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42.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9.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4.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3" r:id="rId4"/>
    <p:sldMasterId id="2147483694"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Lst>
  <p:sldSz cy="5143500" cx="9144000"/>
  <p:notesSz cx="6858000" cy="9144000"/>
  <p:embeddedFontLst>
    <p:embeddedFont>
      <p:font typeface="Cormorant SC"/>
      <p:regular r:id="rId69"/>
      <p:bold r:id="rId70"/>
    </p:embeddedFont>
    <p:embeddedFont>
      <p:font typeface="El Messiri"/>
      <p:regular r:id="rId71"/>
      <p:bold r:id="rId72"/>
    </p:embeddedFont>
    <p:embeddedFont>
      <p:font typeface="Questrial"/>
      <p:regular r:id="rId7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font" Target="fonts/Questrial-regular.fntdata"/><Relationship Id="rId72" Type="http://schemas.openxmlformats.org/officeDocument/2006/relationships/font" Target="fonts/ElMessiri-bold.fntdata"/><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71" Type="http://schemas.openxmlformats.org/officeDocument/2006/relationships/font" Target="fonts/ElMessiri-regular.fntdata"/><Relationship Id="rId70" Type="http://schemas.openxmlformats.org/officeDocument/2006/relationships/font" Target="fonts/CormorantSC-bold.fntdata"/><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slide" Target="slides/slide60.xml"/><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slide" Target="slides/slide62.xml"/><Relationship Id="rId23" Type="http://schemas.openxmlformats.org/officeDocument/2006/relationships/slide" Target="slides/slide17.xml"/><Relationship Id="rId67" Type="http://schemas.openxmlformats.org/officeDocument/2006/relationships/slide" Target="slides/slide61.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font" Target="fonts/CormorantSC-regular.fntdata"/><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7" name="Shape 2567"/>
        <p:cNvGrpSpPr/>
        <p:nvPr/>
      </p:nvGrpSpPr>
      <p:grpSpPr>
        <a:xfrm>
          <a:off x="0" y="0"/>
          <a:ext cx="0" cy="0"/>
          <a:chOff x="0" y="0"/>
          <a:chExt cx="0" cy="0"/>
        </a:xfrm>
      </p:grpSpPr>
      <p:sp>
        <p:nvSpPr>
          <p:cNvPr id="2568" name="Google Shape;2568;g2ac97afcc35_0_37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69" name="Google Shape;2569;g2ac97afcc35_0_37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9" name="Shape 2649"/>
        <p:cNvGrpSpPr/>
        <p:nvPr/>
      </p:nvGrpSpPr>
      <p:grpSpPr>
        <a:xfrm>
          <a:off x="0" y="0"/>
          <a:ext cx="0" cy="0"/>
          <a:chOff x="0" y="0"/>
          <a:chExt cx="0" cy="0"/>
        </a:xfrm>
      </p:grpSpPr>
      <p:sp>
        <p:nvSpPr>
          <p:cNvPr id="2650" name="Google Shape;2650;g2ac97afcc35_0_68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1" name="Google Shape;2651;g2ac97afcc35_0_68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1" name="Shape 2731"/>
        <p:cNvGrpSpPr/>
        <p:nvPr/>
      </p:nvGrpSpPr>
      <p:grpSpPr>
        <a:xfrm>
          <a:off x="0" y="0"/>
          <a:ext cx="0" cy="0"/>
          <a:chOff x="0" y="0"/>
          <a:chExt cx="0" cy="0"/>
        </a:xfrm>
      </p:grpSpPr>
      <p:sp>
        <p:nvSpPr>
          <p:cNvPr id="2732" name="Google Shape;2732;g2ac97afcc35_0_69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3" name="Google Shape;2733;g2ac97afcc35_0_69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8" name="Shape 2818"/>
        <p:cNvGrpSpPr/>
        <p:nvPr/>
      </p:nvGrpSpPr>
      <p:grpSpPr>
        <a:xfrm>
          <a:off x="0" y="0"/>
          <a:ext cx="0" cy="0"/>
          <a:chOff x="0" y="0"/>
          <a:chExt cx="0" cy="0"/>
        </a:xfrm>
      </p:grpSpPr>
      <p:sp>
        <p:nvSpPr>
          <p:cNvPr id="2819" name="Google Shape;2819;g2ac97afcc35_0_72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0" name="Google Shape;2820;g2ac97afcc35_0_72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9" name="Shape 2899"/>
        <p:cNvGrpSpPr/>
        <p:nvPr/>
      </p:nvGrpSpPr>
      <p:grpSpPr>
        <a:xfrm>
          <a:off x="0" y="0"/>
          <a:ext cx="0" cy="0"/>
          <a:chOff x="0" y="0"/>
          <a:chExt cx="0" cy="0"/>
        </a:xfrm>
      </p:grpSpPr>
      <p:sp>
        <p:nvSpPr>
          <p:cNvPr id="2900" name="Google Shape;2900;g2ac97afcc35_0_37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01" name="Google Shape;2901;g2ac97afcc35_0_37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8" name="Shape 2908"/>
        <p:cNvGrpSpPr/>
        <p:nvPr/>
      </p:nvGrpSpPr>
      <p:grpSpPr>
        <a:xfrm>
          <a:off x="0" y="0"/>
          <a:ext cx="0" cy="0"/>
          <a:chOff x="0" y="0"/>
          <a:chExt cx="0" cy="0"/>
        </a:xfrm>
      </p:grpSpPr>
      <p:sp>
        <p:nvSpPr>
          <p:cNvPr id="2909" name="Google Shape;2909;g2ac97afcc35_0_7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0" name="Google Shape;2910;g2ac97afcc35_0_7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7" name="Shape 2917"/>
        <p:cNvGrpSpPr/>
        <p:nvPr/>
      </p:nvGrpSpPr>
      <p:grpSpPr>
        <a:xfrm>
          <a:off x="0" y="0"/>
          <a:ext cx="0" cy="0"/>
          <a:chOff x="0" y="0"/>
          <a:chExt cx="0" cy="0"/>
        </a:xfrm>
      </p:grpSpPr>
      <p:sp>
        <p:nvSpPr>
          <p:cNvPr id="2918" name="Google Shape;2918;g2ac97afcc35_0_72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19" name="Google Shape;2919;g2ac97afcc35_0_72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8" name="Shape 2998"/>
        <p:cNvGrpSpPr/>
        <p:nvPr/>
      </p:nvGrpSpPr>
      <p:grpSpPr>
        <a:xfrm>
          <a:off x="0" y="0"/>
          <a:ext cx="0" cy="0"/>
          <a:chOff x="0" y="0"/>
          <a:chExt cx="0" cy="0"/>
        </a:xfrm>
      </p:grpSpPr>
      <p:sp>
        <p:nvSpPr>
          <p:cNvPr id="2999" name="Google Shape;2999;g2ac97afcc35_0_73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0" name="Google Shape;3000;g2ac97afcc35_0_73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7" name="Shape 3007"/>
        <p:cNvGrpSpPr/>
        <p:nvPr/>
      </p:nvGrpSpPr>
      <p:grpSpPr>
        <a:xfrm>
          <a:off x="0" y="0"/>
          <a:ext cx="0" cy="0"/>
          <a:chOff x="0" y="0"/>
          <a:chExt cx="0" cy="0"/>
        </a:xfrm>
      </p:grpSpPr>
      <p:sp>
        <p:nvSpPr>
          <p:cNvPr id="3008" name="Google Shape;3008;g2ac97afcc35_0_73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09" name="Google Shape;3009;g2ac97afcc35_0_73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0" name="Shape 3110"/>
        <p:cNvGrpSpPr/>
        <p:nvPr/>
      </p:nvGrpSpPr>
      <p:grpSpPr>
        <a:xfrm>
          <a:off x="0" y="0"/>
          <a:ext cx="0" cy="0"/>
          <a:chOff x="0" y="0"/>
          <a:chExt cx="0" cy="0"/>
        </a:xfrm>
      </p:grpSpPr>
      <p:sp>
        <p:nvSpPr>
          <p:cNvPr id="3111" name="Google Shape;3111;g2ac97afcc35_0_75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12" name="Google Shape;3112;g2ac97afcc35_0_75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1" name="Shape 3191"/>
        <p:cNvGrpSpPr/>
        <p:nvPr/>
      </p:nvGrpSpPr>
      <p:grpSpPr>
        <a:xfrm>
          <a:off x="0" y="0"/>
          <a:ext cx="0" cy="0"/>
          <a:chOff x="0" y="0"/>
          <a:chExt cx="0" cy="0"/>
        </a:xfrm>
      </p:grpSpPr>
      <p:sp>
        <p:nvSpPr>
          <p:cNvPr id="3192" name="Google Shape;3192;g2ac97afcc35_0_77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93" name="Google Shape;3193;g2ac97afcc35_0_77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0" name="Shape 3200"/>
        <p:cNvGrpSpPr/>
        <p:nvPr/>
      </p:nvGrpSpPr>
      <p:grpSpPr>
        <a:xfrm>
          <a:off x="0" y="0"/>
          <a:ext cx="0" cy="0"/>
          <a:chOff x="0" y="0"/>
          <a:chExt cx="0" cy="0"/>
        </a:xfrm>
      </p:grpSpPr>
      <p:sp>
        <p:nvSpPr>
          <p:cNvPr id="3201" name="Google Shape;3201;g2ac97afcc35_0_77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02" name="Google Shape;3202;g2ac97afcc35_0_77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9" name="Shape 3209"/>
        <p:cNvGrpSpPr/>
        <p:nvPr/>
      </p:nvGrpSpPr>
      <p:grpSpPr>
        <a:xfrm>
          <a:off x="0" y="0"/>
          <a:ext cx="0" cy="0"/>
          <a:chOff x="0" y="0"/>
          <a:chExt cx="0" cy="0"/>
        </a:xfrm>
      </p:grpSpPr>
      <p:sp>
        <p:nvSpPr>
          <p:cNvPr id="3210" name="Google Shape;3210;g2ac97afcc35_0_77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11" name="Google Shape;3211;g2ac97afcc35_0_77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8" name="Shape 3218"/>
        <p:cNvGrpSpPr/>
        <p:nvPr/>
      </p:nvGrpSpPr>
      <p:grpSpPr>
        <a:xfrm>
          <a:off x="0" y="0"/>
          <a:ext cx="0" cy="0"/>
          <a:chOff x="0" y="0"/>
          <a:chExt cx="0" cy="0"/>
        </a:xfrm>
      </p:grpSpPr>
      <p:sp>
        <p:nvSpPr>
          <p:cNvPr id="3219" name="Google Shape;3219;g2ac97afcc35_0_80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20" name="Google Shape;3220;g2ac97afcc35_0_80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9" name="Shape 3299"/>
        <p:cNvGrpSpPr/>
        <p:nvPr/>
      </p:nvGrpSpPr>
      <p:grpSpPr>
        <a:xfrm>
          <a:off x="0" y="0"/>
          <a:ext cx="0" cy="0"/>
          <a:chOff x="0" y="0"/>
          <a:chExt cx="0" cy="0"/>
        </a:xfrm>
      </p:grpSpPr>
      <p:sp>
        <p:nvSpPr>
          <p:cNvPr id="3300" name="Google Shape;3300;g2ac97afcc35_0_77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1" name="Google Shape;3301;g2ac97afcc35_0_77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0" name="Shape 3360"/>
        <p:cNvGrpSpPr/>
        <p:nvPr/>
      </p:nvGrpSpPr>
      <p:grpSpPr>
        <a:xfrm>
          <a:off x="0" y="0"/>
          <a:ext cx="0" cy="0"/>
          <a:chOff x="0" y="0"/>
          <a:chExt cx="0" cy="0"/>
        </a:xfrm>
      </p:grpSpPr>
      <p:sp>
        <p:nvSpPr>
          <p:cNvPr id="3361" name="Google Shape;3361;g2ac97afcc35_0_79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62" name="Google Shape;3362;g2ac97afcc35_0_79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1" name="Shape 3441"/>
        <p:cNvGrpSpPr/>
        <p:nvPr/>
      </p:nvGrpSpPr>
      <p:grpSpPr>
        <a:xfrm>
          <a:off x="0" y="0"/>
          <a:ext cx="0" cy="0"/>
          <a:chOff x="0" y="0"/>
          <a:chExt cx="0" cy="0"/>
        </a:xfrm>
      </p:grpSpPr>
      <p:sp>
        <p:nvSpPr>
          <p:cNvPr id="3442" name="Google Shape;3442;g2ac97afcc35_0_81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43" name="Google Shape;3443;g2ac97afcc35_0_81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5" name="Shape 3515"/>
        <p:cNvGrpSpPr/>
        <p:nvPr/>
      </p:nvGrpSpPr>
      <p:grpSpPr>
        <a:xfrm>
          <a:off x="0" y="0"/>
          <a:ext cx="0" cy="0"/>
          <a:chOff x="0" y="0"/>
          <a:chExt cx="0" cy="0"/>
        </a:xfrm>
      </p:grpSpPr>
      <p:sp>
        <p:nvSpPr>
          <p:cNvPr id="3516" name="Google Shape;3516;g2ac97afcc35_0_82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7" name="Google Shape;3517;g2ac97afcc35_0_82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6" name="Shape 3596"/>
        <p:cNvGrpSpPr/>
        <p:nvPr/>
      </p:nvGrpSpPr>
      <p:grpSpPr>
        <a:xfrm>
          <a:off x="0" y="0"/>
          <a:ext cx="0" cy="0"/>
          <a:chOff x="0" y="0"/>
          <a:chExt cx="0" cy="0"/>
        </a:xfrm>
      </p:grpSpPr>
      <p:sp>
        <p:nvSpPr>
          <p:cNvPr id="3597" name="Google Shape;3597;g2ac97afcc35_0_83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98" name="Google Shape;3598;g2ac97afcc35_0_83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5" name="Shape 3605"/>
        <p:cNvGrpSpPr/>
        <p:nvPr/>
      </p:nvGrpSpPr>
      <p:grpSpPr>
        <a:xfrm>
          <a:off x="0" y="0"/>
          <a:ext cx="0" cy="0"/>
          <a:chOff x="0" y="0"/>
          <a:chExt cx="0" cy="0"/>
        </a:xfrm>
      </p:grpSpPr>
      <p:sp>
        <p:nvSpPr>
          <p:cNvPr id="3606" name="Google Shape;3606;g2ac97afcc35_0_84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07" name="Google Shape;3607;g2ac97afcc35_0_84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4" name="Shape 3614"/>
        <p:cNvGrpSpPr/>
        <p:nvPr/>
      </p:nvGrpSpPr>
      <p:grpSpPr>
        <a:xfrm>
          <a:off x="0" y="0"/>
          <a:ext cx="0" cy="0"/>
          <a:chOff x="0" y="0"/>
          <a:chExt cx="0" cy="0"/>
        </a:xfrm>
      </p:grpSpPr>
      <p:sp>
        <p:nvSpPr>
          <p:cNvPr id="3615" name="Google Shape;3615;g2ac97afcc35_0_84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6" name="Google Shape;3616;g2ac97afcc35_0_84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3" name="Shape 3623"/>
        <p:cNvGrpSpPr/>
        <p:nvPr/>
      </p:nvGrpSpPr>
      <p:grpSpPr>
        <a:xfrm>
          <a:off x="0" y="0"/>
          <a:ext cx="0" cy="0"/>
          <a:chOff x="0" y="0"/>
          <a:chExt cx="0" cy="0"/>
        </a:xfrm>
      </p:grpSpPr>
      <p:sp>
        <p:nvSpPr>
          <p:cNvPr id="3624" name="Google Shape;3624;g2ac97afcc35_0_84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25" name="Google Shape;3625;g2ac97afcc35_0_84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2" name="Shape 3632"/>
        <p:cNvGrpSpPr/>
        <p:nvPr/>
      </p:nvGrpSpPr>
      <p:grpSpPr>
        <a:xfrm>
          <a:off x="0" y="0"/>
          <a:ext cx="0" cy="0"/>
          <a:chOff x="0" y="0"/>
          <a:chExt cx="0" cy="0"/>
        </a:xfrm>
      </p:grpSpPr>
      <p:sp>
        <p:nvSpPr>
          <p:cNvPr id="3633" name="Google Shape;3633;g2ac97afcc35_0_84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4" name="Google Shape;3634;g2ac97afcc35_0_84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3" name="Shape 3713"/>
        <p:cNvGrpSpPr/>
        <p:nvPr/>
      </p:nvGrpSpPr>
      <p:grpSpPr>
        <a:xfrm>
          <a:off x="0" y="0"/>
          <a:ext cx="0" cy="0"/>
          <a:chOff x="0" y="0"/>
          <a:chExt cx="0" cy="0"/>
        </a:xfrm>
      </p:grpSpPr>
      <p:sp>
        <p:nvSpPr>
          <p:cNvPr id="3714" name="Google Shape;3714;g2ac97afcc35_1_16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15" name="Google Shape;3715;g2ac97afcc35_1_16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1" name="Shape 3721"/>
        <p:cNvGrpSpPr/>
        <p:nvPr/>
      </p:nvGrpSpPr>
      <p:grpSpPr>
        <a:xfrm>
          <a:off x="0" y="0"/>
          <a:ext cx="0" cy="0"/>
          <a:chOff x="0" y="0"/>
          <a:chExt cx="0" cy="0"/>
        </a:xfrm>
      </p:grpSpPr>
      <p:sp>
        <p:nvSpPr>
          <p:cNvPr id="3722" name="Google Shape;3722;g2ac97afcc35_1_16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23" name="Google Shape;3723;g2ac97afcc35_1_16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2" name="Shape 3802"/>
        <p:cNvGrpSpPr/>
        <p:nvPr/>
      </p:nvGrpSpPr>
      <p:grpSpPr>
        <a:xfrm>
          <a:off x="0" y="0"/>
          <a:ext cx="0" cy="0"/>
          <a:chOff x="0" y="0"/>
          <a:chExt cx="0" cy="0"/>
        </a:xfrm>
      </p:grpSpPr>
      <p:sp>
        <p:nvSpPr>
          <p:cNvPr id="3803" name="Google Shape;3803;g2ac97afcc35_0_85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04" name="Google Shape;3804;g2ac97afcc35_0_85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1" name="Shape 3811"/>
        <p:cNvGrpSpPr/>
        <p:nvPr/>
      </p:nvGrpSpPr>
      <p:grpSpPr>
        <a:xfrm>
          <a:off x="0" y="0"/>
          <a:ext cx="0" cy="0"/>
          <a:chOff x="0" y="0"/>
          <a:chExt cx="0" cy="0"/>
        </a:xfrm>
      </p:grpSpPr>
      <p:sp>
        <p:nvSpPr>
          <p:cNvPr id="3812" name="Google Shape;3812;g2ac97afcc35_0_85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3" name="Google Shape;3813;g2ac97afcc35_0_85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0" name="Shape 3820"/>
        <p:cNvGrpSpPr/>
        <p:nvPr/>
      </p:nvGrpSpPr>
      <p:grpSpPr>
        <a:xfrm>
          <a:off x="0" y="0"/>
          <a:ext cx="0" cy="0"/>
          <a:chOff x="0" y="0"/>
          <a:chExt cx="0" cy="0"/>
        </a:xfrm>
      </p:grpSpPr>
      <p:sp>
        <p:nvSpPr>
          <p:cNvPr id="3821" name="Google Shape;3821;g2ac97afcc35_0_85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22" name="Google Shape;3822;g2ac97afcc35_0_85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9" name="Shape 3829"/>
        <p:cNvGrpSpPr/>
        <p:nvPr/>
      </p:nvGrpSpPr>
      <p:grpSpPr>
        <a:xfrm>
          <a:off x="0" y="0"/>
          <a:ext cx="0" cy="0"/>
          <a:chOff x="0" y="0"/>
          <a:chExt cx="0" cy="0"/>
        </a:xfrm>
      </p:grpSpPr>
      <p:sp>
        <p:nvSpPr>
          <p:cNvPr id="3830" name="Google Shape;3830;g2ac97afcc35_0_85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31" name="Google Shape;3831;g2ac97afcc35_0_85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8" name="Shape 3838"/>
        <p:cNvGrpSpPr/>
        <p:nvPr/>
      </p:nvGrpSpPr>
      <p:grpSpPr>
        <a:xfrm>
          <a:off x="0" y="0"/>
          <a:ext cx="0" cy="0"/>
          <a:chOff x="0" y="0"/>
          <a:chExt cx="0" cy="0"/>
        </a:xfrm>
      </p:grpSpPr>
      <p:sp>
        <p:nvSpPr>
          <p:cNvPr id="3839" name="Google Shape;3839;g2ac97afcc35_0_85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40" name="Google Shape;3840;g2ac97afcc35_0_85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7" name="Shape 3847"/>
        <p:cNvGrpSpPr/>
        <p:nvPr/>
      </p:nvGrpSpPr>
      <p:grpSpPr>
        <a:xfrm>
          <a:off x="0" y="0"/>
          <a:ext cx="0" cy="0"/>
          <a:chOff x="0" y="0"/>
          <a:chExt cx="0" cy="0"/>
        </a:xfrm>
      </p:grpSpPr>
      <p:sp>
        <p:nvSpPr>
          <p:cNvPr id="3848" name="Google Shape;3848;g2ac97afcc35_0_85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49" name="Google Shape;3849;g2ac97afcc35_0_85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6" name="Shape 3856"/>
        <p:cNvGrpSpPr/>
        <p:nvPr/>
      </p:nvGrpSpPr>
      <p:grpSpPr>
        <a:xfrm>
          <a:off x="0" y="0"/>
          <a:ext cx="0" cy="0"/>
          <a:chOff x="0" y="0"/>
          <a:chExt cx="0" cy="0"/>
        </a:xfrm>
      </p:grpSpPr>
      <p:sp>
        <p:nvSpPr>
          <p:cNvPr id="3857" name="Google Shape;3857;g2ac97afcc35_0_85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58" name="Google Shape;3858;g2ac97afcc35_0_85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5" name="Shape 3865"/>
        <p:cNvGrpSpPr/>
        <p:nvPr/>
      </p:nvGrpSpPr>
      <p:grpSpPr>
        <a:xfrm>
          <a:off x="0" y="0"/>
          <a:ext cx="0" cy="0"/>
          <a:chOff x="0" y="0"/>
          <a:chExt cx="0" cy="0"/>
        </a:xfrm>
      </p:grpSpPr>
      <p:sp>
        <p:nvSpPr>
          <p:cNvPr id="3866" name="Google Shape;3866;g2ac97afcc35_0_85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7" name="Google Shape;3867;g2ac97afcc35_0_85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6" name="Shape 3946"/>
        <p:cNvGrpSpPr/>
        <p:nvPr/>
      </p:nvGrpSpPr>
      <p:grpSpPr>
        <a:xfrm>
          <a:off x="0" y="0"/>
          <a:ext cx="0" cy="0"/>
          <a:chOff x="0" y="0"/>
          <a:chExt cx="0" cy="0"/>
        </a:xfrm>
      </p:grpSpPr>
      <p:sp>
        <p:nvSpPr>
          <p:cNvPr id="3947" name="Google Shape;3947;g2ac97afcc35_0_86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48" name="Google Shape;3948;g2ac97afcc35_0_86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9" name="Shape 4049"/>
        <p:cNvGrpSpPr/>
        <p:nvPr/>
      </p:nvGrpSpPr>
      <p:grpSpPr>
        <a:xfrm>
          <a:off x="0" y="0"/>
          <a:ext cx="0" cy="0"/>
          <a:chOff x="0" y="0"/>
          <a:chExt cx="0" cy="0"/>
        </a:xfrm>
      </p:grpSpPr>
      <p:sp>
        <p:nvSpPr>
          <p:cNvPr id="4050" name="Google Shape;4050;g2ac97afcc35_0_89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1" name="Google Shape;4051;g2ac97afcc35_0_89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2" name="Shape 4152"/>
        <p:cNvGrpSpPr/>
        <p:nvPr/>
      </p:nvGrpSpPr>
      <p:grpSpPr>
        <a:xfrm>
          <a:off x="0" y="0"/>
          <a:ext cx="0" cy="0"/>
          <a:chOff x="0" y="0"/>
          <a:chExt cx="0" cy="0"/>
        </a:xfrm>
      </p:grpSpPr>
      <p:sp>
        <p:nvSpPr>
          <p:cNvPr id="4153" name="Google Shape;4153;g2ac97afcc35_0_90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54" name="Google Shape;4154;g2ac97afcc35_0_90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3" name="Shape 4233"/>
        <p:cNvGrpSpPr/>
        <p:nvPr/>
      </p:nvGrpSpPr>
      <p:grpSpPr>
        <a:xfrm>
          <a:off x="0" y="0"/>
          <a:ext cx="0" cy="0"/>
          <a:chOff x="0" y="0"/>
          <a:chExt cx="0" cy="0"/>
        </a:xfrm>
      </p:grpSpPr>
      <p:sp>
        <p:nvSpPr>
          <p:cNvPr id="4234" name="Google Shape;4234;g2ac97afcc35_0_91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35" name="Google Shape;4235;g2ac97afcc35_0_91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2" name="Shape 4242"/>
        <p:cNvGrpSpPr/>
        <p:nvPr/>
      </p:nvGrpSpPr>
      <p:grpSpPr>
        <a:xfrm>
          <a:off x="0" y="0"/>
          <a:ext cx="0" cy="0"/>
          <a:chOff x="0" y="0"/>
          <a:chExt cx="0" cy="0"/>
        </a:xfrm>
      </p:grpSpPr>
      <p:sp>
        <p:nvSpPr>
          <p:cNvPr id="4243" name="Google Shape;4243;g2ac97afcc35_1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44" name="Google Shape;4244;g2ac97afcc35_1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1" name="Shape 4251"/>
        <p:cNvGrpSpPr/>
        <p:nvPr/>
      </p:nvGrpSpPr>
      <p:grpSpPr>
        <a:xfrm>
          <a:off x="0" y="0"/>
          <a:ext cx="0" cy="0"/>
          <a:chOff x="0" y="0"/>
          <a:chExt cx="0" cy="0"/>
        </a:xfrm>
      </p:grpSpPr>
      <p:sp>
        <p:nvSpPr>
          <p:cNvPr id="4252" name="Google Shape;4252;g2ac97afcc35_1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53" name="Google Shape;4253;g2ac97afcc35_1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2" name="Shape 4332"/>
        <p:cNvGrpSpPr/>
        <p:nvPr/>
      </p:nvGrpSpPr>
      <p:grpSpPr>
        <a:xfrm>
          <a:off x="0" y="0"/>
          <a:ext cx="0" cy="0"/>
          <a:chOff x="0" y="0"/>
          <a:chExt cx="0" cy="0"/>
        </a:xfrm>
      </p:grpSpPr>
      <p:sp>
        <p:nvSpPr>
          <p:cNvPr id="4333" name="Google Shape;4333;g2ac97afcc35_1_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34" name="Google Shape;4334;g2ac97afcc35_1_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3" name="Shape 4403"/>
        <p:cNvGrpSpPr/>
        <p:nvPr/>
      </p:nvGrpSpPr>
      <p:grpSpPr>
        <a:xfrm>
          <a:off x="0" y="0"/>
          <a:ext cx="0" cy="0"/>
          <a:chOff x="0" y="0"/>
          <a:chExt cx="0" cy="0"/>
        </a:xfrm>
      </p:grpSpPr>
      <p:sp>
        <p:nvSpPr>
          <p:cNvPr id="4404" name="Google Shape;4404;g2ac97afcc35_1_2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05" name="Google Shape;4405;g2ac97afcc35_1_2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4" name="Shape 4484"/>
        <p:cNvGrpSpPr/>
        <p:nvPr/>
      </p:nvGrpSpPr>
      <p:grpSpPr>
        <a:xfrm>
          <a:off x="0" y="0"/>
          <a:ext cx="0" cy="0"/>
          <a:chOff x="0" y="0"/>
          <a:chExt cx="0" cy="0"/>
        </a:xfrm>
      </p:grpSpPr>
      <p:sp>
        <p:nvSpPr>
          <p:cNvPr id="4485" name="Google Shape;4485;g2ac97afcc35_1_3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86" name="Google Shape;4486;g2ac97afcc35_1_3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5" name="Shape 4555"/>
        <p:cNvGrpSpPr/>
        <p:nvPr/>
      </p:nvGrpSpPr>
      <p:grpSpPr>
        <a:xfrm>
          <a:off x="0" y="0"/>
          <a:ext cx="0" cy="0"/>
          <a:chOff x="0" y="0"/>
          <a:chExt cx="0" cy="0"/>
        </a:xfrm>
      </p:grpSpPr>
      <p:sp>
        <p:nvSpPr>
          <p:cNvPr id="4556" name="Google Shape;4556;g2ac97afcc35_1_4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57" name="Google Shape;4557;g2ac97afcc35_1_4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6" name="Shape 4636"/>
        <p:cNvGrpSpPr/>
        <p:nvPr/>
      </p:nvGrpSpPr>
      <p:grpSpPr>
        <a:xfrm>
          <a:off x="0" y="0"/>
          <a:ext cx="0" cy="0"/>
          <a:chOff x="0" y="0"/>
          <a:chExt cx="0" cy="0"/>
        </a:xfrm>
      </p:grpSpPr>
      <p:sp>
        <p:nvSpPr>
          <p:cNvPr id="4637" name="Google Shape;4637;g2ac97afcc35_1_4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38" name="Google Shape;4638;g2ac97afcc35_1_4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5" name="Shape 4645"/>
        <p:cNvGrpSpPr/>
        <p:nvPr/>
      </p:nvGrpSpPr>
      <p:grpSpPr>
        <a:xfrm>
          <a:off x="0" y="0"/>
          <a:ext cx="0" cy="0"/>
          <a:chOff x="0" y="0"/>
          <a:chExt cx="0" cy="0"/>
        </a:xfrm>
      </p:grpSpPr>
      <p:sp>
        <p:nvSpPr>
          <p:cNvPr id="4646" name="Google Shape;4646;g2ac97afcc35_1_4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47" name="Google Shape;4647;g2ac97afcc35_1_4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26" name="Shape 4726"/>
        <p:cNvGrpSpPr/>
        <p:nvPr/>
      </p:nvGrpSpPr>
      <p:grpSpPr>
        <a:xfrm>
          <a:off x="0" y="0"/>
          <a:ext cx="0" cy="0"/>
          <a:chOff x="0" y="0"/>
          <a:chExt cx="0" cy="0"/>
        </a:xfrm>
      </p:grpSpPr>
      <p:sp>
        <p:nvSpPr>
          <p:cNvPr id="4727" name="Google Shape;4727;g2ac97afcc35_1_5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28" name="Google Shape;4728;g2ac97afcc35_1_5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5" name="Shape 4735"/>
        <p:cNvGrpSpPr/>
        <p:nvPr/>
      </p:nvGrpSpPr>
      <p:grpSpPr>
        <a:xfrm>
          <a:off x="0" y="0"/>
          <a:ext cx="0" cy="0"/>
          <a:chOff x="0" y="0"/>
          <a:chExt cx="0" cy="0"/>
        </a:xfrm>
      </p:grpSpPr>
      <p:sp>
        <p:nvSpPr>
          <p:cNvPr id="4736" name="Google Shape;4736;g2ac97afcc35_1_5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37" name="Google Shape;4737;g2ac97afcc35_1_5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6" name="Shape 4816"/>
        <p:cNvGrpSpPr/>
        <p:nvPr/>
      </p:nvGrpSpPr>
      <p:grpSpPr>
        <a:xfrm>
          <a:off x="0" y="0"/>
          <a:ext cx="0" cy="0"/>
          <a:chOff x="0" y="0"/>
          <a:chExt cx="0" cy="0"/>
        </a:xfrm>
      </p:grpSpPr>
      <p:sp>
        <p:nvSpPr>
          <p:cNvPr id="4817" name="Google Shape;4817;g2ac97afcc35_1_6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18" name="Google Shape;4818;g2ac97afcc35_1_6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90" name="Shape 4890"/>
        <p:cNvGrpSpPr/>
        <p:nvPr/>
      </p:nvGrpSpPr>
      <p:grpSpPr>
        <a:xfrm>
          <a:off x="0" y="0"/>
          <a:ext cx="0" cy="0"/>
          <a:chOff x="0" y="0"/>
          <a:chExt cx="0" cy="0"/>
        </a:xfrm>
      </p:grpSpPr>
      <p:sp>
        <p:nvSpPr>
          <p:cNvPr id="4891" name="Google Shape;4891;g2ac97afcc35_1_8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92" name="Google Shape;4892;g2ac97afcc35_1_8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1" name="Shape 4971"/>
        <p:cNvGrpSpPr/>
        <p:nvPr/>
      </p:nvGrpSpPr>
      <p:grpSpPr>
        <a:xfrm>
          <a:off x="0" y="0"/>
          <a:ext cx="0" cy="0"/>
          <a:chOff x="0" y="0"/>
          <a:chExt cx="0" cy="0"/>
        </a:xfrm>
      </p:grpSpPr>
      <p:sp>
        <p:nvSpPr>
          <p:cNvPr id="4972" name="Google Shape;4972;g2ac97afcc35_1_8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73" name="Google Shape;4973;g2ac97afcc35_1_8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0" name="Shape 4980"/>
        <p:cNvGrpSpPr/>
        <p:nvPr/>
      </p:nvGrpSpPr>
      <p:grpSpPr>
        <a:xfrm>
          <a:off x="0" y="0"/>
          <a:ext cx="0" cy="0"/>
          <a:chOff x="0" y="0"/>
          <a:chExt cx="0" cy="0"/>
        </a:xfrm>
      </p:grpSpPr>
      <p:sp>
        <p:nvSpPr>
          <p:cNvPr id="4981" name="Google Shape;4981;g2ac97afcc35_1_8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82" name="Google Shape;4982;g2ac97afcc35_1_8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1" name="Shape 5061"/>
        <p:cNvGrpSpPr/>
        <p:nvPr/>
      </p:nvGrpSpPr>
      <p:grpSpPr>
        <a:xfrm>
          <a:off x="0" y="0"/>
          <a:ext cx="0" cy="0"/>
          <a:chOff x="0" y="0"/>
          <a:chExt cx="0" cy="0"/>
        </a:xfrm>
      </p:grpSpPr>
      <p:sp>
        <p:nvSpPr>
          <p:cNvPr id="5062" name="Google Shape;5062;g2ac97afcc35_1_9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63" name="Google Shape;5063;g2ac97afcc35_1_9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5" name="Shape 5135"/>
        <p:cNvGrpSpPr/>
        <p:nvPr/>
      </p:nvGrpSpPr>
      <p:grpSpPr>
        <a:xfrm>
          <a:off x="0" y="0"/>
          <a:ext cx="0" cy="0"/>
          <a:chOff x="0" y="0"/>
          <a:chExt cx="0" cy="0"/>
        </a:xfrm>
      </p:grpSpPr>
      <p:sp>
        <p:nvSpPr>
          <p:cNvPr id="5136" name="Google Shape;5136;g2ac97afcc35_1_10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37" name="Google Shape;5137;g2ac97afcc35_1_10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6" name="Shape 5216"/>
        <p:cNvGrpSpPr/>
        <p:nvPr/>
      </p:nvGrpSpPr>
      <p:grpSpPr>
        <a:xfrm>
          <a:off x="0" y="0"/>
          <a:ext cx="0" cy="0"/>
          <a:chOff x="0" y="0"/>
          <a:chExt cx="0" cy="0"/>
        </a:xfrm>
      </p:grpSpPr>
      <p:sp>
        <p:nvSpPr>
          <p:cNvPr id="5217" name="Google Shape;5217;g2ac97afcc35_1_1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18" name="Google Shape;5218;g2ac97afcc35_1_1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25" name="Shape 5225"/>
        <p:cNvGrpSpPr/>
        <p:nvPr/>
      </p:nvGrpSpPr>
      <p:grpSpPr>
        <a:xfrm>
          <a:off x="0" y="0"/>
          <a:ext cx="0" cy="0"/>
          <a:chOff x="0" y="0"/>
          <a:chExt cx="0" cy="0"/>
        </a:xfrm>
      </p:grpSpPr>
      <p:sp>
        <p:nvSpPr>
          <p:cNvPr id="5226" name="Google Shape;5226;g2ac97afcc35_1_1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27" name="Google Shape;5227;g2ac97afcc35_1_1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6" name="Shape 5306"/>
        <p:cNvGrpSpPr/>
        <p:nvPr/>
      </p:nvGrpSpPr>
      <p:grpSpPr>
        <a:xfrm>
          <a:off x="0" y="0"/>
          <a:ext cx="0" cy="0"/>
          <a:chOff x="0" y="0"/>
          <a:chExt cx="0" cy="0"/>
        </a:xfrm>
      </p:grpSpPr>
      <p:sp>
        <p:nvSpPr>
          <p:cNvPr id="5307" name="Google Shape;5307;g2ac97afcc35_1_12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08" name="Google Shape;5308;g2ac97afcc35_1_12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7" name="Shape 5337"/>
        <p:cNvGrpSpPr/>
        <p:nvPr/>
      </p:nvGrpSpPr>
      <p:grpSpPr>
        <a:xfrm>
          <a:off x="0" y="0"/>
          <a:ext cx="0" cy="0"/>
          <a:chOff x="0" y="0"/>
          <a:chExt cx="0" cy="0"/>
        </a:xfrm>
      </p:grpSpPr>
      <p:sp>
        <p:nvSpPr>
          <p:cNvPr id="5338" name="Google Shape;5338;g2ac97afcc35_1_13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39" name="Google Shape;5339;g2ac97afcc35_1_13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8" name="Shape 5368"/>
        <p:cNvGrpSpPr/>
        <p:nvPr/>
      </p:nvGrpSpPr>
      <p:grpSpPr>
        <a:xfrm>
          <a:off x="0" y="0"/>
          <a:ext cx="0" cy="0"/>
          <a:chOff x="0" y="0"/>
          <a:chExt cx="0" cy="0"/>
        </a:xfrm>
      </p:grpSpPr>
      <p:sp>
        <p:nvSpPr>
          <p:cNvPr id="5369" name="Google Shape;5369;g2ac97afcc35_1_13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70" name="Google Shape;5370;g2ac97afcc35_1_13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9" name="Shape 5399"/>
        <p:cNvGrpSpPr/>
        <p:nvPr/>
      </p:nvGrpSpPr>
      <p:grpSpPr>
        <a:xfrm>
          <a:off x="0" y="0"/>
          <a:ext cx="0" cy="0"/>
          <a:chOff x="0" y="0"/>
          <a:chExt cx="0" cy="0"/>
        </a:xfrm>
      </p:grpSpPr>
      <p:sp>
        <p:nvSpPr>
          <p:cNvPr id="5400" name="Google Shape;5400;g2ac97afcc35_1_13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01" name="Google Shape;5401;g2ac97afcc35_1_13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0" name="Shape 5480"/>
        <p:cNvGrpSpPr/>
        <p:nvPr/>
      </p:nvGrpSpPr>
      <p:grpSpPr>
        <a:xfrm>
          <a:off x="0" y="0"/>
          <a:ext cx="0" cy="0"/>
          <a:chOff x="0" y="0"/>
          <a:chExt cx="0" cy="0"/>
        </a:xfrm>
      </p:grpSpPr>
      <p:sp>
        <p:nvSpPr>
          <p:cNvPr id="5481" name="Google Shape;5481;g2ac97afcc35_1_14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82" name="Google Shape;5482;g2ac97afcc35_1_14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89" name="Shape 5489"/>
        <p:cNvGrpSpPr/>
        <p:nvPr/>
      </p:nvGrpSpPr>
      <p:grpSpPr>
        <a:xfrm>
          <a:off x="0" y="0"/>
          <a:ext cx="0" cy="0"/>
          <a:chOff x="0" y="0"/>
          <a:chExt cx="0" cy="0"/>
        </a:xfrm>
      </p:grpSpPr>
      <p:sp>
        <p:nvSpPr>
          <p:cNvPr id="5490" name="Google Shape;5490;g2ac97afcc35_1_14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91" name="Google Shape;5491;g2ac97afcc35_1_14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3" name="Shape 5563"/>
        <p:cNvGrpSpPr/>
        <p:nvPr/>
      </p:nvGrpSpPr>
      <p:grpSpPr>
        <a:xfrm>
          <a:off x="0" y="0"/>
          <a:ext cx="0" cy="0"/>
          <a:chOff x="0" y="0"/>
          <a:chExt cx="0" cy="0"/>
        </a:xfrm>
      </p:grpSpPr>
      <p:sp>
        <p:nvSpPr>
          <p:cNvPr id="5564" name="Google Shape;5564;g2ac97afcc35_1_17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65" name="Google Shape;5565;g2ac97afcc35_1_17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0.jp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C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3" name="Shape 53"/>
        <p:cNvGrpSpPr/>
        <p:nvPr/>
      </p:nvGrpSpPr>
      <p:grpSpPr>
        <a:xfrm>
          <a:off x="0" y="0"/>
          <a:ext cx="0" cy="0"/>
          <a:chOff x="0" y="0"/>
          <a:chExt cx="0" cy="0"/>
        </a:xfrm>
      </p:grpSpPr>
      <p:pic>
        <p:nvPicPr>
          <p:cNvPr id="54" name="Google Shape;54;p1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55" name="Google Shape;55;p14"/>
          <p:cNvSpPr txBox="1"/>
          <p:nvPr>
            <p:ph idx="1" type="subTitle"/>
          </p:nvPr>
        </p:nvSpPr>
        <p:spPr>
          <a:xfrm rot="-437">
            <a:off x="964850" y="3697730"/>
            <a:ext cx="4720800" cy="4263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atin typeface="Questrial"/>
                <a:ea typeface="Questrial"/>
                <a:cs typeface="Questrial"/>
                <a:sym typeface="Questrial"/>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56" name="Google Shape;56;p14"/>
          <p:cNvSpPr txBox="1"/>
          <p:nvPr>
            <p:ph type="ctrTitle"/>
          </p:nvPr>
        </p:nvSpPr>
        <p:spPr>
          <a:xfrm>
            <a:off x="964846" y="1004788"/>
            <a:ext cx="4720800" cy="2633700"/>
          </a:xfrm>
          <a:prstGeom prst="rect">
            <a:avLst/>
          </a:prstGeom>
        </p:spPr>
        <p:txBody>
          <a:bodyPr anchorCtr="0" anchor="b" bIns="91425" lIns="91425" spcFirstLastPara="1" rIns="91425" wrap="square" tIns="91425">
            <a:noAutofit/>
          </a:bodyPr>
          <a:lstStyle>
            <a:lvl1pPr lvl="0" rtl="0">
              <a:spcBef>
                <a:spcPts val="0"/>
              </a:spcBef>
              <a:spcAft>
                <a:spcPts val="0"/>
              </a:spcAft>
              <a:buClr>
                <a:srgbClr val="191919"/>
              </a:buClr>
              <a:buSzPts val="5200"/>
              <a:buNone/>
              <a:defRPr sz="6000"/>
            </a:lvl1pPr>
            <a:lvl2pPr lvl="1" rtl="0" algn="ctr">
              <a:spcBef>
                <a:spcPts val="0"/>
              </a:spcBef>
              <a:spcAft>
                <a:spcPts val="0"/>
              </a:spcAft>
              <a:buClr>
                <a:srgbClr val="191919"/>
              </a:buClr>
              <a:buSzPts val="5200"/>
              <a:buNone/>
              <a:defRPr sz="5200">
                <a:solidFill>
                  <a:srgbClr val="191919"/>
                </a:solidFill>
              </a:defRPr>
            </a:lvl2pPr>
            <a:lvl3pPr lvl="2" rtl="0" algn="ctr">
              <a:spcBef>
                <a:spcPts val="0"/>
              </a:spcBef>
              <a:spcAft>
                <a:spcPts val="0"/>
              </a:spcAft>
              <a:buClr>
                <a:srgbClr val="191919"/>
              </a:buClr>
              <a:buSzPts val="5200"/>
              <a:buNone/>
              <a:defRPr sz="5200">
                <a:solidFill>
                  <a:srgbClr val="191919"/>
                </a:solidFill>
              </a:defRPr>
            </a:lvl3pPr>
            <a:lvl4pPr lvl="3" rtl="0" algn="ctr">
              <a:spcBef>
                <a:spcPts val="0"/>
              </a:spcBef>
              <a:spcAft>
                <a:spcPts val="0"/>
              </a:spcAft>
              <a:buClr>
                <a:srgbClr val="191919"/>
              </a:buClr>
              <a:buSzPts val="5200"/>
              <a:buNone/>
              <a:defRPr sz="5200">
                <a:solidFill>
                  <a:srgbClr val="191919"/>
                </a:solidFill>
              </a:defRPr>
            </a:lvl4pPr>
            <a:lvl5pPr lvl="4" rtl="0" algn="ctr">
              <a:spcBef>
                <a:spcPts val="0"/>
              </a:spcBef>
              <a:spcAft>
                <a:spcPts val="0"/>
              </a:spcAft>
              <a:buClr>
                <a:srgbClr val="191919"/>
              </a:buClr>
              <a:buSzPts val="5200"/>
              <a:buNone/>
              <a:defRPr sz="5200">
                <a:solidFill>
                  <a:srgbClr val="191919"/>
                </a:solidFill>
              </a:defRPr>
            </a:lvl5pPr>
            <a:lvl6pPr lvl="5" rtl="0" algn="ctr">
              <a:spcBef>
                <a:spcPts val="0"/>
              </a:spcBef>
              <a:spcAft>
                <a:spcPts val="0"/>
              </a:spcAft>
              <a:buClr>
                <a:srgbClr val="191919"/>
              </a:buClr>
              <a:buSzPts val="5200"/>
              <a:buNone/>
              <a:defRPr sz="5200">
                <a:solidFill>
                  <a:srgbClr val="191919"/>
                </a:solidFill>
              </a:defRPr>
            </a:lvl6pPr>
            <a:lvl7pPr lvl="6" rtl="0" algn="ctr">
              <a:spcBef>
                <a:spcPts val="0"/>
              </a:spcBef>
              <a:spcAft>
                <a:spcPts val="0"/>
              </a:spcAft>
              <a:buClr>
                <a:srgbClr val="191919"/>
              </a:buClr>
              <a:buSzPts val="5200"/>
              <a:buNone/>
              <a:defRPr sz="5200">
                <a:solidFill>
                  <a:srgbClr val="191919"/>
                </a:solidFill>
              </a:defRPr>
            </a:lvl7pPr>
            <a:lvl8pPr lvl="7" rtl="0" algn="ctr">
              <a:spcBef>
                <a:spcPts val="0"/>
              </a:spcBef>
              <a:spcAft>
                <a:spcPts val="0"/>
              </a:spcAft>
              <a:buClr>
                <a:srgbClr val="191919"/>
              </a:buClr>
              <a:buSzPts val="5200"/>
              <a:buNone/>
              <a:defRPr sz="5200">
                <a:solidFill>
                  <a:srgbClr val="191919"/>
                </a:solidFill>
              </a:defRPr>
            </a:lvl8pPr>
            <a:lvl9pPr lvl="8" rtl="0" algn="ctr">
              <a:spcBef>
                <a:spcPts val="0"/>
              </a:spcBef>
              <a:spcAft>
                <a:spcPts val="0"/>
              </a:spcAft>
              <a:buClr>
                <a:srgbClr val="191919"/>
              </a:buClr>
              <a:buSzPts val="5200"/>
              <a:buNone/>
              <a:defRPr sz="5200">
                <a:solidFill>
                  <a:srgbClr val="191919"/>
                </a:solidFill>
              </a:defRPr>
            </a:lvl9pPr>
          </a:lstStyle>
          <a:p/>
        </p:txBody>
      </p:sp>
      <p:sp>
        <p:nvSpPr>
          <p:cNvPr id="57" name="Google Shape;57;p14"/>
          <p:cNvSpPr/>
          <p:nvPr/>
        </p:nvSpPr>
        <p:spPr>
          <a:xfrm rot="790735">
            <a:off x="62054" y="20915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 name="Google Shape;58;p14"/>
          <p:cNvGrpSpPr/>
          <p:nvPr/>
        </p:nvGrpSpPr>
        <p:grpSpPr>
          <a:xfrm>
            <a:off x="2" y="4465727"/>
            <a:ext cx="624775" cy="624711"/>
            <a:chOff x="3248075" y="3436175"/>
            <a:chExt cx="1216700" cy="1216575"/>
          </a:xfrm>
        </p:grpSpPr>
        <p:sp>
          <p:nvSpPr>
            <p:cNvPr id="59" name="Google Shape;59;p1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1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1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1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1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1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1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1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1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1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1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1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1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 name="Google Shape;79;p1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1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1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1" name="Google Shape;91;p14"/>
          <p:cNvSpPr/>
          <p:nvPr/>
        </p:nvSpPr>
        <p:spPr>
          <a:xfrm rot="-1214853">
            <a:off x="8419689" y="3459338"/>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2" name="Google Shape;92;p14"/>
          <p:cNvGrpSpPr/>
          <p:nvPr/>
        </p:nvGrpSpPr>
        <p:grpSpPr>
          <a:xfrm>
            <a:off x="8462714" y="72863"/>
            <a:ext cx="624775" cy="624711"/>
            <a:chOff x="3248075" y="3436175"/>
            <a:chExt cx="1216700" cy="1216575"/>
          </a:xfrm>
        </p:grpSpPr>
        <p:sp>
          <p:nvSpPr>
            <p:cNvPr id="93" name="Google Shape;93;p1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1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1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1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1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1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1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1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1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5" name="Shape 125"/>
        <p:cNvGrpSpPr/>
        <p:nvPr/>
      </p:nvGrpSpPr>
      <p:grpSpPr>
        <a:xfrm>
          <a:off x="0" y="0"/>
          <a:ext cx="0" cy="0"/>
          <a:chOff x="0" y="0"/>
          <a:chExt cx="0" cy="0"/>
        </a:xfrm>
      </p:grpSpPr>
      <p:pic>
        <p:nvPicPr>
          <p:cNvPr id="126" name="Google Shape;126;p1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27" name="Google Shape;127;p15"/>
          <p:cNvSpPr txBox="1"/>
          <p:nvPr>
            <p:ph hasCustomPrompt="1" type="title"/>
          </p:nvPr>
        </p:nvSpPr>
        <p:spPr>
          <a:xfrm>
            <a:off x="3830375" y="1182925"/>
            <a:ext cx="1482900" cy="12567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6000"/>
              <a:buNone/>
              <a:defRPr sz="75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28" name="Google Shape;128;p15"/>
          <p:cNvSpPr txBox="1"/>
          <p:nvPr>
            <p:ph idx="1" type="subTitle"/>
          </p:nvPr>
        </p:nvSpPr>
        <p:spPr>
          <a:xfrm rot="237">
            <a:off x="2391900" y="3281563"/>
            <a:ext cx="4360200" cy="458100"/>
          </a:xfrm>
          <a:prstGeom prst="rect">
            <a:avLst/>
          </a:prstGeom>
          <a:noFill/>
          <a:ln>
            <a:noFill/>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9" name="Google Shape;129;p15"/>
          <p:cNvSpPr txBox="1"/>
          <p:nvPr>
            <p:ph idx="2" type="title"/>
          </p:nvPr>
        </p:nvSpPr>
        <p:spPr>
          <a:xfrm>
            <a:off x="2391725" y="2439625"/>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3600"/>
              <a:buNone/>
              <a:defRPr sz="43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grpSp>
        <p:nvGrpSpPr>
          <p:cNvPr id="130" name="Google Shape;130;p15"/>
          <p:cNvGrpSpPr/>
          <p:nvPr/>
        </p:nvGrpSpPr>
        <p:grpSpPr>
          <a:xfrm>
            <a:off x="0" y="10"/>
            <a:ext cx="617719" cy="617655"/>
            <a:chOff x="3248075" y="3436175"/>
            <a:chExt cx="1216700" cy="1216575"/>
          </a:xfrm>
        </p:grpSpPr>
        <p:sp>
          <p:nvSpPr>
            <p:cNvPr id="131" name="Google Shape;131;p1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1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1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1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1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1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1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1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1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1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1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 name="Google Shape;163;p15"/>
          <p:cNvGrpSpPr/>
          <p:nvPr/>
        </p:nvGrpSpPr>
        <p:grpSpPr>
          <a:xfrm>
            <a:off x="8526275" y="4442135"/>
            <a:ext cx="617719" cy="617655"/>
            <a:chOff x="3248075" y="3436175"/>
            <a:chExt cx="1216700" cy="1216575"/>
          </a:xfrm>
        </p:grpSpPr>
        <p:sp>
          <p:nvSpPr>
            <p:cNvPr id="164" name="Google Shape;164;p1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1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1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1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1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1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6" name="Shape 196"/>
        <p:cNvGrpSpPr/>
        <p:nvPr/>
      </p:nvGrpSpPr>
      <p:grpSpPr>
        <a:xfrm>
          <a:off x="0" y="0"/>
          <a:ext cx="0" cy="0"/>
          <a:chOff x="0" y="0"/>
          <a:chExt cx="0" cy="0"/>
        </a:xfrm>
      </p:grpSpPr>
      <p:pic>
        <p:nvPicPr>
          <p:cNvPr id="197" name="Google Shape;197;p1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98" name="Google Shape;198;p16"/>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99" name="Google Shape;199;p16"/>
          <p:cNvSpPr txBox="1"/>
          <p:nvPr>
            <p:ph idx="1" type="body"/>
          </p:nvPr>
        </p:nvSpPr>
        <p:spPr>
          <a:xfrm>
            <a:off x="720000" y="1174500"/>
            <a:ext cx="7704000" cy="345600"/>
          </a:xfrm>
          <a:prstGeom prst="rect">
            <a:avLst/>
          </a:prstGeom>
        </p:spPr>
        <p:txBody>
          <a:bodyPr anchorCtr="0" anchor="t" bIns="91425" lIns="91425" spcFirstLastPara="1" rIns="91425" wrap="square" tIns="91425">
            <a:noAutofit/>
          </a:bodyPr>
          <a:lstStyle>
            <a:lvl1pPr indent="-317500" lvl="0" marL="457200" rtl="0" algn="ctr">
              <a:lnSpc>
                <a:spcPct val="115000"/>
              </a:lnSpc>
              <a:spcBef>
                <a:spcPts val="0"/>
              </a:spcBef>
              <a:spcAft>
                <a:spcPts val="0"/>
              </a:spcAft>
              <a:buSzPts val="1400"/>
              <a:buChar char="●"/>
              <a:defRPr sz="130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200" name="Google Shape;200;p16"/>
          <p:cNvSpPr/>
          <p:nvPr/>
        </p:nvSpPr>
        <p:spPr>
          <a:xfrm rot="790735">
            <a:off x="89404" y="109134"/>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1" name="Google Shape;201;p16"/>
          <p:cNvGrpSpPr/>
          <p:nvPr/>
        </p:nvGrpSpPr>
        <p:grpSpPr>
          <a:xfrm>
            <a:off x="41652" y="4465727"/>
            <a:ext cx="624775" cy="624711"/>
            <a:chOff x="3248075" y="3436175"/>
            <a:chExt cx="1216700" cy="1216575"/>
          </a:xfrm>
        </p:grpSpPr>
        <p:sp>
          <p:nvSpPr>
            <p:cNvPr id="202" name="Google Shape;202;p1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1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1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1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1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1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1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1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 name="Google Shape;224;p1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1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 name="Google Shape;234;p16"/>
          <p:cNvGrpSpPr/>
          <p:nvPr/>
        </p:nvGrpSpPr>
        <p:grpSpPr>
          <a:xfrm>
            <a:off x="8519214" y="43988"/>
            <a:ext cx="624775" cy="624711"/>
            <a:chOff x="3248075" y="3436175"/>
            <a:chExt cx="1216700" cy="1216575"/>
          </a:xfrm>
        </p:grpSpPr>
        <p:sp>
          <p:nvSpPr>
            <p:cNvPr id="235" name="Google Shape;235;p16"/>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6"/>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6"/>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6"/>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6"/>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6"/>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16"/>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6"/>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6"/>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6"/>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6"/>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6"/>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16"/>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6"/>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6"/>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6"/>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6"/>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6"/>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16"/>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6"/>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6"/>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16"/>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16"/>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6"/>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6"/>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16"/>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16"/>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6"/>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6"/>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16"/>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16"/>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6"/>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67" name="Shape 267"/>
        <p:cNvGrpSpPr/>
        <p:nvPr/>
      </p:nvGrpSpPr>
      <p:grpSpPr>
        <a:xfrm>
          <a:off x="0" y="0"/>
          <a:ext cx="0" cy="0"/>
          <a:chOff x="0" y="0"/>
          <a:chExt cx="0" cy="0"/>
        </a:xfrm>
      </p:grpSpPr>
      <p:pic>
        <p:nvPicPr>
          <p:cNvPr id="268" name="Google Shape;268;p1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69" name="Google Shape;269;p17"/>
          <p:cNvSpPr txBox="1"/>
          <p:nvPr>
            <p:ph idx="1" type="subTitle"/>
          </p:nvPr>
        </p:nvSpPr>
        <p:spPr>
          <a:xfrm>
            <a:off x="992925" y="2899813"/>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0" name="Google Shape;270;p17"/>
          <p:cNvSpPr txBox="1"/>
          <p:nvPr>
            <p:ph idx="2" type="subTitle"/>
          </p:nvPr>
        </p:nvSpPr>
        <p:spPr>
          <a:xfrm>
            <a:off x="5006188" y="2907335"/>
            <a:ext cx="3144900" cy="5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71" name="Google Shape;271;p17"/>
          <p:cNvSpPr txBox="1"/>
          <p:nvPr>
            <p:ph idx="3" type="subTitle"/>
          </p:nvPr>
        </p:nvSpPr>
        <p:spPr>
          <a:xfrm>
            <a:off x="992925" y="2432613"/>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r">
              <a:spcBef>
                <a:spcPts val="0"/>
              </a:spcBef>
              <a:spcAft>
                <a:spcPts val="0"/>
              </a:spcAft>
              <a:buSzPts val="1400"/>
              <a:buNone/>
              <a:defRPr/>
            </a:lvl2pPr>
            <a:lvl3pPr lvl="2" rtl="0" algn="r">
              <a:spcBef>
                <a:spcPts val="0"/>
              </a:spcBef>
              <a:spcAft>
                <a:spcPts val="0"/>
              </a:spcAft>
              <a:buSzPts val="1400"/>
              <a:buNone/>
              <a:defRPr/>
            </a:lvl3pPr>
            <a:lvl4pPr lvl="3" rtl="0" algn="r">
              <a:spcBef>
                <a:spcPts val="0"/>
              </a:spcBef>
              <a:spcAft>
                <a:spcPts val="0"/>
              </a:spcAft>
              <a:buSzPts val="1400"/>
              <a:buNone/>
              <a:defRPr/>
            </a:lvl4pPr>
            <a:lvl5pPr lvl="4" rtl="0" algn="r">
              <a:spcBef>
                <a:spcPts val="0"/>
              </a:spcBef>
              <a:spcAft>
                <a:spcPts val="0"/>
              </a:spcAft>
              <a:buSzPts val="1400"/>
              <a:buNone/>
              <a:defRPr/>
            </a:lvl5pPr>
            <a:lvl6pPr lvl="5" rtl="0" algn="r">
              <a:spcBef>
                <a:spcPts val="0"/>
              </a:spcBef>
              <a:spcAft>
                <a:spcPts val="0"/>
              </a:spcAft>
              <a:buSzPts val="1400"/>
              <a:buNone/>
              <a:defRPr/>
            </a:lvl6pPr>
            <a:lvl7pPr lvl="6" rtl="0" algn="r">
              <a:spcBef>
                <a:spcPts val="0"/>
              </a:spcBef>
              <a:spcAft>
                <a:spcPts val="0"/>
              </a:spcAft>
              <a:buSzPts val="1400"/>
              <a:buNone/>
              <a:defRPr/>
            </a:lvl7pPr>
            <a:lvl8pPr lvl="7" rtl="0" algn="r">
              <a:spcBef>
                <a:spcPts val="0"/>
              </a:spcBef>
              <a:spcAft>
                <a:spcPts val="0"/>
              </a:spcAft>
              <a:buSzPts val="1400"/>
              <a:buNone/>
              <a:defRPr/>
            </a:lvl8pPr>
            <a:lvl9pPr lvl="8" rtl="0" algn="r">
              <a:spcBef>
                <a:spcPts val="0"/>
              </a:spcBef>
              <a:spcAft>
                <a:spcPts val="0"/>
              </a:spcAft>
              <a:buSzPts val="1400"/>
              <a:buNone/>
              <a:defRPr/>
            </a:lvl9pPr>
          </a:lstStyle>
          <a:p/>
        </p:txBody>
      </p:sp>
      <p:sp>
        <p:nvSpPr>
          <p:cNvPr id="272" name="Google Shape;272;p17"/>
          <p:cNvSpPr txBox="1"/>
          <p:nvPr>
            <p:ph idx="4" type="subTitle"/>
          </p:nvPr>
        </p:nvSpPr>
        <p:spPr>
          <a:xfrm>
            <a:off x="5006188" y="2440088"/>
            <a:ext cx="31449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273" name="Google Shape;273;p1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74" name="Google Shape;274;p17"/>
          <p:cNvGrpSpPr/>
          <p:nvPr/>
        </p:nvGrpSpPr>
        <p:grpSpPr>
          <a:xfrm>
            <a:off x="43252" y="4529765"/>
            <a:ext cx="593576" cy="592934"/>
            <a:chOff x="4624275" y="3441875"/>
            <a:chExt cx="1206700" cy="1205150"/>
          </a:xfrm>
        </p:grpSpPr>
        <p:sp>
          <p:nvSpPr>
            <p:cNvPr id="275" name="Google Shape;275;p1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1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1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1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1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1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1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1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1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1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1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1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7" name="Google Shape;307;p17"/>
          <p:cNvGrpSpPr/>
          <p:nvPr/>
        </p:nvGrpSpPr>
        <p:grpSpPr>
          <a:xfrm>
            <a:off x="8465399" y="4508983"/>
            <a:ext cx="635328" cy="634511"/>
            <a:chOff x="4624275" y="3441875"/>
            <a:chExt cx="1206700" cy="1205150"/>
          </a:xfrm>
        </p:grpSpPr>
        <p:sp>
          <p:nvSpPr>
            <p:cNvPr id="308" name="Google Shape;308;p1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1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1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1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1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1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1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1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1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1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1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1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1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1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1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1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1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1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1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1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1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0" name="Google Shape;340;p17"/>
          <p:cNvSpPr/>
          <p:nvPr/>
        </p:nvSpPr>
        <p:spPr>
          <a:xfrm rot="-820355">
            <a:off x="97327" y="1357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17"/>
          <p:cNvSpPr/>
          <p:nvPr/>
        </p:nvSpPr>
        <p:spPr>
          <a:xfrm rot="932611">
            <a:off x="8141818" y="15749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42" name="Shape 342"/>
        <p:cNvGrpSpPr/>
        <p:nvPr/>
      </p:nvGrpSpPr>
      <p:grpSpPr>
        <a:xfrm>
          <a:off x="0" y="0"/>
          <a:ext cx="0" cy="0"/>
          <a:chOff x="0" y="0"/>
          <a:chExt cx="0" cy="0"/>
        </a:xfrm>
      </p:grpSpPr>
      <p:pic>
        <p:nvPicPr>
          <p:cNvPr id="343" name="Google Shape;343;p1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344" name="Google Shape;344;p1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345" name="Google Shape;345;p18"/>
          <p:cNvGrpSpPr/>
          <p:nvPr/>
        </p:nvGrpSpPr>
        <p:grpSpPr>
          <a:xfrm>
            <a:off x="104438" y="70670"/>
            <a:ext cx="530584" cy="530573"/>
            <a:chOff x="1770475" y="3453900"/>
            <a:chExt cx="1181175" cy="1181150"/>
          </a:xfrm>
        </p:grpSpPr>
        <p:sp>
          <p:nvSpPr>
            <p:cNvPr id="346" name="Google Shape;346;p1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1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1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1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1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1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1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1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1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1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1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1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1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1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1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1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1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1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1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1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1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1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1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1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1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8" name="Google Shape;378;p18"/>
          <p:cNvGrpSpPr/>
          <p:nvPr/>
        </p:nvGrpSpPr>
        <p:grpSpPr>
          <a:xfrm>
            <a:off x="8503088" y="4491970"/>
            <a:ext cx="530584" cy="530573"/>
            <a:chOff x="1770475" y="3453900"/>
            <a:chExt cx="1181175" cy="1181150"/>
          </a:xfrm>
        </p:grpSpPr>
        <p:sp>
          <p:nvSpPr>
            <p:cNvPr id="379" name="Google Shape;379;p1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1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1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1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1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1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1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1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1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1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1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1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1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1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1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1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1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1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1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1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1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1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1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1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1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1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1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1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1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11" name="Shape 411"/>
        <p:cNvGrpSpPr/>
        <p:nvPr/>
      </p:nvGrpSpPr>
      <p:grpSpPr>
        <a:xfrm>
          <a:off x="0" y="0"/>
          <a:ext cx="0" cy="0"/>
          <a:chOff x="0" y="0"/>
          <a:chExt cx="0" cy="0"/>
        </a:xfrm>
      </p:grpSpPr>
      <p:pic>
        <p:nvPicPr>
          <p:cNvPr id="412" name="Google Shape;412;p1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413" name="Google Shape;413;p19"/>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414" name="Google Shape;414;p19"/>
          <p:cNvSpPr txBox="1"/>
          <p:nvPr>
            <p:ph idx="1" type="subTitle"/>
          </p:nvPr>
        </p:nvSpPr>
        <p:spPr>
          <a:xfrm rot="-458">
            <a:off x="720000" y="1927775"/>
            <a:ext cx="4503600" cy="20793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Char char="●"/>
              <a:defRPr/>
            </a:lvl1pPr>
            <a:lvl2pPr lvl="1" rtl="0">
              <a:lnSpc>
                <a:spcPct val="100000"/>
              </a:lnSpc>
              <a:spcBef>
                <a:spcPts val="0"/>
              </a:spcBef>
              <a:spcAft>
                <a:spcPts val="0"/>
              </a:spcAft>
              <a:buSzPts val="1400"/>
              <a:buChar char="○"/>
              <a:defRPr/>
            </a:lvl2pPr>
            <a:lvl3pPr lvl="2" rtl="0">
              <a:lnSpc>
                <a:spcPct val="100000"/>
              </a:lnSpc>
              <a:spcBef>
                <a:spcPts val="0"/>
              </a:spcBef>
              <a:spcAft>
                <a:spcPts val="0"/>
              </a:spcAft>
              <a:buSzPts val="1400"/>
              <a:buChar char="■"/>
              <a:defRPr/>
            </a:lvl3pPr>
            <a:lvl4pPr lvl="3" rtl="0">
              <a:lnSpc>
                <a:spcPct val="100000"/>
              </a:lnSpc>
              <a:spcBef>
                <a:spcPts val="0"/>
              </a:spcBef>
              <a:spcAft>
                <a:spcPts val="0"/>
              </a:spcAft>
              <a:buSzPts val="1400"/>
              <a:buChar char="●"/>
              <a:defRPr/>
            </a:lvl4pPr>
            <a:lvl5pPr lvl="4" rtl="0">
              <a:lnSpc>
                <a:spcPct val="100000"/>
              </a:lnSpc>
              <a:spcBef>
                <a:spcPts val="0"/>
              </a:spcBef>
              <a:spcAft>
                <a:spcPts val="0"/>
              </a:spcAft>
              <a:buSzPts val="1400"/>
              <a:buChar char="○"/>
              <a:defRPr/>
            </a:lvl5pPr>
            <a:lvl6pPr lvl="5" rtl="0">
              <a:lnSpc>
                <a:spcPct val="100000"/>
              </a:lnSpc>
              <a:spcBef>
                <a:spcPts val="0"/>
              </a:spcBef>
              <a:spcAft>
                <a:spcPts val="0"/>
              </a:spcAft>
              <a:buSzPts val="1400"/>
              <a:buChar char="■"/>
              <a:defRPr/>
            </a:lvl6pPr>
            <a:lvl7pPr lvl="6" rtl="0">
              <a:lnSpc>
                <a:spcPct val="100000"/>
              </a:lnSpc>
              <a:spcBef>
                <a:spcPts val="0"/>
              </a:spcBef>
              <a:spcAft>
                <a:spcPts val="0"/>
              </a:spcAft>
              <a:buSzPts val="1400"/>
              <a:buChar char="●"/>
              <a:defRPr/>
            </a:lvl7pPr>
            <a:lvl8pPr lvl="7" rtl="0">
              <a:lnSpc>
                <a:spcPct val="100000"/>
              </a:lnSpc>
              <a:spcBef>
                <a:spcPts val="0"/>
              </a:spcBef>
              <a:spcAft>
                <a:spcPts val="0"/>
              </a:spcAft>
              <a:buSzPts val="1400"/>
              <a:buChar char="○"/>
              <a:defRPr/>
            </a:lvl8pPr>
            <a:lvl9pPr lvl="8" rtl="0">
              <a:lnSpc>
                <a:spcPct val="100000"/>
              </a:lnSpc>
              <a:spcBef>
                <a:spcPts val="0"/>
              </a:spcBef>
              <a:spcAft>
                <a:spcPts val="0"/>
              </a:spcAft>
              <a:buSzPts val="1400"/>
              <a:buChar char="■"/>
              <a:defRPr/>
            </a:lvl9pPr>
          </a:lstStyle>
          <a:p/>
        </p:txBody>
      </p:sp>
      <p:grpSp>
        <p:nvGrpSpPr>
          <p:cNvPr id="415" name="Google Shape;415;p19"/>
          <p:cNvGrpSpPr/>
          <p:nvPr/>
        </p:nvGrpSpPr>
        <p:grpSpPr>
          <a:xfrm>
            <a:off x="42846" y="20794"/>
            <a:ext cx="593576" cy="592934"/>
            <a:chOff x="4624275" y="3441875"/>
            <a:chExt cx="1206700" cy="1205150"/>
          </a:xfrm>
        </p:grpSpPr>
        <p:sp>
          <p:nvSpPr>
            <p:cNvPr id="416" name="Google Shape;416;p19"/>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19"/>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19"/>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19"/>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9"/>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19"/>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19"/>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19"/>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9"/>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19"/>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19"/>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19"/>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9"/>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19"/>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19"/>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9"/>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19"/>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19"/>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9"/>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19"/>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19"/>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9"/>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19"/>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19"/>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9"/>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19"/>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19"/>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19"/>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19"/>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19"/>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19"/>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19"/>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8" name="Google Shape;448;p19"/>
          <p:cNvGrpSpPr/>
          <p:nvPr/>
        </p:nvGrpSpPr>
        <p:grpSpPr>
          <a:xfrm>
            <a:off x="8467028" y="4461556"/>
            <a:ext cx="635328" cy="634511"/>
            <a:chOff x="4624275" y="3441875"/>
            <a:chExt cx="1206700" cy="1205150"/>
          </a:xfrm>
        </p:grpSpPr>
        <p:sp>
          <p:nvSpPr>
            <p:cNvPr id="449" name="Google Shape;449;p19"/>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19"/>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19"/>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19"/>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19"/>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19"/>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19"/>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19"/>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19"/>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19"/>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19"/>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19"/>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19"/>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19"/>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19"/>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19"/>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19"/>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19"/>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19"/>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19"/>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19"/>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19"/>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19"/>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19"/>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19"/>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19"/>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19"/>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19"/>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19"/>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19"/>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19"/>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19"/>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81" name="Shape 481"/>
        <p:cNvGrpSpPr/>
        <p:nvPr/>
      </p:nvGrpSpPr>
      <p:grpSpPr>
        <a:xfrm>
          <a:off x="0" y="0"/>
          <a:ext cx="0" cy="0"/>
          <a:chOff x="0" y="0"/>
          <a:chExt cx="0" cy="0"/>
        </a:xfrm>
      </p:grpSpPr>
      <p:pic>
        <p:nvPicPr>
          <p:cNvPr id="482" name="Google Shape;482;p2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483" name="Google Shape;483;p20"/>
          <p:cNvSpPr txBox="1"/>
          <p:nvPr>
            <p:ph type="title"/>
          </p:nvPr>
        </p:nvSpPr>
        <p:spPr>
          <a:xfrm>
            <a:off x="3061125" y="810725"/>
            <a:ext cx="5227800" cy="29214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4800"/>
              <a:buNone/>
              <a:defRPr sz="80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grpSp>
        <p:nvGrpSpPr>
          <p:cNvPr id="484" name="Google Shape;484;p20"/>
          <p:cNvGrpSpPr/>
          <p:nvPr/>
        </p:nvGrpSpPr>
        <p:grpSpPr>
          <a:xfrm>
            <a:off x="41644" y="-9"/>
            <a:ext cx="634509" cy="634444"/>
            <a:chOff x="3248075" y="3436175"/>
            <a:chExt cx="1216700" cy="1216575"/>
          </a:xfrm>
        </p:grpSpPr>
        <p:sp>
          <p:nvSpPr>
            <p:cNvPr id="485" name="Google Shape;485;p2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2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2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2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2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2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2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2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2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2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2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2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2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2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2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7" name="Google Shape;517;p20"/>
          <p:cNvGrpSpPr/>
          <p:nvPr/>
        </p:nvGrpSpPr>
        <p:grpSpPr>
          <a:xfrm>
            <a:off x="-6" y="4509066"/>
            <a:ext cx="634509" cy="634444"/>
            <a:chOff x="3248075" y="3436175"/>
            <a:chExt cx="1216700" cy="1216575"/>
          </a:xfrm>
        </p:grpSpPr>
        <p:sp>
          <p:nvSpPr>
            <p:cNvPr id="518" name="Google Shape;518;p2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2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2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2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2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2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0" name="Google Shape;550;p20"/>
          <p:cNvGrpSpPr/>
          <p:nvPr/>
        </p:nvGrpSpPr>
        <p:grpSpPr>
          <a:xfrm>
            <a:off x="8487896" y="20744"/>
            <a:ext cx="593576" cy="592934"/>
            <a:chOff x="4624275" y="3441875"/>
            <a:chExt cx="1206700" cy="1205150"/>
          </a:xfrm>
        </p:grpSpPr>
        <p:sp>
          <p:nvSpPr>
            <p:cNvPr id="551" name="Google Shape;551;p20"/>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0"/>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0"/>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0"/>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0"/>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0"/>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20"/>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0"/>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0"/>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20"/>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20"/>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20"/>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0"/>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20"/>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20"/>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0"/>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20"/>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20"/>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0"/>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20"/>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20"/>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20"/>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20"/>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0"/>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20"/>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20"/>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20"/>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20"/>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20"/>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20"/>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20"/>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20"/>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3" name="Google Shape;583;p20"/>
          <p:cNvGrpSpPr/>
          <p:nvPr/>
        </p:nvGrpSpPr>
        <p:grpSpPr>
          <a:xfrm>
            <a:off x="8467028" y="4461556"/>
            <a:ext cx="635328" cy="634511"/>
            <a:chOff x="4624275" y="3441875"/>
            <a:chExt cx="1206700" cy="1205150"/>
          </a:xfrm>
        </p:grpSpPr>
        <p:sp>
          <p:nvSpPr>
            <p:cNvPr id="584" name="Google Shape;584;p20"/>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20"/>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0"/>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20"/>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20"/>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0"/>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0"/>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20"/>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20"/>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20"/>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20"/>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20"/>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20"/>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20"/>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8" name="Google Shape;598;p20"/>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20"/>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20"/>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20"/>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20"/>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0"/>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20"/>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20"/>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20"/>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20"/>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20"/>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20"/>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20"/>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20"/>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20"/>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0"/>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20"/>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20"/>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616" name="Shape 616"/>
        <p:cNvGrpSpPr/>
        <p:nvPr/>
      </p:nvGrpSpPr>
      <p:grpSpPr>
        <a:xfrm>
          <a:off x="0" y="0"/>
          <a:ext cx="0" cy="0"/>
          <a:chOff x="0" y="0"/>
          <a:chExt cx="0" cy="0"/>
        </a:xfrm>
      </p:grpSpPr>
      <p:pic>
        <p:nvPicPr>
          <p:cNvPr id="617" name="Google Shape;617;p2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618" name="Google Shape;618;p21"/>
          <p:cNvSpPr txBox="1"/>
          <p:nvPr>
            <p:ph type="title"/>
          </p:nvPr>
        </p:nvSpPr>
        <p:spPr>
          <a:xfrm>
            <a:off x="720100" y="1759625"/>
            <a:ext cx="5131500" cy="1011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619" name="Google Shape;619;p21"/>
          <p:cNvSpPr txBox="1"/>
          <p:nvPr>
            <p:ph idx="1" type="subTitle"/>
          </p:nvPr>
        </p:nvSpPr>
        <p:spPr>
          <a:xfrm>
            <a:off x="720000" y="2737825"/>
            <a:ext cx="5131500" cy="1169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620" name="Google Shape;620;p21"/>
          <p:cNvGrpSpPr/>
          <p:nvPr/>
        </p:nvGrpSpPr>
        <p:grpSpPr>
          <a:xfrm>
            <a:off x="41650" y="4442135"/>
            <a:ext cx="617719" cy="617655"/>
            <a:chOff x="3248075" y="3436175"/>
            <a:chExt cx="1216700" cy="1216575"/>
          </a:xfrm>
        </p:grpSpPr>
        <p:sp>
          <p:nvSpPr>
            <p:cNvPr id="621" name="Google Shape;621;p2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2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2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2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2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2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2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2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2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2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2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2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2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2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2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2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2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2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2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2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2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2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2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3" name="Google Shape;653;p21"/>
          <p:cNvGrpSpPr/>
          <p:nvPr/>
        </p:nvGrpSpPr>
        <p:grpSpPr>
          <a:xfrm>
            <a:off x="8476050" y="58710"/>
            <a:ext cx="617719" cy="617655"/>
            <a:chOff x="3248075" y="3436175"/>
            <a:chExt cx="1216700" cy="1216575"/>
          </a:xfrm>
        </p:grpSpPr>
        <p:sp>
          <p:nvSpPr>
            <p:cNvPr id="654" name="Google Shape;654;p2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2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2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2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2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2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2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2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2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2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2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2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2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2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2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2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2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2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2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2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2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2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2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2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2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2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86" name="Google Shape;686;p21"/>
          <p:cNvSpPr/>
          <p:nvPr/>
        </p:nvSpPr>
        <p:spPr>
          <a:xfrm rot="-820355">
            <a:off x="7902027" y="26943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21"/>
          <p:cNvSpPr/>
          <p:nvPr/>
        </p:nvSpPr>
        <p:spPr>
          <a:xfrm rot="932611">
            <a:off x="3013593" y="21732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688" name="Shape 688"/>
        <p:cNvGrpSpPr/>
        <p:nvPr/>
      </p:nvGrpSpPr>
      <p:grpSpPr>
        <a:xfrm>
          <a:off x="0" y="0"/>
          <a:ext cx="0" cy="0"/>
          <a:chOff x="0" y="0"/>
          <a:chExt cx="0" cy="0"/>
        </a:xfrm>
      </p:grpSpPr>
      <p:pic>
        <p:nvPicPr>
          <p:cNvPr id="689" name="Google Shape;689;p22"/>
          <p:cNvPicPr preferRelativeResize="0"/>
          <p:nvPr/>
        </p:nvPicPr>
        <p:blipFill>
          <a:blip r:embed="rId2">
            <a:alphaModFix amt="35000"/>
          </a:blip>
          <a:stretch>
            <a:fillRect/>
          </a:stretch>
        </p:blipFill>
        <p:spPr>
          <a:xfrm>
            <a:off x="-281575" y="-225250"/>
            <a:ext cx="9780152" cy="5594026"/>
          </a:xfrm>
          <a:prstGeom prst="rect">
            <a:avLst/>
          </a:prstGeom>
          <a:noFill/>
          <a:ln>
            <a:noFill/>
          </a:ln>
        </p:spPr>
      </p:pic>
      <p:sp>
        <p:nvSpPr>
          <p:cNvPr id="690" name="Google Shape;690;p22"/>
          <p:cNvSpPr txBox="1"/>
          <p:nvPr>
            <p:ph type="title"/>
          </p:nvPr>
        </p:nvSpPr>
        <p:spPr>
          <a:xfrm>
            <a:off x="720000" y="4013400"/>
            <a:ext cx="7704000" cy="590100"/>
          </a:xfrm>
          <a:prstGeom prst="rect">
            <a:avLst/>
          </a:prstGeom>
          <a:solidFill>
            <a:schemeClr val="accent1"/>
          </a:solidFill>
          <a:ln>
            <a:noFill/>
          </a:ln>
        </p:spPr>
        <p:txBody>
          <a:bodyPr anchorCtr="0" anchor="b" bIns="91425" lIns="91425" spcFirstLastPara="1" rIns="91425" wrap="square" tIns="91425">
            <a:noAutofit/>
          </a:bodyPr>
          <a:lstStyle>
            <a:lvl1pPr lvl="0" rtl="0" algn="ctr">
              <a:spcBef>
                <a:spcPts val="0"/>
              </a:spcBef>
              <a:spcAft>
                <a:spcPts val="0"/>
              </a:spcAft>
              <a:buSzPts val="3000"/>
              <a:buNone/>
              <a:defRPr sz="2600"/>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691" name="Shape 691"/>
        <p:cNvGrpSpPr/>
        <p:nvPr/>
      </p:nvGrpSpPr>
      <p:grpSpPr>
        <a:xfrm>
          <a:off x="0" y="0"/>
          <a:ext cx="0" cy="0"/>
          <a:chOff x="0" y="0"/>
          <a:chExt cx="0" cy="0"/>
        </a:xfrm>
      </p:grpSpPr>
      <p:pic>
        <p:nvPicPr>
          <p:cNvPr id="692" name="Google Shape;692;p2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693" name="Google Shape;693;p23"/>
          <p:cNvSpPr txBox="1"/>
          <p:nvPr>
            <p:ph idx="1" type="subTitle"/>
          </p:nvPr>
        </p:nvSpPr>
        <p:spPr>
          <a:xfrm>
            <a:off x="3325325" y="2184650"/>
            <a:ext cx="5077500" cy="4404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694" name="Google Shape;694;p23"/>
          <p:cNvSpPr txBox="1"/>
          <p:nvPr>
            <p:ph hasCustomPrompt="1" type="title"/>
          </p:nvPr>
        </p:nvSpPr>
        <p:spPr>
          <a:xfrm rot="406">
            <a:off x="3325327" y="729050"/>
            <a:ext cx="5077500" cy="1455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9600"/>
              <a:buNone/>
              <a:defRPr sz="80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grpSp>
        <p:nvGrpSpPr>
          <p:cNvPr id="695" name="Google Shape;695;p23"/>
          <p:cNvGrpSpPr/>
          <p:nvPr/>
        </p:nvGrpSpPr>
        <p:grpSpPr>
          <a:xfrm>
            <a:off x="47722" y="4446900"/>
            <a:ext cx="605894" cy="605745"/>
            <a:chOff x="3244225" y="2003875"/>
            <a:chExt cx="1224275" cy="1223975"/>
          </a:xfrm>
        </p:grpSpPr>
        <p:sp>
          <p:nvSpPr>
            <p:cNvPr id="696" name="Google Shape;696;p23"/>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23"/>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23"/>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23"/>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23"/>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23"/>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23"/>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23"/>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23"/>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23"/>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23"/>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23"/>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23"/>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23"/>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23"/>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23"/>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2" name="Google Shape;712;p23"/>
          <p:cNvGrpSpPr/>
          <p:nvPr/>
        </p:nvGrpSpPr>
        <p:grpSpPr>
          <a:xfrm>
            <a:off x="8479022" y="58400"/>
            <a:ext cx="605894" cy="605745"/>
            <a:chOff x="3244225" y="2003875"/>
            <a:chExt cx="1224275" cy="1223975"/>
          </a:xfrm>
        </p:grpSpPr>
        <p:sp>
          <p:nvSpPr>
            <p:cNvPr id="713" name="Google Shape;713;p23"/>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23"/>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23"/>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23"/>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23"/>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23"/>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23"/>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23"/>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23"/>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23"/>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23"/>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23"/>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23"/>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23"/>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23"/>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23"/>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accent5"/>
        </a:solidFill>
      </p:bgPr>
    </p:bg>
    <p:spTree>
      <p:nvGrpSpPr>
        <p:cNvPr id="729" name="Shape 729"/>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
    <p:spTree>
      <p:nvGrpSpPr>
        <p:cNvPr id="730" name="Shape 730"/>
        <p:cNvGrpSpPr/>
        <p:nvPr/>
      </p:nvGrpSpPr>
      <p:grpSpPr>
        <a:xfrm>
          <a:off x="0" y="0"/>
          <a:ext cx="0" cy="0"/>
          <a:chOff x="0" y="0"/>
          <a:chExt cx="0" cy="0"/>
        </a:xfrm>
      </p:grpSpPr>
      <p:pic>
        <p:nvPicPr>
          <p:cNvPr id="731" name="Google Shape;731;p2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732" name="Google Shape;732;p25"/>
          <p:cNvSpPr txBox="1"/>
          <p:nvPr>
            <p:ph hasCustomPrompt="1" type="title"/>
          </p:nvPr>
        </p:nvSpPr>
        <p:spPr>
          <a:xfrm rot="1973">
            <a:off x="808600" y="141126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3" name="Google Shape;733;p25"/>
          <p:cNvSpPr txBox="1"/>
          <p:nvPr>
            <p:ph idx="1" type="subTitle"/>
          </p:nvPr>
        </p:nvSpPr>
        <p:spPr>
          <a:xfrm>
            <a:off x="808600" y="228625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4" name="Google Shape;734;p25"/>
          <p:cNvSpPr txBox="1"/>
          <p:nvPr>
            <p:ph hasCustomPrompt="1" idx="2" type="title"/>
          </p:nvPr>
        </p:nvSpPr>
        <p:spPr>
          <a:xfrm rot="1973">
            <a:off x="808600" y="312571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5" name="Google Shape;735;p25"/>
          <p:cNvSpPr txBox="1"/>
          <p:nvPr>
            <p:ph idx="3" type="subTitle"/>
          </p:nvPr>
        </p:nvSpPr>
        <p:spPr>
          <a:xfrm>
            <a:off x="808600" y="400080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6" name="Google Shape;736;p25"/>
          <p:cNvSpPr txBox="1"/>
          <p:nvPr>
            <p:ph hasCustomPrompt="1" idx="4" type="title"/>
          </p:nvPr>
        </p:nvSpPr>
        <p:spPr>
          <a:xfrm rot="1973">
            <a:off x="3807900" y="141126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7" name="Google Shape;737;p25"/>
          <p:cNvSpPr txBox="1"/>
          <p:nvPr>
            <p:ph idx="5" type="subTitle"/>
          </p:nvPr>
        </p:nvSpPr>
        <p:spPr>
          <a:xfrm>
            <a:off x="3807900" y="228625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8" name="Google Shape;738;p25"/>
          <p:cNvSpPr txBox="1"/>
          <p:nvPr>
            <p:ph hasCustomPrompt="1" idx="6" type="title"/>
          </p:nvPr>
        </p:nvSpPr>
        <p:spPr>
          <a:xfrm rot="1973">
            <a:off x="3807900" y="3125714"/>
            <a:ext cx="1045200" cy="6021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3000"/>
              <a:buNone/>
              <a:defRPr sz="3000">
                <a:solidFill>
                  <a:schemeClr val="accent6"/>
                </a:solidFill>
              </a:defRPr>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a:r>
              <a:t>xx%</a:t>
            </a:r>
          </a:p>
        </p:txBody>
      </p:sp>
      <p:sp>
        <p:nvSpPr>
          <p:cNvPr id="739" name="Google Shape;739;p25"/>
          <p:cNvSpPr txBox="1"/>
          <p:nvPr>
            <p:ph idx="7" type="subTitle"/>
          </p:nvPr>
        </p:nvSpPr>
        <p:spPr>
          <a:xfrm>
            <a:off x="3807900" y="4000803"/>
            <a:ext cx="2336400" cy="60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atin typeface="Questrial"/>
                <a:ea typeface="Questrial"/>
                <a:cs typeface="Questrial"/>
                <a:sym typeface="Questria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0" name="Google Shape;740;p25"/>
          <p:cNvSpPr txBox="1"/>
          <p:nvPr>
            <p:ph idx="8" type="subTitle"/>
          </p:nvPr>
        </p:nvSpPr>
        <p:spPr>
          <a:xfrm>
            <a:off x="808600" y="1962456"/>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1" name="Google Shape;741;p25"/>
          <p:cNvSpPr txBox="1"/>
          <p:nvPr>
            <p:ph idx="9" type="subTitle"/>
          </p:nvPr>
        </p:nvSpPr>
        <p:spPr>
          <a:xfrm>
            <a:off x="808600" y="369429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2" name="Google Shape;742;p25"/>
          <p:cNvSpPr txBox="1"/>
          <p:nvPr>
            <p:ph idx="13" type="subTitle"/>
          </p:nvPr>
        </p:nvSpPr>
        <p:spPr>
          <a:xfrm>
            <a:off x="3807900" y="197964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3" name="Google Shape;743;p25"/>
          <p:cNvSpPr txBox="1"/>
          <p:nvPr>
            <p:ph idx="14" type="subTitle"/>
          </p:nvPr>
        </p:nvSpPr>
        <p:spPr>
          <a:xfrm>
            <a:off x="3807900" y="3694294"/>
            <a:ext cx="2336400" cy="3750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744" name="Google Shape;744;p25"/>
          <p:cNvSpPr txBox="1"/>
          <p:nvPr>
            <p:ph idx="15"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sz="3300">
                <a:solidFill>
                  <a:schemeClr val="accent6"/>
                </a:solidFill>
                <a:latin typeface="Cormorant SC"/>
                <a:ea typeface="Cormorant SC"/>
                <a:cs typeface="Cormorant SC"/>
                <a:sym typeface="Cormorant SC"/>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745" name="Google Shape;745;p25"/>
          <p:cNvSpPr/>
          <p:nvPr/>
        </p:nvSpPr>
        <p:spPr>
          <a:xfrm rot="790735">
            <a:off x="-26696" y="4588409"/>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46" name="Google Shape;746;p25"/>
          <p:cNvGrpSpPr/>
          <p:nvPr/>
        </p:nvGrpSpPr>
        <p:grpSpPr>
          <a:xfrm>
            <a:off x="-149" y="-159"/>
            <a:ext cx="634509" cy="634444"/>
            <a:chOff x="3248075" y="3436175"/>
            <a:chExt cx="1216700" cy="1216575"/>
          </a:xfrm>
        </p:grpSpPr>
        <p:sp>
          <p:nvSpPr>
            <p:cNvPr id="747" name="Google Shape;747;p2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2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2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2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2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2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2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2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2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2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2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2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2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2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2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2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2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2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2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2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2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2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2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2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2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2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2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2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2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2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2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2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9" name="Google Shape;779;p25"/>
          <p:cNvGrpSpPr/>
          <p:nvPr/>
        </p:nvGrpSpPr>
        <p:grpSpPr>
          <a:xfrm>
            <a:off x="8554574" y="4523263"/>
            <a:ext cx="634509" cy="634444"/>
            <a:chOff x="3248075" y="3436175"/>
            <a:chExt cx="1216700" cy="1216575"/>
          </a:xfrm>
        </p:grpSpPr>
        <p:sp>
          <p:nvSpPr>
            <p:cNvPr id="780" name="Google Shape;780;p2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2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2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2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2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2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2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2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2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2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2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2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2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2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2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2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2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2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2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2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2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2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2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2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2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2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2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2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2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2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2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2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BLANK_1_1">
    <p:spTree>
      <p:nvGrpSpPr>
        <p:cNvPr id="812" name="Shape 812"/>
        <p:cNvGrpSpPr/>
        <p:nvPr/>
      </p:nvGrpSpPr>
      <p:grpSpPr>
        <a:xfrm>
          <a:off x="0" y="0"/>
          <a:ext cx="0" cy="0"/>
          <a:chOff x="0" y="0"/>
          <a:chExt cx="0" cy="0"/>
        </a:xfrm>
      </p:grpSpPr>
      <p:pic>
        <p:nvPicPr>
          <p:cNvPr id="813" name="Google Shape;813;p2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814" name="Google Shape;814;p26"/>
          <p:cNvSpPr txBox="1"/>
          <p:nvPr>
            <p:ph type="title"/>
          </p:nvPr>
        </p:nvSpPr>
        <p:spPr>
          <a:xfrm rot="-971">
            <a:off x="720000" y="3250912"/>
            <a:ext cx="4249800" cy="6045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1800"/>
              <a:buNone/>
              <a:defRPr sz="24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p:txBody>
      </p:sp>
      <p:sp>
        <p:nvSpPr>
          <p:cNvPr id="815" name="Google Shape;815;p26"/>
          <p:cNvSpPr txBox="1"/>
          <p:nvPr>
            <p:ph idx="1" type="subTitle"/>
          </p:nvPr>
        </p:nvSpPr>
        <p:spPr>
          <a:xfrm>
            <a:off x="720100" y="980788"/>
            <a:ext cx="4813500" cy="21105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SzPts val="1400"/>
              <a:buNone/>
              <a:defRPr sz="27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grpSp>
        <p:nvGrpSpPr>
          <p:cNvPr id="816" name="Google Shape;816;p26"/>
          <p:cNvGrpSpPr/>
          <p:nvPr/>
        </p:nvGrpSpPr>
        <p:grpSpPr>
          <a:xfrm>
            <a:off x="47722" y="56825"/>
            <a:ext cx="605894" cy="605745"/>
            <a:chOff x="3244225" y="2003875"/>
            <a:chExt cx="1224275" cy="1223975"/>
          </a:xfrm>
        </p:grpSpPr>
        <p:sp>
          <p:nvSpPr>
            <p:cNvPr id="817" name="Google Shape;817;p26"/>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26"/>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26"/>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26"/>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26"/>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26"/>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26"/>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26"/>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26"/>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26"/>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26"/>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26"/>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26"/>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26"/>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26"/>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26"/>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3" name="Google Shape;833;p26"/>
          <p:cNvGrpSpPr/>
          <p:nvPr/>
        </p:nvGrpSpPr>
        <p:grpSpPr>
          <a:xfrm>
            <a:off x="8467222" y="4446900"/>
            <a:ext cx="605894" cy="605745"/>
            <a:chOff x="3244225" y="2003875"/>
            <a:chExt cx="1224275" cy="1223975"/>
          </a:xfrm>
        </p:grpSpPr>
        <p:sp>
          <p:nvSpPr>
            <p:cNvPr id="834" name="Google Shape;834;p26"/>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26"/>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26"/>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26"/>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26"/>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26"/>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26"/>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26"/>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26"/>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26"/>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26"/>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26"/>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26"/>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26"/>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26"/>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26"/>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850" name="Shape 850"/>
        <p:cNvGrpSpPr/>
        <p:nvPr/>
      </p:nvGrpSpPr>
      <p:grpSpPr>
        <a:xfrm>
          <a:off x="0" y="0"/>
          <a:ext cx="0" cy="0"/>
          <a:chOff x="0" y="0"/>
          <a:chExt cx="0" cy="0"/>
        </a:xfrm>
      </p:grpSpPr>
      <p:pic>
        <p:nvPicPr>
          <p:cNvPr id="851" name="Google Shape;851;p2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852" name="Google Shape;852;p2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853" name="Google Shape;853;p27"/>
          <p:cNvSpPr/>
          <p:nvPr/>
        </p:nvSpPr>
        <p:spPr>
          <a:xfrm rot="-642171">
            <a:off x="8402594" y="4147718"/>
            <a:ext cx="710765" cy="911289"/>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4" name="Google Shape;854;p27"/>
          <p:cNvGrpSpPr/>
          <p:nvPr/>
        </p:nvGrpSpPr>
        <p:grpSpPr>
          <a:xfrm>
            <a:off x="8492688" y="87720"/>
            <a:ext cx="530584" cy="530573"/>
            <a:chOff x="1770475" y="3453900"/>
            <a:chExt cx="1181175" cy="1181150"/>
          </a:xfrm>
        </p:grpSpPr>
        <p:sp>
          <p:nvSpPr>
            <p:cNvPr id="855" name="Google Shape;855;p27"/>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27"/>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27"/>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27"/>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27"/>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27"/>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27"/>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27"/>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27"/>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27"/>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27"/>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27"/>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27"/>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27"/>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27"/>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27"/>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27"/>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27"/>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27"/>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27"/>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27"/>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27"/>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27"/>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27"/>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27"/>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27"/>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27"/>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27"/>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27"/>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27"/>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27"/>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27"/>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7" name="Google Shape;887;p27"/>
          <p:cNvGrpSpPr/>
          <p:nvPr/>
        </p:nvGrpSpPr>
        <p:grpSpPr>
          <a:xfrm>
            <a:off x="41963" y="4491970"/>
            <a:ext cx="530584" cy="530573"/>
            <a:chOff x="1770475" y="3453900"/>
            <a:chExt cx="1181175" cy="1181150"/>
          </a:xfrm>
        </p:grpSpPr>
        <p:sp>
          <p:nvSpPr>
            <p:cNvPr id="888" name="Google Shape;888;p27"/>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27"/>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27"/>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27"/>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27"/>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27"/>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27"/>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27"/>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27"/>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27"/>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27"/>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27"/>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27"/>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27"/>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27"/>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27"/>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27"/>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27"/>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27"/>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27"/>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27"/>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27"/>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27"/>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27"/>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27"/>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27"/>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27"/>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27"/>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27"/>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27"/>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27"/>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27"/>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_1">
    <p:spTree>
      <p:nvGrpSpPr>
        <p:cNvPr id="920" name="Shape 920"/>
        <p:cNvGrpSpPr/>
        <p:nvPr/>
      </p:nvGrpSpPr>
      <p:grpSpPr>
        <a:xfrm>
          <a:off x="0" y="0"/>
          <a:ext cx="0" cy="0"/>
          <a:chOff x="0" y="0"/>
          <a:chExt cx="0" cy="0"/>
        </a:xfrm>
      </p:grpSpPr>
      <p:pic>
        <p:nvPicPr>
          <p:cNvPr id="921" name="Google Shape;921;p2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922" name="Google Shape;922;p2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923" name="Google Shape;923;p28"/>
          <p:cNvSpPr/>
          <p:nvPr/>
        </p:nvSpPr>
        <p:spPr>
          <a:xfrm rot="-642171">
            <a:off x="8402594" y="4147718"/>
            <a:ext cx="710765" cy="911289"/>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24" name="Google Shape;924;p28"/>
          <p:cNvGrpSpPr/>
          <p:nvPr/>
        </p:nvGrpSpPr>
        <p:grpSpPr>
          <a:xfrm>
            <a:off x="8492688" y="87720"/>
            <a:ext cx="530584" cy="530573"/>
            <a:chOff x="1770475" y="3453900"/>
            <a:chExt cx="1181175" cy="1181150"/>
          </a:xfrm>
        </p:grpSpPr>
        <p:sp>
          <p:nvSpPr>
            <p:cNvPr id="925" name="Google Shape;925;p2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2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2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2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2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2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2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2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2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2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2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2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2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2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2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2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2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2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2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2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2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2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2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2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2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2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2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2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2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2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2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2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57" name="Google Shape;957;p28"/>
          <p:cNvGrpSpPr/>
          <p:nvPr/>
        </p:nvGrpSpPr>
        <p:grpSpPr>
          <a:xfrm>
            <a:off x="41963" y="4491970"/>
            <a:ext cx="530584" cy="530573"/>
            <a:chOff x="1770475" y="3453900"/>
            <a:chExt cx="1181175" cy="1181150"/>
          </a:xfrm>
        </p:grpSpPr>
        <p:sp>
          <p:nvSpPr>
            <p:cNvPr id="958" name="Google Shape;958;p28"/>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28"/>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28"/>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28"/>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28"/>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28"/>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28"/>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28"/>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28"/>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28"/>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28"/>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28"/>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28"/>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28"/>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28"/>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28"/>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28"/>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28"/>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28"/>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28"/>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28"/>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28"/>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28"/>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28"/>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28"/>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28"/>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28"/>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28"/>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28"/>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28"/>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28"/>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28"/>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SECTION_HEADER_1">
    <p:spTree>
      <p:nvGrpSpPr>
        <p:cNvPr id="990" name="Shape 990"/>
        <p:cNvGrpSpPr/>
        <p:nvPr/>
      </p:nvGrpSpPr>
      <p:grpSpPr>
        <a:xfrm>
          <a:off x="0" y="0"/>
          <a:ext cx="0" cy="0"/>
          <a:chOff x="0" y="0"/>
          <a:chExt cx="0" cy="0"/>
        </a:xfrm>
      </p:grpSpPr>
      <p:pic>
        <p:nvPicPr>
          <p:cNvPr id="991" name="Google Shape;991;p2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992" name="Google Shape;992;p29"/>
          <p:cNvSpPr txBox="1"/>
          <p:nvPr>
            <p:ph hasCustomPrompt="1" type="title"/>
          </p:nvPr>
        </p:nvSpPr>
        <p:spPr>
          <a:xfrm>
            <a:off x="720225" y="1240038"/>
            <a:ext cx="1455900" cy="13140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6000"/>
              <a:buNone/>
              <a:defRPr sz="75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r>
              <a:t>xx%</a:t>
            </a:r>
          </a:p>
        </p:txBody>
      </p:sp>
      <p:sp>
        <p:nvSpPr>
          <p:cNvPr id="993" name="Google Shape;993;p29"/>
          <p:cNvSpPr txBox="1"/>
          <p:nvPr>
            <p:ph idx="1" type="subTitle"/>
          </p:nvPr>
        </p:nvSpPr>
        <p:spPr>
          <a:xfrm rot="237">
            <a:off x="720225" y="3420600"/>
            <a:ext cx="4360200" cy="4581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6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994" name="Google Shape;994;p29"/>
          <p:cNvSpPr txBox="1"/>
          <p:nvPr>
            <p:ph idx="2" type="title"/>
          </p:nvPr>
        </p:nvSpPr>
        <p:spPr>
          <a:xfrm>
            <a:off x="720000" y="2578638"/>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3600"/>
              <a:buNone/>
              <a:defRPr sz="43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grpSp>
        <p:nvGrpSpPr>
          <p:cNvPr id="995" name="Google Shape;995;p29"/>
          <p:cNvGrpSpPr/>
          <p:nvPr/>
        </p:nvGrpSpPr>
        <p:grpSpPr>
          <a:xfrm>
            <a:off x="41644" y="-9"/>
            <a:ext cx="634509" cy="634444"/>
            <a:chOff x="3248075" y="3436175"/>
            <a:chExt cx="1216700" cy="1216575"/>
          </a:xfrm>
        </p:grpSpPr>
        <p:sp>
          <p:nvSpPr>
            <p:cNvPr id="996" name="Google Shape;996;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4" name="Google Shape;1014;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8" name="Google Shape;1028;p29"/>
          <p:cNvGrpSpPr/>
          <p:nvPr/>
        </p:nvGrpSpPr>
        <p:grpSpPr>
          <a:xfrm>
            <a:off x="-6" y="4509066"/>
            <a:ext cx="634509" cy="634444"/>
            <a:chOff x="3248075" y="3436175"/>
            <a:chExt cx="1216700" cy="1216575"/>
          </a:xfrm>
        </p:grpSpPr>
        <p:sp>
          <p:nvSpPr>
            <p:cNvPr id="1029" name="Google Shape;1029;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1" name="Google Shape;1061;p29"/>
          <p:cNvGrpSpPr/>
          <p:nvPr/>
        </p:nvGrpSpPr>
        <p:grpSpPr>
          <a:xfrm>
            <a:off x="8426194" y="4509066"/>
            <a:ext cx="634509" cy="634444"/>
            <a:chOff x="3248075" y="3436175"/>
            <a:chExt cx="1216700" cy="1216575"/>
          </a:xfrm>
        </p:grpSpPr>
        <p:sp>
          <p:nvSpPr>
            <p:cNvPr id="1062" name="Google Shape;1062;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4" name="Google Shape;1094;p29"/>
          <p:cNvGrpSpPr/>
          <p:nvPr/>
        </p:nvGrpSpPr>
        <p:grpSpPr>
          <a:xfrm>
            <a:off x="8467844" y="-9"/>
            <a:ext cx="634509" cy="634444"/>
            <a:chOff x="3248075" y="3436175"/>
            <a:chExt cx="1216700" cy="1216575"/>
          </a:xfrm>
        </p:grpSpPr>
        <p:sp>
          <p:nvSpPr>
            <p:cNvPr id="1095" name="Google Shape;1095;p2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2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2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2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2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2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2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2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2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2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2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2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2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2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2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2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2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2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2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2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2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2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2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2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2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2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2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2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2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2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2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2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27" name="Google Shape;1127;p29"/>
          <p:cNvSpPr/>
          <p:nvPr/>
        </p:nvSpPr>
        <p:spPr>
          <a:xfrm rot="932611">
            <a:off x="4278793" y="40927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SECTION_HEADER_2">
    <p:spTree>
      <p:nvGrpSpPr>
        <p:cNvPr id="1128" name="Shape 1128"/>
        <p:cNvGrpSpPr/>
        <p:nvPr/>
      </p:nvGrpSpPr>
      <p:grpSpPr>
        <a:xfrm>
          <a:off x="0" y="0"/>
          <a:ext cx="0" cy="0"/>
          <a:chOff x="0" y="0"/>
          <a:chExt cx="0" cy="0"/>
        </a:xfrm>
      </p:grpSpPr>
      <p:pic>
        <p:nvPicPr>
          <p:cNvPr id="1129" name="Google Shape;1129;p3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130" name="Google Shape;1130;p30"/>
          <p:cNvSpPr txBox="1"/>
          <p:nvPr>
            <p:ph hasCustomPrompt="1" type="title"/>
          </p:nvPr>
        </p:nvSpPr>
        <p:spPr>
          <a:xfrm>
            <a:off x="7066425" y="1671561"/>
            <a:ext cx="1357500" cy="1205100"/>
          </a:xfrm>
          <a:prstGeom prst="rect">
            <a:avLst/>
          </a:prstGeom>
          <a:noFill/>
          <a:ln>
            <a:noFill/>
          </a:ln>
        </p:spPr>
        <p:txBody>
          <a:bodyPr anchorCtr="0" anchor="b" bIns="91425" lIns="91425" spcFirstLastPara="1" rIns="91425" wrap="square" tIns="91425">
            <a:noAutofit/>
          </a:bodyPr>
          <a:lstStyle>
            <a:lvl1pPr lvl="0" rtl="0" algn="r">
              <a:spcBef>
                <a:spcPts val="0"/>
              </a:spcBef>
              <a:spcAft>
                <a:spcPts val="0"/>
              </a:spcAft>
              <a:buSzPts val="6000"/>
              <a:buNone/>
              <a:defRPr sz="7500"/>
            </a:lvl1pPr>
            <a:lvl2pPr lvl="1" rtl="0" algn="r">
              <a:spcBef>
                <a:spcPts val="0"/>
              </a:spcBef>
              <a:spcAft>
                <a:spcPts val="0"/>
              </a:spcAft>
              <a:buSzPts val="6000"/>
              <a:buNone/>
              <a:defRPr sz="6000"/>
            </a:lvl2pPr>
            <a:lvl3pPr lvl="2" rtl="0" algn="r">
              <a:spcBef>
                <a:spcPts val="0"/>
              </a:spcBef>
              <a:spcAft>
                <a:spcPts val="0"/>
              </a:spcAft>
              <a:buSzPts val="6000"/>
              <a:buNone/>
              <a:defRPr sz="6000"/>
            </a:lvl3pPr>
            <a:lvl4pPr lvl="3" rtl="0" algn="r">
              <a:spcBef>
                <a:spcPts val="0"/>
              </a:spcBef>
              <a:spcAft>
                <a:spcPts val="0"/>
              </a:spcAft>
              <a:buSzPts val="6000"/>
              <a:buNone/>
              <a:defRPr sz="6000"/>
            </a:lvl4pPr>
            <a:lvl5pPr lvl="4" rtl="0" algn="r">
              <a:spcBef>
                <a:spcPts val="0"/>
              </a:spcBef>
              <a:spcAft>
                <a:spcPts val="0"/>
              </a:spcAft>
              <a:buSzPts val="6000"/>
              <a:buNone/>
              <a:defRPr sz="6000"/>
            </a:lvl5pPr>
            <a:lvl6pPr lvl="5" rtl="0" algn="r">
              <a:spcBef>
                <a:spcPts val="0"/>
              </a:spcBef>
              <a:spcAft>
                <a:spcPts val="0"/>
              </a:spcAft>
              <a:buSzPts val="6000"/>
              <a:buNone/>
              <a:defRPr sz="6000"/>
            </a:lvl6pPr>
            <a:lvl7pPr lvl="6" rtl="0" algn="r">
              <a:spcBef>
                <a:spcPts val="0"/>
              </a:spcBef>
              <a:spcAft>
                <a:spcPts val="0"/>
              </a:spcAft>
              <a:buSzPts val="6000"/>
              <a:buNone/>
              <a:defRPr sz="6000"/>
            </a:lvl7pPr>
            <a:lvl8pPr lvl="7" rtl="0" algn="r">
              <a:spcBef>
                <a:spcPts val="0"/>
              </a:spcBef>
              <a:spcAft>
                <a:spcPts val="0"/>
              </a:spcAft>
              <a:buSzPts val="6000"/>
              <a:buNone/>
              <a:defRPr sz="6000"/>
            </a:lvl8pPr>
            <a:lvl9pPr lvl="8" rtl="0" algn="r">
              <a:spcBef>
                <a:spcPts val="0"/>
              </a:spcBef>
              <a:spcAft>
                <a:spcPts val="0"/>
              </a:spcAft>
              <a:buSzPts val="6000"/>
              <a:buNone/>
              <a:defRPr sz="6000"/>
            </a:lvl9pPr>
          </a:lstStyle>
          <a:p>
            <a:r>
              <a:t>xx%</a:t>
            </a:r>
          </a:p>
        </p:txBody>
      </p:sp>
      <p:sp>
        <p:nvSpPr>
          <p:cNvPr id="1131" name="Google Shape;1131;p30"/>
          <p:cNvSpPr txBox="1"/>
          <p:nvPr>
            <p:ph idx="1" type="subTitle"/>
          </p:nvPr>
        </p:nvSpPr>
        <p:spPr>
          <a:xfrm rot="237">
            <a:off x="4063800" y="3732338"/>
            <a:ext cx="4360200" cy="458100"/>
          </a:xfrm>
          <a:prstGeom prst="rect">
            <a:avLst/>
          </a:prstGeom>
          <a:noFill/>
          <a:ln>
            <a:noFill/>
          </a:ln>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6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1132" name="Google Shape;1132;p30"/>
          <p:cNvSpPr txBox="1"/>
          <p:nvPr>
            <p:ph idx="2" type="title"/>
          </p:nvPr>
        </p:nvSpPr>
        <p:spPr>
          <a:xfrm>
            <a:off x="4063575" y="2890375"/>
            <a:ext cx="4360200" cy="8418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3600"/>
              <a:buNone/>
              <a:defRPr sz="4300"/>
            </a:lvl1pPr>
            <a:lvl2pPr lvl="1" rtl="0" algn="r">
              <a:spcBef>
                <a:spcPts val="0"/>
              </a:spcBef>
              <a:spcAft>
                <a:spcPts val="0"/>
              </a:spcAft>
              <a:buSzPts val="3600"/>
              <a:buNone/>
              <a:defRPr sz="3600"/>
            </a:lvl2pPr>
            <a:lvl3pPr lvl="2" rtl="0" algn="r">
              <a:spcBef>
                <a:spcPts val="0"/>
              </a:spcBef>
              <a:spcAft>
                <a:spcPts val="0"/>
              </a:spcAft>
              <a:buSzPts val="3600"/>
              <a:buNone/>
              <a:defRPr sz="3600"/>
            </a:lvl3pPr>
            <a:lvl4pPr lvl="3" rtl="0" algn="r">
              <a:spcBef>
                <a:spcPts val="0"/>
              </a:spcBef>
              <a:spcAft>
                <a:spcPts val="0"/>
              </a:spcAft>
              <a:buSzPts val="3600"/>
              <a:buNone/>
              <a:defRPr sz="3600"/>
            </a:lvl4pPr>
            <a:lvl5pPr lvl="4" rtl="0" algn="r">
              <a:spcBef>
                <a:spcPts val="0"/>
              </a:spcBef>
              <a:spcAft>
                <a:spcPts val="0"/>
              </a:spcAft>
              <a:buSzPts val="3600"/>
              <a:buNone/>
              <a:defRPr sz="3600"/>
            </a:lvl5pPr>
            <a:lvl6pPr lvl="5" rtl="0" algn="r">
              <a:spcBef>
                <a:spcPts val="0"/>
              </a:spcBef>
              <a:spcAft>
                <a:spcPts val="0"/>
              </a:spcAft>
              <a:buSzPts val="3600"/>
              <a:buNone/>
              <a:defRPr sz="3600"/>
            </a:lvl6pPr>
            <a:lvl7pPr lvl="6" rtl="0" algn="r">
              <a:spcBef>
                <a:spcPts val="0"/>
              </a:spcBef>
              <a:spcAft>
                <a:spcPts val="0"/>
              </a:spcAft>
              <a:buSzPts val="3600"/>
              <a:buNone/>
              <a:defRPr sz="3600"/>
            </a:lvl7pPr>
            <a:lvl8pPr lvl="7" rtl="0" algn="r">
              <a:spcBef>
                <a:spcPts val="0"/>
              </a:spcBef>
              <a:spcAft>
                <a:spcPts val="0"/>
              </a:spcAft>
              <a:buSzPts val="3600"/>
              <a:buNone/>
              <a:defRPr sz="3600"/>
            </a:lvl8pPr>
            <a:lvl9pPr lvl="8" rtl="0" algn="r">
              <a:spcBef>
                <a:spcPts val="0"/>
              </a:spcBef>
              <a:spcAft>
                <a:spcPts val="0"/>
              </a:spcAft>
              <a:buSzPts val="3600"/>
              <a:buNone/>
              <a:defRPr sz="3600"/>
            </a:lvl9pPr>
          </a:lstStyle>
          <a:p/>
        </p:txBody>
      </p:sp>
      <p:grpSp>
        <p:nvGrpSpPr>
          <p:cNvPr id="1133" name="Google Shape;1133;p30"/>
          <p:cNvGrpSpPr/>
          <p:nvPr/>
        </p:nvGrpSpPr>
        <p:grpSpPr>
          <a:xfrm>
            <a:off x="41644" y="-9"/>
            <a:ext cx="634509" cy="634444"/>
            <a:chOff x="3248075" y="3436175"/>
            <a:chExt cx="1216700" cy="1216575"/>
          </a:xfrm>
        </p:grpSpPr>
        <p:sp>
          <p:nvSpPr>
            <p:cNvPr id="1134" name="Google Shape;1134;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6" name="Google Shape;1166;p30"/>
          <p:cNvGrpSpPr/>
          <p:nvPr/>
        </p:nvGrpSpPr>
        <p:grpSpPr>
          <a:xfrm>
            <a:off x="8467844" y="-9"/>
            <a:ext cx="634509" cy="634444"/>
            <a:chOff x="3248075" y="3436175"/>
            <a:chExt cx="1216700" cy="1216575"/>
          </a:xfrm>
        </p:grpSpPr>
        <p:sp>
          <p:nvSpPr>
            <p:cNvPr id="1167" name="Google Shape;1167;p3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3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3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3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3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3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3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3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3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3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3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3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3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3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3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3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3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3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3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3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3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3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3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3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3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3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3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3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3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3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3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3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MAIN_POINT_1">
    <p:spTree>
      <p:nvGrpSpPr>
        <p:cNvPr id="1199" name="Shape 1199"/>
        <p:cNvGrpSpPr/>
        <p:nvPr/>
      </p:nvGrpSpPr>
      <p:grpSpPr>
        <a:xfrm>
          <a:off x="0" y="0"/>
          <a:ext cx="0" cy="0"/>
          <a:chOff x="0" y="0"/>
          <a:chExt cx="0" cy="0"/>
        </a:xfrm>
      </p:grpSpPr>
      <p:pic>
        <p:nvPicPr>
          <p:cNvPr id="1200" name="Google Shape;1200;p3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201" name="Google Shape;1201;p31"/>
          <p:cNvSpPr txBox="1"/>
          <p:nvPr>
            <p:ph idx="1" type="subTitle"/>
          </p:nvPr>
        </p:nvSpPr>
        <p:spPr>
          <a:xfrm rot="230">
            <a:off x="3930300" y="3372150"/>
            <a:ext cx="4493700" cy="682200"/>
          </a:xfrm>
          <a:prstGeom prst="rect">
            <a:avLst/>
          </a:prstGeom>
          <a:noFill/>
          <a:ln cap="flat" cmpd="sng" w="9525">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1202" name="Google Shape;1202;p31"/>
          <p:cNvSpPr txBox="1"/>
          <p:nvPr>
            <p:ph type="title"/>
          </p:nvPr>
        </p:nvSpPr>
        <p:spPr>
          <a:xfrm>
            <a:off x="2852875" y="1222238"/>
            <a:ext cx="5571000" cy="2149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4800"/>
              <a:buNone/>
              <a:defRPr sz="120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grpSp>
        <p:nvGrpSpPr>
          <p:cNvPr id="1203" name="Google Shape;1203;p31"/>
          <p:cNvGrpSpPr/>
          <p:nvPr/>
        </p:nvGrpSpPr>
        <p:grpSpPr>
          <a:xfrm>
            <a:off x="40585" y="0"/>
            <a:ext cx="606282" cy="606219"/>
            <a:chOff x="3248075" y="3436175"/>
            <a:chExt cx="1216700" cy="1216575"/>
          </a:xfrm>
        </p:grpSpPr>
        <p:sp>
          <p:nvSpPr>
            <p:cNvPr id="1204" name="Google Shape;1204;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6" name="Google Shape;1236;p31"/>
          <p:cNvGrpSpPr/>
          <p:nvPr/>
        </p:nvGrpSpPr>
        <p:grpSpPr>
          <a:xfrm>
            <a:off x="40585" y="4473525"/>
            <a:ext cx="606282" cy="606219"/>
            <a:chOff x="3248075" y="3436175"/>
            <a:chExt cx="1216700" cy="1216575"/>
          </a:xfrm>
        </p:grpSpPr>
        <p:sp>
          <p:nvSpPr>
            <p:cNvPr id="1237" name="Google Shape;1237;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9" name="Google Shape;1259;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4" name="Google Shape;1264;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9" name="Google Shape;1269;p31"/>
          <p:cNvGrpSpPr/>
          <p:nvPr/>
        </p:nvGrpSpPr>
        <p:grpSpPr>
          <a:xfrm>
            <a:off x="8491310" y="31875"/>
            <a:ext cx="606282" cy="606219"/>
            <a:chOff x="3248075" y="3436175"/>
            <a:chExt cx="1216700" cy="1216575"/>
          </a:xfrm>
        </p:grpSpPr>
        <p:sp>
          <p:nvSpPr>
            <p:cNvPr id="1270" name="Google Shape;1270;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9" name="Google Shape;1289;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2" name="Google Shape;1302;p31"/>
          <p:cNvGrpSpPr/>
          <p:nvPr/>
        </p:nvGrpSpPr>
        <p:grpSpPr>
          <a:xfrm>
            <a:off x="8491310" y="4505400"/>
            <a:ext cx="606282" cy="606219"/>
            <a:chOff x="3248075" y="3436175"/>
            <a:chExt cx="1216700" cy="1216575"/>
          </a:xfrm>
        </p:grpSpPr>
        <p:sp>
          <p:nvSpPr>
            <p:cNvPr id="1303" name="Google Shape;1303;p3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3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3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3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3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3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3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3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3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3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3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3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3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3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3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3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3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3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3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3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3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3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3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3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3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3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3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3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3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3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3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3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35" name="Google Shape;1335;p31"/>
          <p:cNvSpPr/>
          <p:nvPr/>
        </p:nvSpPr>
        <p:spPr>
          <a:xfrm rot="-1214853">
            <a:off x="5601814" y="949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BLANK_1_2">
    <p:spTree>
      <p:nvGrpSpPr>
        <p:cNvPr id="1336" name="Shape 1336"/>
        <p:cNvGrpSpPr/>
        <p:nvPr/>
      </p:nvGrpSpPr>
      <p:grpSpPr>
        <a:xfrm>
          <a:off x="0" y="0"/>
          <a:ext cx="0" cy="0"/>
          <a:chOff x="0" y="0"/>
          <a:chExt cx="0" cy="0"/>
        </a:xfrm>
      </p:grpSpPr>
      <p:pic>
        <p:nvPicPr>
          <p:cNvPr id="1337" name="Google Shape;1337;p3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338" name="Google Shape;1338;p32"/>
          <p:cNvSpPr txBox="1"/>
          <p:nvPr>
            <p:ph idx="1" type="subTitle"/>
          </p:nvPr>
        </p:nvSpPr>
        <p:spPr>
          <a:xfrm>
            <a:off x="720000" y="2494825"/>
            <a:ext cx="4005000" cy="7977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339" name="Google Shape;1339;p32"/>
          <p:cNvSpPr txBox="1"/>
          <p:nvPr>
            <p:ph type="title"/>
          </p:nvPr>
        </p:nvSpPr>
        <p:spPr>
          <a:xfrm>
            <a:off x="720000" y="1850950"/>
            <a:ext cx="4005000" cy="643800"/>
          </a:xfrm>
          <a:prstGeom prst="rect">
            <a:avLst/>
          </a:prstGeom>
        </p:spPr>
        <p:txBody>
          <a:bodyPr anchorCtr="0" anchor="b" bIns="91425" lIns="91425" spcFirstLastPara="1" rIns="91425" wrap="square" tIns="91425">
            <a:noAutofit/>
          </a:bodyPr>
          <a:lstStyle>
            <a:lvl1pPr lvl="0" rtl="0" algn="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340" name="Google Shape;1340;p32"/>
          <p:cNvGrpSpPr/>
          <p:nvPr/>
        </p:nvGrpSpPr>
        <p:grpSpPr>
          <a:xfrm>
            <a:off x="40585" y="0"/>
            <a:ext cx="606282" cy="606219"/>
            <a:chOff x="3248075" y="3436175"/>
            <a:chExt cx="1216700" cy="1216575"/>
          </a:xfrm>
        </p:grpSpPr>
        <p:sp>
          <p:nvSpPr>
            <p:cNvPr id="1341" name="Google Shape;1341;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3" name="Google Shape;1373;p32"/>
          <p:cNvGrpSpPr/>
          <p:nvPr/>
        </p:nvGrpSpPr>
        <p:grpSpPr>
          <a:xfrm>
            <a:off x="40585" y="4473525"/>
            <a:ext cx="606282" cy="606219"/>
            <a:chOff x="3248075" y="3436175"/>
            <a:chExt cx="1216700" cy="1216575"/>
          </a:xfrm>
        </p:grpSpPr>
        <p:sp>
          <p:nvSpPr>
            <p:cNvPr id="1374" name="Google Shape;1374;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6" name="Google Shape;1406;p32"/>
          <p:cNvGrpSpPr/>
          <p:nvPr/>
        </p:nvGrpSpPr>
        <p:grpSpPr>
          <a:xfrm>
            <a:off x="8491310" y="4505400"/>
            <a:ext cx="606282" cy="606219"/>
            <a:chOff x="3248075" y="3436175"/>
            <a:chExt cx="1216700" cy="1216575"/>
          </a:xfrm>
        </p:grpSpPr>
        <p:sp>
          <p:nvSpPr>
            <p:cNvPr id="1407" name="Google Shape;1407;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9" name="Google Shape;1439;p32"/>
          <p:cNvGrpSpPr/>
          <p:nvPr/>
        </p:nvGrpSpPr>
        <p:grpSpPr>
          <a:xfrm>
            <a:off x="8491310" y="31875"/>
            <a:ext cx="606282" cy="606219"/>
            <a:chOff x="3248075" y="3436175"/>
            <a:chExt cx="1216700" cy="1216575"/>
          </a:xfrm>
        </p:grpSpPr>
        <p:sp>
          <p:nvSpPr>
            <p:cNvPr id="1440" name="Google Shape;1440;p32"/>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32"/>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32"/>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32"/>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32"/>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32"/>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32"/>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32"/>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32"/>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32"/>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32"/>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32"/>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32"/>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32"/>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32"/>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32"/>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32"/>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32"/>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32"/>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32"/>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32"/>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32"/>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32"/>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32"/>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32"/>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32"/>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32"/>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32"/>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32"/>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32"/>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32"/>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32"/>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BLANK_1_2_2">
    <p:spTree>
      <p:nvGrpSpPr>
        <p:cNvPr id="1472" name="Shape 1472"/>
        <p:cNvGrpSpPr/>
        <p:nvPr/>
      </p:nvGrpSpPr>
      <p:grpSpPr>
        <a:xfrm>
          <a:off x="0" y="0"/>
          <a:ext cx="0" cy="0"/>
          <a:chOff x="0" y="0"/>
          <a:chExt cx="0" cy="0"/>
        </a:xfrm>
      </p:grpSpPr>
      <p:pic>
        <p:nvPicPr>
          <p:cNvPr id="1473" name="Google Shape;1473;p3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474" name="Google Shape;1474;p33"/>
          <p:cNvSpPr txBox="1"/>
          <p:nvPr>
            <p:ph idx="1" type="subTitle"/>
          </p:nvPr>
        </p:nvSpPr>
        <p:spPr>
          <a:xfrm>
            <a:off x="4488875" y="2508150"/>
            <a:ext cx="3935100" cy="823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1475" name="Google Shape;1475;p33"/>
          <p:cNvSpPr txBox="1"/>
          <p:nvPr>
            <p:ph type="title"/>
          </p:nvPr>
        </p:nvSpPr>
        <p:spPr>
          <a:xfrm>
            <a:off x="4488875" y="1837975"/>
            <a:ext cx="3935100" cy="6702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a:lvl1pPr>
            <a:lvl2pPr lvl="1" rtl="0" algn="r">
              <a:spcBef>
                <a:spcPts val="0"/>
              </a:spcBef>
              <a:spcAft>
                <a:spcPts val="0"/>
              </a:spcAft>
              <a:buSzPts val="3000"/>
              <a:buNone/>
              <a:defRPr/>
            </a:lvl2pPr>
            <a:lvl3pPr lvl="2" rtl="0" algn="r">
              <a:spcBef>
                <a:spcPts val="0"/>
              </a:spcBef>
              <a:spcAft>
                <a:spcPts val="0"/>
              </a:spcAft>
              <a:buSzPts val="3000"/>
              <a:buNone/>
              <a:defRPr/>
            </a:lvl3pPr>
            <a:lvl4pPr lvl="3" rtl="0" algn="r">
              <a:spcBef>
                <a:spcPts val="0"/>
              </a:spcBef>
              <a:spcAft>
                <a:spcPts val="0"/>
              </a:spcAft>
              <a:buSzPts val="3000"/>
              <a:buNone/>
              <a:defRPr/>
            </a:lvl4pPr>
            <a:lvl5pPr lvl="4" rtl="0" algn="r">
              <a:spcBef>
                <a:spcPts val="0"/>
              </a:spcBef>
              <a:spcAft>
                <a:spcPts val="0"/>
              </a:spcAft>
              <a:buSzPts val="3000"/>
              <a:buNone/>
              <a:defRPr/>
            </a:lvl5pPr>
            <a:lvl6pPr lvl="5" rtl="0" algn="r">
              <a:spcBef>
                <a:spcPts val="0"/>
              </a:spcBef>
              <a:spcAft>
                <a:spcPts val="0"/>
              </a:spcAft>
              <a:buSzPts val="3000"/>
              <a:buNone/>
              <a:defRPr/>
            </a:lvl6pPr>
            <a:lvl7pPr lvl="6" rtl="0" algn="r">
              <a:spcBef>
                <a:spcPts val="0"/>
              </a:spcBef>
              <a:spcAft>
                <a:spcPts val="0"/>
              </a:spcAft>
              <a:buSzPts val="3000"/>
              <a:buNone/>
              <a:defRPr/>
            </a:lvl7pPr>
            <a:lvl8pPr lvl="7" rtl="0" algn="r">
              <a:spcBef>
                <a:spcPts val="0"/>
              </a:spcBef>
              <a:spcAft>
                <a:spcPts val="0"/>
              </a:spcAft>
              <a:buSzPts val="3000"/>
              <a:buNone/>
              <a:defRPr/>
            </a:lvl8pPr>
            <a:lvl9pPr lvl="8" rtl="0" algn="r">
              <a:spcBef>
                <a:spcPts val="0"/>
              </a:spcBef>
              <a:spcAft>
                <a:spcPts val="0"/>
              </a:spcAft>
              <a:buSzPts val="3000"/>
              <a:buNone/>
              <a:defRPr/>
            </a:lvl9pPr>
          </a:lstStyle>
          <a:p/>
        </p:txBody>
      </p:sp>
      <p:grpSp>
        <p:nvGrpSpPr>
          <p:cNvPr id="1476" name="Google Shape;1476;p33"/>
          <p:cNvGrpSpPr/>
          <p:nvPr/>
        </p:nvGrpSpPr>
        <p:grpSpPr>
          <a:xfrm>
            <a:off x="8503088" y="4491970"/>
            <a:ext cx="530584" cy="530573"/>
            <a:chOff x="1770475" y="3453900"/>
            <a:chExt cx="1181175" cy="1181150"/>
          </a:xfrm>
        </p:grpSpPr>
        <p:sp>
          <p:nvSpPr>
            <p:cNvPr id="1477" name="Google Shape;1477;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09" name="Google Shape;1509;p33"/>
          <p:cNvGrpSpPr/>
          <p:nvPr/>
        </p:nvGrpSpPr>
        <p:grpSpPr>
          <a:xfrm>
            <a:off x="104438" y="4491970"/>
            <a:ext cx="530584" cy="530573"/>
            <a:chOff x="1770475" y="3453900"/>
            <a:chExt cx="1181175" cy="1181150"/>
          </a:xfrm>
        </p:grpSpPr>
        <p:sp>
          <p:nvSpPr>
            <p:cNvPr id="1510" name="Google Shape;1510;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2" name="Google Shape;1542;p33"/>
          <p:cNvGrpSpPr/>
          <p:nvPr/>
        </p:nvGrpSpPr>
        <p:grpSpPr>
          <a:xfrm>
            <a:off x="8503088" y="70670"/>
            <a:ext cx="530584" cy="530573"/>
            <a:chOff x="1770475" y="3453900"/>
            <a:chExt cx="1181175" cy="1181150"/>
          </a:xfrm>
        </p:grpSpPr>
        <p:sp>
          <p:nvSpPr>
            <p:cNvPr id="1543" name="Google Shape;1543;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1" name="Google Shape;1561;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5" name="Google Shape;1575;p33"/>
          <p:cNvGrpSpPr/>
          <p:nvPr/>
        </p:nvGrpSpPr>
        <p:grpSpPr>
          <a:xfrm>
            <a:off x="104438" y="70670"/>
            <a:ext cx="530584" cy="530573"/>
            <a:chOff x="1770475" y="3453900"/>
            <a:chExt cx="1181175" cy="1181150"/>
          </a:xfrm>
        </p:grpSpPr>
        <p:sp>
          <p:nvSpPr>
            <p:cNvPr id="1576" name="Google Shape;1576;p33"/>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33"/>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33"/>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33"/>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33"/>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33"/>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33"/>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33"/>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33"/>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33"/>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33"/>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33"/>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33"/>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33"/>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33"/>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33"/>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33"/>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33"/>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33"/>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33"/>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33"/>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33"/>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33"/>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33"/>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33"/>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33"/>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33"/>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33"/>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33"/>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33"/>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33"/>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33"/>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BLANK_1_2_1">
    <p:spTree>
      <p:nvGrpSpPr>
        <p:cNvPr id="1608" name="Shape 1608"/>
        <p:cNvGrpSpPr/>
        <p:nvPr/>
      </p:nvGrpSpPr>
      <p:grpSpPr>
        <a:xfrm>
          <a:off x="0" y="0"/>
          <a:ext cx="0" cy="0"/>
          <a:chOff x="0" y="0"/>
          <a:chExt cx="0" cy="0"/>
        </a:xfrm>
      </p:grpSpPr>
      <p:pic>
        <p:nvPicPr>
          <p:cNvPr id="1609" name="Google Shape;1609;p34"/>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610" name="Google Shape;1610;p34"/>
          <p:cNvSpPr txBox="1"/>
          <p:nvPr>
            <p:ph idx="1" type="subTitle"/>
          </p:nvPr>
        </p:nvSpPr>
        <p:spPr>
          <a:xfrm>
            <a:off x="1019050" y="2871525"/>
            <a:ext cx="3187500" cy="986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1611" name="Google Shape;1611;p34"/>
          <p:cNvSpPr txBox="1"/>
          <p:nvPr>
            <p:ph type="title"/>
          </p:nvPr>
        </p:nvSpPr>
        <p:spPr>
          <a:xfrm>
            <a:off x="1019050" y="1307325"/>
            <a:ext cx="3187500" cy="15642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a:lvl1pPr>
            <a:lvl2pPr lvl="1" rtl="0" algn="r">
              <a:spcBef>
                <a:spcPts val="0"/>
              </a:spcBef>
              <a:spcAft>
                <a:spcPts val="0"/>
              </a:spcAft>
              <a:buSzPts val="3000"/>
              <a:buNone/>
              <a:defRPr/>
            </a:lvl2pPr>
            <a:lvl3pPr lvl="2" rtl="0" algn="r">
              <a:spcBef>
                <a:spcPts val="0"/>
              </a:spcBef>
              <a:spcAft>
                <a:spcPts val="0"/>
              </a:spcAft>
              <a:buSzPts val="3000"/>
              <a:buNone/>
              <a:defRPr/>
            </a:lvl3pPr>
            <a:lvl4pPr lvl="3" rtl="0" algn="r">
              <a:spcBef>
                <a:spcPts val="0"/>
              </a:spcBef>
              <a:spcAft>
                <a:spcPts val="0"/>
              </a:spcAft>
              <a:buSzPts val="3000"/>
              <a:buNone/>
              <a:defRPr/>
            </a:lvl4pPr>
            <a:lvl5pPr lvl="4" rtl="0" algn="r">
              <a:spcBef>
                <a:spcPts val="0"/>
              </a:spcBef>
              <a:spcAft>
                <a:spcPts val="0"/>
              </a:spcAft>
              <a:buSzPts val="3000"/>
              <a:buNone/>
              <a:defRPr/>
            </a:lvl5pPr>
            <a:lvl6pPr lvl="5" rtl="0" algn="r">
              <a:spcBef>
                <a:spcPts val="0"/>
              </a:spcBef>
              <a:spcAft>
                <a:spcPts val="0"/>
              </a:spcAft>
              <a:buSzPts val="3000"/>
              <a:buNone/>
              <a:defRPr/>
            </a:lvl6pPr>
            <a:lvl7pPr lvl="6" rtl="0" algn="r">
              <a:spcBef>
                <a:spcPts val="0"/>
              </a:spcBef>
              <a:spcAft>
                <a:spcPts val="0"/>
              </a:spcAft>
              <a:buSzPts val="3000"/>
              <a:buNone/>
              <a:defRPr/>
            </a:lvl7pPr>
            <a:lvl8pPr lvl="7" rtl="0" algn="r">
              <a:spcBef>
                <a:spcPts val="0"/>
              </a:spcBef>
              <a:spcAft>
                <a:spcPts val="0"/>
              </a:spcAft>
              <a:buSzPts val="3000"/>
              <a:buNone/>
              <a:defRPr/>
            </a:lvl8pPr>
            <a:lvl9pPr lvl="8" rtl="0" algn="r">
              <a:spcBef>
                <a:spcPts val="0"/>
              </a:spcBef>
              <a:spcAft>
                <a:spcPts val="0"/>
              </a:spcAft>
              <a:buSzPts val="3000"/>
              <a:buNone/>
              <a:defRPr/>
            </a:lvl9pPr>
          </a:lstStyle>
          <a:p/>
        </p:txBody>
      </p:sp>
      <p:sp>
        <p:nvSpPr>
          <p:cNvPr id="1612" name="Google Shape;1612;p34"/>
          <p:cNvSpPr/>
          <p:nvPr>
            <p:ph idx="2" type="pic"/>
          </p:nvPr>
        </p:nvSpPr>
        <p:spPr>
          <a:xfrm>
            <a:off x="4797675" y="1073100"/>
            <a:ext cx="2997300" cy="2997300"/>
          </a:xfrm>
          <a:prstGeom prst="rect">
            <a:avLst/>
          </a:prstGeom>
          <a:noFill/>
          <a:ln cap="flat" cmpd="sng" w="9525">
            <a:solidFill>
              <a:schemeClr val="dk1"/>
            </a:solidFill>
            <a:prstDash val="solid"/>
            <a:round/>
            <a:headEnd len="sm" w="sm" type="none"/>
            <a:tailEnd len="sm" w="sm" type="none"/>
          </a:ln>
        </p:spPr>
      </p:sp>
      <p:sp>
        <p:nvSpPr>
          <p:cNvPr id="1613" name="Google Shape;1613;p34"/>
          <p:cNvSpPr/>
          <p:nvPr/>
        </p:nvSpPr>
        <p:spPr>
          <a:xfrm rot="-820355">
            <a:off x="3527" y="3774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34"/>
          <p:cNvSpPr/>
          <p:nvPr/>
        </p:nvSpPr>
        <p:spPr>
          <a:xfrm rot="932611">
            <a:off x="8434268" y="1729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15" name="Google Shape;1615;p34"/>
          <p:cNvGrpSpPr/>
          <p:nvPr/>
        </p:nvGrpSpPr>
        <p:grpSpPr>
          <a:xfrm>
            <a:off x="41644" y="-9"/>
            <a:ext cx="634509" cy="634444"/>
            <a:chOff x="3248075" y="3436175"/>
            <a:chExt cx="1216700" cy="1216575"/>
          </a:xfrm>
        </p:grpSpPr>
        <p:sp>
          <p:nvSpPr>
            <p:cNvPr id="1616" name="Google Shape;1616;p3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3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3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3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3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3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3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3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3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3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3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3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3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3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3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3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3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3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3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3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3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3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3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3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3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3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3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3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3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3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3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3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48" name="Google Shape;1648;p34"/>
          <p:cNvGrpSpPr/>
          <p:nvPr/>
        </p:nvGrpSpPr>
        <p:grpSpPr>
          <a:xfrm>
            <a:off x="8423994" y="4447466"/>
            <a:ext cx="634509" cy="634444"/>
            <a:chOff x="3248075" y="3436175"/>
            <a:chExt cx="1216700" cy="1216575"/>
          </a:xfrm>
        </p:grpSpPr>
        <p:sp>
          <p:nvSpPr>
            <p:cNvPr id="1649" name="Google Shape;1649;p34"/>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34"/>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34"/>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34"/>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34"/>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34"/>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34"/>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34"/>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34"/>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34"/>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34"/>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34"/>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34"/>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34"/>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34"/>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34"/>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34"/>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34"/>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34"/>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34"/>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34"/>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34"/>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34"/>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34"/>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34"/>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34"/>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34"/>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34"/>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34"/>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34"/>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34"/>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34"/>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TITLE_AND_BODY_1_1">
    <p:spTree>
      <p:nvGrpSpPr>
        <p:cNvPr id="1681" name="Shape 1681"/>
        <p:cNvGrpSpPr/>
        <p:nvPr/>
      </p:nvGrpSpPr>
      <p:grpSpPr>
        <a:xfrm>
          <a:off x="0" y="0"/>
          <a:ext cx="0" cy="0"/>
          <a:chOff x="0" y="0"/>
          <a:chExt cx="0" cy="0"/>
        </a:xfrm>
      </p:grpSpPr>
      <p:pic>
        <p:nvPicPr>
          <p:cNvPr id="1682" name="Google Shape;1682;p3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683" name="Google Shape;1683;p35"/>
          <p:cNvSpPr txBox="1"/>
          <p:nvPr>
            <p:ph idx="1" type="body"/>
          </p:nvPr>
        </p:nvSpPr>
        <p:spPr>
          <a:xfrm>
            <a:off x="720000" y="1174500"/>
            <a:ext cx="3753300" cy="34290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accent5"/>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1684" name="Google Shape;1684;p35"/>
          <p:cNvSpPr txBox="1"/>
          <p:nvPr>
            <p:ph idx="2" type="body"/>
          </p:nvPr>
        </p:nvSpPr>
        <p:spPr>
          <a:xfrm>
            <a:off x="4670700" y="1174500"/>
            <a:ext cx="3753300" cy="3429000"/>
          </a:xfrm>
          <a:prstGeom prst="rect">
            <a:avLst/>
          </a:prstGeom>
        </p:spPr>
        <p:txBody>
          <a:bodyPr anchorCtr="0" anchor="t" bIns="91425" lIns="91425" spcFirstLastPara="1" rIns="91425" wrap="square" tIns="91425">
            <a:noAutofit/>
          </a:bodyPr>
          <a:lstStyle>
            <a:lvl1pPr indent="-317500" lvl="0" marL="457200" rtl="0">
              <a:lnSpc>
                <a:spcPct val="115000"/>
              </a:lnSpc>
              <a:spcBef>
                <a:spcPts val="0"/>
              </a:spcBef>
              <a:spcAft>
                <a:spcPts val="0"/>
              </a:spcAft>
              <a:buClr>
                <a:schemeClr val="lt1"/>
              </a:buClr>
              <a:buSzPts val="1400"/>
              <a:buChar char="●"/>
              <a:defRPr/>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1600"/>
              </a:spcBef>
              <a:spcAft>
                <a:spcPts val="0"/>
              </a:spcAft>
              <a:buSzPts val="1400"/>
              <a:buChar char="■"/>
              <a:defRPr/>
            </a:lvl3pPr>
            <a:lvl4pPr indent="-317500" lvl="3" marL="1828800" rtl="0">
              <a:lnSpc>
                <a:spcPct val="115000"/>
              </a:lnSpc>
              <a:spcBef>
                <a:spcPts val="1600"/>
              </a:spcBef>
              <a:spcAft>
                <a:spcPts val="0"/>
              </a:spcAft>
              <a:buSzPts val="1400"/>
              <a:buChar char="●"/>
              <a:defRPr/>
            </a:lvl4pPr>
            <a:lvl5pPr indent="-317500" lvl="4" marL="2286000" rtl="0">
              <a:lnSpc>
                <a:spcPct val="115000"/>
              </a:lnSpc>
              <a:spcBef>
                <a:spcPts val="1600"/>
              </a:spcBef>
              <a:spcAft>
                <a:spcPts val="0"/>
              </a:spcAft>
              <a:buSzPts val="1400"/>
              <a:buChar char="○"/>
              <a:defRPr/>
            </a:lvl5pPr>
            <a:lvl6pPr indent="-317500" lvl="5" marL="2743200" rtl="0">
              <a:lnSpc>
                <a:spcPct val="115000"/>
              </a:lnSpc>
              <a:spcBef>
                <a:spcPts val="1600"/>
              </a:spcBef>
              <a:spcAft>
                <a:spcPts val="0"/>
              </a:spcAft>
              <a:buSzPts val="1400"/>
              <a:buChar char="■"/>
              <a:defRPr/>
            </a:lvl6pPr>
            <a:lvl7pPr indent="-317500" lvl="6" marL="3200400" rtl="0">
              <a:lnSpc>
                <a:spcPct val="115000"/>
              </a:lnSpc>
              <a:spcBef>
                <a:spcPts val="1600"/>
              </a:spcBef>
              <a:spcAft>
                <a:spcPts val="0"/>
              </a:spcAft>
              <a:buSzPts val="1400"/>
              <a:buChar char="●"/>
              <a:defRPr/>
            </a:lvl7pPr>
            <a:lvl8pPr indent="-317500" lvl="7" marL="3657600" rtl="0">
              <a:lnSpc>
                <a:spcPct val="115000"/>
              </a:lnSpc>
              <a:spcBef>
                <a:spcPts val="1600"/>
              </a:spcBef>
              <a:spcAft>
                <a:spcPts val="0"/>
              </a:spcAft>
              <a:buSzPts val="1400"/>
              <a:buChar char="○"/>
              <a:defRPr/>
            </a:lvl8pPr>
            <a:lvl9pPr indent="-317500" lvl="8" marL="4114800" rtl="0">
              <a:lnSpc>
                <a:spcPct val="115000"/>
              </a:lnSpc>
              <a:spcBef>
                <a:spcPts val="1600"/>
              </a:spcBef>
              <a:spcAft>
                <a:spcPts val="1600"/>
              </a:spcAft>
              <a:buSzPts val="1400"/>
              <a:buChar char="■"/>
              <a:defRPr/>
            </a:lvl9pPr>
          </a:lstStyle>
          <a:p/>
        </p:txBody>
      </p:sp>
      <p:sp>
        <p:nvSpPr>
          <p:cNvPr id="1685" name="Google Shape;1685;p35"/>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686" name="Google Shape;1686;p35"/>
          <p:cNvGrpSpPr/>
          <p:nvPr/>
        </p:nvGrpSpPr>
        <p:grpSpPr>
          <a:xfrm>
            <a:off x="8492688" y="87720"/>
            <a:ext cx="530584" cy="530573"/>
            <a:chOff x="1770475" y="3453900"/>
            <a:chExt cx="1181175" cy="1181150"/>
          </a:xfrm>
        </p:grpSpPr>
        <p:sp>
          <p:nvSpPr>
            <p:cNvPr id="1687" name="Google Shape;1687;p35"/>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35"/>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35"/>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35"/>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35"/>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35"/>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35"/>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35"/>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35"/>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35"/>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35"/>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35"/>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35"/>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35"/>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35"/>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35"/>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35"/>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35"/>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35"/>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35"/>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35"/>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35"/>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35"/>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35"/>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35"/>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35"/>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35"/>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35"/>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35"/>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35"/>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35"/>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35"/>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19" name="Google Shape;1719;p35"/>
          <p:cNvGrpSpPr/>
          <p:nvPr/>
        </p:nvGrpSpPr>
        <p:grpSpPr>
          <a:xfrm>
            <a:off x="41963" y="4491970"/>
            <a:ext cx="530584" cy="530573"/>
            <a:chOff x="1770475" y="3453900"/>
            <a:chExt cx="1181175" cy="1181150"/>
          </a:xfrm>
        </p:grpSpPr>
        <p:sp>
          <p:nvSpPr>
            <p:cNvPr id="1720" name="Google Shape;1720;p35"/>
            <p:cNvSpPr/>
            <p:nvPr/>
          </p:nvSpPr>
          <p:spPr>
            <a:xfrm>
              <a:off x="2366925" y="3453925"/>
              <a:ext cx="129300" cy="431050"/>
            </a:xfrm>
            <a:custGeom>
              <a:rect b="b" l="l" r="r" t="t"/>
              <a:pathLst>
                <a:path extrusionOk="0" h="17242" w="5172">
                  <a:moveTo>
                    <a:pt x="5093" y="0"/>
                  </a:moveTo>
                  <a:cubicBezTo>
                    <a:pt x="5028" y="119"/>
                    <a:pt x="4939" y="231"/>
                    <a:pt x="4902" y="357"/>
                  </a:cubicBezTo>
                  <a:cubicBezTo>
                    <a:pt x="3803" y="4097"/>
                    <a:pt x="2704" y="7837"/>
                    <a:pt x="1618" y="11581"/>
                  </a:cubicBezTo>
                  <a:cubicBezTo>
                    <a:pt x="1100" y="13370"/>
                    <a:pt x="607" y="15167"/>
                    <a:pt x="109" y="16937"/>
                  </a:cubicBezTo>
                  <a:cubicBezTo>
                    <a:pt x="281" y="17053"/>
                    <a:pt x="1" y="17190"/>
                    <a:pt x="223" y="17223"/>
                  </a:cubicBezTo>
                  <a:cubicBezTo>
                    <a:pt x="269" y="17230"/>
                    <a:pt x="319" y="17241"/>
                    <a:pt x="367" y="17241"/>
                  </a:cubicBezTo>
                  <a:cubicBezTo>
                    <a:pt x="447" y="17241"/>
                    <a:pt x="520" y="17211"/>
                    <a:pt x="556" y="17084"/>
                  </a:cubicBezTo>
                  <a:cubicBezTo>
                    <a:pt x="612" y="16890"/>
                    <a:pt x="722" y="16711"/>
                    <a:pt x="775" y="16515"/>
                  </a:cubicBezTo>
                  <a:cubicBezTo>
                    <a:pt x="2234" y="11155"/>
                    <a:pt x="3690" y="5794"/>
                    <a:pt x="5138" y="432"/>
                  </a:cubicBezTo>
                  <a:cubicBezTo>
                    <a:pt x="5172" y="302"/>
                    <a:pt x="5110" y="144"/>
                    <a:pt x="50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35"/>
            <p:cNvSpPr/>
            <p:nvPr/>
          </p:nvSpPr>
          <p:spPr>
            <a:xfrm>
              <a:off x="2520025" y="4053000"/>
              <a:ext cx="431625" cy="126100"/>
            </a:xfrm>
            <a:custGeom>
              <a:rect b="b" l="l" r="r" t="t"/>
              <a:pathLst>
                <a:path extrusionOk="0" h="5044" w="17265">
                  <a:moveTo>
                    <a:pt x="327" y="1"/>
                  </a:moveTo>
                  <a:cubicBezTo>
                    <a:pt x="302" y="47"/>
                    <a:pt x="272" y="61"/>
                    <a:pt x="242" y="61"/>
                  </a:cubicBezTo>
                  <a:cubicBezTo>
                    <a:pt x="194" y="61"/>
                    <a:pt x="144" y="25"/>
                    <a:pt x="103" y="25"/>
                  </a:cubicBezTo>
                  <a:cubicBezTo>
                    <a:pt x="69" y="25"/>
                    <a:pt x="42" y="51"/>
                    <a:pt x="30" y="146"/>
                  </a:cubicBezTo>
                  <a:cubicBezTo>
                    <a:pt x="1" y="386"/>
                    <a:pt x="140" y="448"/>
                    <a:pt x="322" y="505"/>
                  </a:cubicBezTo>
                  <a:cubicBezTo>
                    <a:pt x="5802" y="2193"/>
                    <a:pt x="11361" y="3594"/>
                    <a:pt x="16908" y="5036"/>
                  </a:cubicBezTo>
                  <a:cubicBezTo>
                    <a:pt x="16929" y="5041"/>
                    <a:pt x="16951" y="5044"/>
                    <a:pt x="16974" y="5044"/>
                  </a:cubicBezTo>
                  <a:cubicBezTo>
                    <a:pt x="17066" y="5044"/>
                    <a:pt x="17168" y="5005"/>
                    <a:pt x="17265" y="4993"/>
                  </a:cubicBezTo>
                  <a:cubicBezTo>
                    <a:pt x="17149" y="4926"/>
                    <a:pt x="17042" y="4831"/>
                    <a:pt x="16917" y="4795"/>
                  </a:cubicBezTo>
                  <a:cubicBezTo>
                    <a:pt x="13177" y="3695"/>
                    <a:pt x="9436" y="2597"/>
                    <a:pt x="5692" y="1511"/>
                  </a:cubicBezTo>
                  <a:cubicBezTo>
                    <a:pt x="3902" y="993"/>
                    <a:pt x="2106" y="500"/>
                    <a:pt x="3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35"/>
            <p:cNvSpPr/>
            <p:nvPr/>
          </p:nvSpPr>
          <p:spPr>
            <a:xfrm>
              <a:off x="1770575" y="4053700"/>
              <a:ext cx="431300" cy="124400"/>
            </a:xfrm>
            <a:custGeom>
              <a:rect b="b" l="l" r="r" t="t"/>
              <a:pathLst>
                <a:path extrusionOk="0" h="4976" w="17252">
                  <a:moveTo>
                    <a:pt x="17174" y="1"/>
                  </a:moveTo>
                  <a:cubicBezTo>
                    <a:pt x="17134" y="1"/>
                    <a:pt x="17080" y="44"/>
                    <a:pt x="17032" y="44"/>
                  </a:cubicBezTo>
                  <a:cubicBezTo>
                    <a:pt x="17021" y="44"/>
                    <a:pt x="17009" y="41"/>
                    <a:pt x="16999" y="35"/>
                  </a:cubicBezTo>
                  <a:cubicBezTo>
                    <a:pt x="16765" y="74"/>
                    <a:pt x="16500" y="90"/>
                    <a:pt x="16255" y="161"/>
                  </a:cubicBezTo>
                  <a:cubicBezTo>
                    <a:pt x="10962" y="1672"/>
                    <a:pt x="5641" y="3080"/>
                    <a:pt x="398" y="4762"/>
                  </a:cubicBezTo>
                  <a:cubicBezTo>
                    <a:pt x="259" y="4805"/>
                    <a:pt x="132" y="4891"/>
                    <a:pt x="0" y="4956"/>
                  </a:cubicBezTo>
                  <a:cubicBezTo>
                    <a:pt x="112" y="4958"/>
                    <a:pt x="228" y="4976"/>
                    <a:pt x="340" y="4976"/>
                  </a:cubicBezTo>
                  <a:cubicBezTo>
                    <a:pt x="397" y="4976"/>
                    <a:pt x="452" y="4971"/>
                    <a:pt x="505" y="4957"/>
                  </a:cubicBezTo>
                  <a:cubicBezTo>
                    <a:pt x="4492" y="3914"/>
                    <a:pt x="8483" y="2874"/>
                    <a:pt x="12464" y="1804"/>
                  </a:cubicBezTo>
                  <a:cubicBezTo>
                    <a:pt x="13978" y="1395"/>
                    <a:pt x="15474" y="916"/>
                    <a:pt x="16977" y="468"/>
                  </a:cubicBezTo>
                  <a:cubicBezTo>
                    <a:pt x="17141" y="420"/>
                    <a:pt x="17252" y="343"/>
                    <a:pt x="17237" y="125"/>
                  </a:cubicBezTo>
                  <a:cubicBezTo>
                    <a:pt x="17230" y="28"/>
                    <a:pt x="17206" y="1"/>
                    <a:pt x="171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35"/>
            <p:cNvSpPr/>
            <p:nvPr/>
          </p:nvSpPr>
          <p:spPr>
            <a:xfrm>
              <a:off x="2224775" y="3453900"/>
              <a:ext cx="130825" cy="431050"/>
            </a:xfrm>
            <a:custGeom>
              <a:rect b="b" l="l" r="r" t="t"/>
              <a:pathLst>
                <a:path extrusionOk="0" h="17242" w="5233">
                  <a:moveTo>
                    <a:pt x="144" y="0"/>
                  </a:moveTo>
                  <a:cubicBezTo>
                    <a:pt x="1" y="155"/>
                    <a:pt x="66" y="326"/>
                    <a:pt x="109" y="494"/>
                  </a:cubicBezTo>
                  <a:cubicBezTo>
                    <a:pt x="1050" y="4062"/>
                    <a:pt x="1974" y="7634"/>
                    <a:pt x="2940" y="11197"/>
                  </a:cubicBezTo>
                  <a:cubicBezTo>
                    <a:pt x="3462" y="13128"/>
                    <a:pt x="4053" y="15040"/>
                    <a:pt x="4610" y="16961"/>
                  </a:cubicBezTo>
                  <a:cubicBezTo>
                    <a:pt x="4658" y="17125"/>
                    <a:pt x="4730" y="17242"/>
                    <a:pt x="4893" y="17242"/>
                  </a:cubicBezTo>
                  <a:cubicBezTo>
                    <a:pt x="4920" y="17242"/>
                    <a:pt x="4949" y="17239"/>
                    <a:pt x="4981" y="17232"/>
                  </a:cubicBezTo>
                  <a:cubicBezTo>
                    <a:pt x="5232" y="17181"/>
                    <a:pt x="4922" y="17032"/>
                    <a:pt x="5043" y="16960"/>
                  </a:cubicBezTo>
                  <a:cubicBezTo>
                    <a:pt x="5007" y="16729"/>
                    <a:pt x="4995" y="16492"/>
                    <a:pt x="4931" y="16271"/>
                  </a:cubicBezTo>
                  <a:cubicBezTo>
                    <a:pt x="3408" y="10982"/>
                    <a:pt x="2016" y="5655"/>
                    <a:pt x="323" y="416"/>
                  </a:cubicBezTo>
                  <a:cubicBezTo>
                    <a:pt x="277" y="273"/>
                    <a:pt x="205" y="139"/>
                    <a:pt x="1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35"/>
            <p:cNvSpPr/>
            <p:nvPr/>
          </p:nvSpPr>
          <p:spPr>
            <a:xfrm>
              <a:off x="2366800" y="4204000"/>
              <a:ext cx="129375" cy="431050"/>
            </a:xfrm>
            <a:custGeom>
              <a:rect b="b" l="l" r="r" t="t"/>
              <a:pathLst>
                <a:path extrusionOk="0" h="17242" w="5175">
                  <a:moveTo>
                    <a:pt x="333" y="0"/>
                  </a:moveTo>
                  <a:cubicBezTo>
                    <a:pt x="304" y="0"/>
                    <a:pt x="272" y="4"/>
                    <a:pt x="236" y="13"/>
                  </a:cubicBezTo>
                  <a:cubicBezTo>
                    <a:pt x="1" y="68"/>
                    <a:pt x="194" y="234"/>
                    <a:pt x="207" y="287"/>
                  </a:cubicBezTo>
                  <a:cubicBezTo>
                    <a:pt x="526" y="1599"/>
                    <a:pt x="832" y="2916"/>
                    <a:pt x="1209" y="4211"/>
                  </a:cubicBezTo>
                  <a:cubicBezTo>
                    <a:pt x="2454" y="8485"/>
                    <a:pt x="3556" y="12801"/>
                    <a:pt x="4965" y="17025"/>
                  </a:cubicBezTo>
                  <a:cubicBezTo>
                    <a:pt x="4990" y="17103"/>
                    <a:pt x="5046" y="17170"/>
                    <a:pt x="5088" y="17242"/>
                  </a:cubicBezTo>
                  <a:cubicBezTo>
                    <a:pt x="5119" y="17159"/>
                    <a:pt x="5150" y="17077"/>
                    <a:pt x="5175" y="17010"/>
                  </a:cubicBezTo>
                  <a:cubicBezTo>
                    <a:pt x="5149" y="16902"/>
                    <a:pt x="5130" y="16822"/>
                    <a:pt x="5112" y="16744"/>
                  </a:cubicBezTo>
                  <a:cubicBezTo>
                    <a:pt x="4059" y="12758"/>
                    <a:pt x="3021" y="8768"/>
                    <a:pt x="1950" y="4787"/>
                  </a:cubicBezTo>
                  <a:cubicBezTo>
                    <a:pt x="1541" y="3273"/>
                    <a:pt x="1060" y="1778"/>
                    <a:pt x="613" y="274"/>
                  </a:cubicBezTo>
                  <a:cubicBezTo>
                    <a:pt x="566" y="111"/>
                    <a:pt x="488" y="0"/>
                    <a:pt x="3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35"/>
            <p:cNvSpPr/>
            <p:nvPr/>
          </p:nvSpPr>
          <p:spPr>
            <a:xfrm>
              <a:off x="2225775" y="4204325"/>
              <a:ext cx="126625" cy="430700"/>
            </a:xfrm>
            <a:custGeom>
              <a:rect b="b" l="l" r="r" t="t"/>
              <a:pathLst>
                <a:path extrusionOk="0" h="17228" w="5065">
                  <a:moveTo>
                    <a:pt x="4902" y="1"/>
                  </a:moveTo>
                  <a:cubicBezTo>
                    <a:pt x="4430" y="1"/>
                    <a:pt x="4490" y="460"/>
                    <a:pt x="4418" y="720"/>
                  </a:cubicBezTo>
                  <a:cubicBezTo>
                    <a:pt x="3331" y="4583"/>
                    <a:pt x="2267" y="8455"/>
                    <a:pt x="1210" y="12328"/>
                  </a:cubicBezTo>
                  <a:cubicBezTo>
                    <a:pt x="790" y="13866"/>
                    <a:pt x="403" y="15415"/>
                    <a:pt x="1" y="16958"/>
                  </a:cubicBezTo>
                  <a:lnTo>
                    <a:pt x="92" y="17228"/>
                  </a:lnTo>
                  <a:cubicBezTo>
                    <a:pt x="154" y="17123"/>
                    <a:pt x="243" y="17025"/>
                    <a:pt x="277" y="16909"/>
                  </a:cubicBezTo>
                  <a:cubicBezTo>
                    <a:pt x="1150" y="13947"/>
                    <a:pt x="2036" y="10989"/>
                    <a:pt x="2885" y="8018"/>
                  </a:cubicBezTo>
                  <a:cubicBezTo>
                    <a:pt x="3586" y="5565"/>
                    <a:pt x="4244" y="3100"/>
                    <a:pt x="4913" y="639"/>
                  </a:cubicBezTo>
                  <a:cubicBezTo>
                    <a:pt x="5065" y="80"/>
                    <a:pt x="5053" y="9"/>
                    <a:pt x="4955" y="3"/>
                  </a:cubicBezTo>
                  <a:cubicBezTo>
                    <a:pt x="4936" y="2"/>
                    <a:pt x="4919" y="1"/>
                    <a:pt x="490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35"/>
            <p:cNvSpPr/>
            <p:nvPr/>
          </p:nvSpPr>
          <p:spPr>
            <a:xfrm>
              <a:off x="1770475" y="3909950"/>
              <a:ext cx="431850" cy="125925"/>
            </a:xfrm>
            <a:custGeom>
              <a:rect b="b" l="l" r="r" t="t"/>
              <a:pathLst>
                <a:path extrusionOk="0" h="5037" w="17274">
                  <a:moveTo>
                    <a:pt x="317" y="0"/>
                  </a:moveTo>
                  <a:cubicBezTo>
                    <a:pt x="218" y="0"/>
                    <a:pt x="104" y="59"/>
                    <a:pt x="0" y="82"/>
                  </a:cubicBezTo>
                  <a:cubicBezTo>
                    <a:pt x="115" y="138"/>
                    <a:pt x="224" y="212"/>
                    <a:pt x="344" y="247"/>
                  </a:cubicBezTo>
                  <a:cubicBezTo>
                    <a:pt x="4084" y="1344"/>
                    <a:pt x="7825" y="2443"/>
                    <a:pt x="11569" y="3529"/>
                  </a:cubicBezTo>
                  <a:cubicBezTo>
                    <a:pt x="13359" y="4048"/>
                    <a:pt x="15155" y="4537"/>
                    <a:pt x="16936" y="5037"/>
                  </a:cubicBezTo>
                  <a:cubicBezTo>
                    <a:pt x="16962" y="4991"/>
                    <a:pt x="16991" y="4976"/>
                    <a:pt x="17022" y="4976"/>
                  </a:cubicBezTo>
                  <a:cubicBezTo>
                    <a:pt x="17070" y="4976"/>
                    <a:pt x="17121" y="5014"/>
                    <a:pt x="17161" y="5014"/>
                  </a:cubicBezTo>
                  <a:cubicBezTo>
                    <a:pt x="17195" y="5014"/>
                    <a:pt x="17221" y="4989"/>
                    <a:pt x="17235" y="4900"/>
                  </a:cubicBezTo>
                  <a:cubicBezTo>
                    <a:pt x="17273" y="4666"/>
                    <a:pt x="17138" y="4594"/>
                    <a:pt x="16952" y="4537"/>
                  </a:cubicBezTo>
                  <a:cubicBezTo>
                    <a:pt x="11472" y="2848"/>
                    <a:pt x="5913" y="1451"/>
                    <a:pt x="366" y="6"/>
                  </a:cubicBezTo>
                  <a:cubicBezTo>
                    <a:pt x="350" y="2"/>
                    <a:pt x="334" y="0"/>
                    <a:pt x="3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35"/>
            <p:cNvSpPr/>
            <p:nvPr/>
          </p:nvSpPr>
          <p:spPr>
            <a:xfrm>
              <a:off x="2519950" y="3910825"/>
              <a:ext cx="431650" cy="124425"/>
            </a:xfrm>
            <a:custGeom>
              <a:rect b="b" l="l" r="r" t="t"/>
              <a:pathLst>
                <a:path extrusionOk="0" h="4977" w="17266">
                  <a:moveTo>
                    <a:pt x="16963" y="1"/>
                  </a:moveTo>
                  <a:cubicBezTo>
                    <a:pt x="16891" y="1"/>
                    <a:pt x="16820" y="6"/>
                    <a:pt x="16753" y="24"/>
                  </a:cubicBezTo>
                  <a:cubicBezTo>
                    <a:pt x="13196" y="954"/>
                    <a:pt x="9635" y="1872"/>
                    <a:pt x="6085" y="2833"/>
                  </a:cubicBezTo>
                  <a:cubicBezTo>
                    <a:pt x="4155" y="3354"/>
                    <a:pt x="2242" y="3945"/>
                    <a:pt x="321" y="4502"/>
                  </a:cubicBezTo>
                  <a:cubicBezTo>
                    <a:pt x="136" y="4556"/>
                    <a:pt x="0" y="4625"/>
                    <a:pt x="33" y="4862"/>
                  </a:cubicBezTo>
                  <a:cubicBezTo>
                    <a:pt x="46" y="4950"/>
                    <a:pt x="71" y="4977"/>
                    <a:pt x="101" y="4977"/>
                  </a:cubicBezTo>
                  <a:cubicBezTo>
                    <a:pt x="149" y="4977"/>
                    <a:pt x="210" y="4909"/>
                    <a:pt x="256" y="4909"/>
                  </a:cubicBezTo>
                  <a:cubicBezTo>
                    <a:pt x="270" y="4909"/>
                    <a:pt x="283" y="4916"/>
                    <a:pt x="294" y="4935"/>
                  </a:cubicBezTo>
                  <a:cubicBezTo>
                    <a:pt x="527" y="4901"/>
                    <a:pt x="765" y="4895"/>
                    <a:pt x="983" y="4830"/>
                  </a:cubicBezTo>
                  <a:cubicBezTo>
                    <a:pt x="6259" y="3307"/>
                    <a:pt x="11573" y="1917"/>
                    <a:pt x="16801" y="234"/>
                  </a:cubicBezTo>
                  <a:cubicBezTo>
                    <a:pt x="16962" y="181"/>
                    <a:pt x="17184" y="234"/>
                    <a:pt x="17266" y="8"/>
                  </a:cubicBezTo>
                  <a:lnTo>
                    <a:pt x="17266" y="8"/>
                  </a:lnTo>
                  <a:cubicBezTo>
                    <a:pt x="17254" y="8"/>
                    <a:pt x="17243" y="8"/>
                    <a:pt x="17232" y="8"/>
                  </a:cubicBezTo>
                  <a:cubicBezTo>
                    <a:pt x="17143" y="8"/>
                    <a:pt x="17052" y="1"/>
                    <a:pt x="169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35"/>
            <p:cNvSpPr/>
            <p:nvPr/>
          </p:nvSpPr>
          <p:spPr>
            <a:xfrm>
              <a:off x="2493600" y="3849850"/>
              <a:ext cx="188250" cy="114475"/>
            </a:xfrm>
            <a:custGeom>
              <a:rect b="b" l="l" r="r" t="t"/>
              <a:pathLst>
                <a:path extrusionOk="0" h="4579" w="7530">
                  <a:moveTo>
                    <a:pt x="7027" y="1"/>
                  </a:moveTo>
                  <a:cubicBezTo>
                    <a:pt x="6973" y="1"/>
                    <a:pt x="6906" y="29"/>
                    <a:pt x="6845" y="66"/>
                  </a:cubicBezTo>
                  <a:cubicBezTo>
                    <a:pt x="4620" y="1376"/>
                    <a:pt x="2395" y="2688"/>
                    <a:pt x="172" y="4005"/>
                  </a:cubicBezTo>
                  <a:cubicBezTo>
                    <a:pt x="103" y="4046"/>
                    <a:pt x="1" y="4167"/>
                    <a:pt x="16" y="4198"/>
                  </a:cubicBezTo>
                  <a:cubicBezTo>
                    <a:pt x="87" y="4337"/>
                    <a:pt x="195" y="4456"/>
                    <a:pt x="287" y="4578"/>
                  </a:cubicBezTo>
                  <a:cubicBezTo>
                    <a:pt x="388" y="4521"/>
                    <a:pt x="472" y="4474"/>
                    <a:pt x="553" y="4428"/>
                  </a:cubicBezTo>
                  <a:cubicBezTo>
                    <a:pt x="2781" y="3148"/>
                    <a:pt x="5011" y="1872"/>
                    <a:pt x="7235" y="586"/>
                  </a:cubicBezTo>
                  <a:cubicBezTo>
                    <a:pt x="7530" y="416"/>
                    <a:pt x="7147" y="329"/>
                    <a:pt x="7147" y="178"/>
                  </a:cubicBezTo>
                  <a:cubicBezTo>
                    <a:pt x="7147" y="46"/>
                    <a:pt x="7097" y="1"/>
                    <a:pt x="70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35"/>
            <p:cNvSpPr/>
            <p:nvPr/>
          </p:nvSpPr>
          <p:spPr>
            <a:xfrm>
              <a:off x="2440300" y="4177050"/>
              <a:ext cx="115900" cy="183525"/>
            </a:xfrm>
            <a:custGeom>
              <a:rect b="b" l="l" r="r" t="t"/>
              <a:pathLst>
                <a:path extrusionOk="0" h="7341" w="4636">
                  <a:moveTo>
                    <a:pt x="485" y="0"/>
                  </a:moveTo>
                  <a:cubicBezTo>
                    <a:pt x="447" y="0"/>
                    <a:pt x="396" y="19"/>
                    <a:pt x="329" y="67"/>
                  </a:cubicBezTo>
                  <a:cubicBezTo>
                    <a:pt x="148" y="195"/>
                    <a:pt x="0" y="251"/>
                    <a:pt x="170" y="542"/>
                  </a:cubicBezTo>
                  <a:cubicBezTo>
                    <a:pt x="1467" y="2760"/>
                    <a:pt x="2736" y="4994"/>
                    <a:pt x="4018" y="7221"/>
                  </a:cubicBezTo>
                  <a:cubicBezTo>
                    <a:pt x="4045" y="7269"/>
                    <a:pt x="4121" y="7340"/>
                    <a:pt x="4145" y="7340"/>
                  </a:cubicBezTo>
                  <a:cubicBezTo>
                    <a:pt x="4147" y="7340"/>
                    <a:pt x="4148" y="7340"/>
                    <a:pt x="4150" y="7339"/>
                  </a:cubicBezTo>
                  <a:cubicBezTo>
                    <a:pt x="4321" y="7244"/>
                    <a:pt x="4484" y="7133"/>
                    <a:pt x="4636" y="7035"/>
                  </a:cubicBezTo>
                  <a:cubicBezTo>
                    <a:pt x="4595" y="6947"/>
                    <a:pt x="4572" y="6883"/>
                    <a:pt x="4538" y="6824"/>
                  </a:cubicBezTo>
                  <a:cubicBezTo>
                    <a:pt x="3248" y="4634"/>
                    <a:pt x="1958" y="2444"/>
                    <a:pt x="661" y="257"/>
                  </a:cubicBezTo>
                  <a:cubicBezTo>
                    <a:pt x="613" y="176"/>
                    <a:pt x="603" y="0"/>
                    <a:pt x="4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35"/>
            <p:cNvSpPr/>
            <p:nvPr/>
          </p:nvSpPr>
          <p:spPr>
            <a:xfrm>
              <a:off x="2044825" y="4126050"/>
              <a:ext cx="186875" cy="113525"/>
            </a:xfrm>
            <a:custGeom>
              <a:rect b="b" l="l" r="r" t="t"/>
              <a:pathLst>
                <a:path extrusionOk="0" h="4541" w="7475">
                  <a:moveTo>
                    <a:pt x="7018" y="1"/>
                  </a:moveTo>
                  <a:cubicBezTo>
                    <a:pt x="6964" y="1"/>
                    <a:pt x="6896" y="23"/>
                    <a:pt x="6804" y="76"/>
                  </a:cubicBezTo>
                  <a:cubicBezTo>
                    <a:pt x="4585" y="1373"/>
                    <a:pt x="2352" y="2642"/>
                    <a:pt x="125" y="3924"/>
                  </a:cubicBezTo>
                  <a:cubicBezTo>
                    <a:pt x="75" y="3954"/>
                    <a:pt x="1" y="4038"/>
                    <a:pt x="11" y="4057"/>
                  </a:cubicBezTo>
                  <a:cubicBezTo>
                    <a:pt x="105" y="4227"/>
                    <a:pt x="215" y="4388"/>
                    <a:pt x="313" y="4541"/>
                  </a:cubicBezTo>
                  <a:cubicBezTo>
                    <a:pt x="403" y="4499"/>
                    <a:pt x="467" y="4475"/>
                    <a:pt x="527" y="4440"/>
                  </a:cubicBezTo>
                  <a:cubicBezTo>
                    <a:pt x="2717" y="3150"/>
                    <a:pt x="4907" y="1860"/>
                    <a:pt x="7094" y="564"/>
                  </a:cubicBezTo>
                  <a:cubicBezTo>
                    <a:pt x="7203" y="499"/>
                    <a:pt x="7475" y="503"/>
                    <a:pt x="7280" y="231"/>
                  </a:cubicBezTo>
                  <a:cubicBezTo>
                    <a:pt x="7191" y="106"/>
                    <a:pt x="7136" y="1"/>
                    <a:pt x="70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35"/>
            <p:cNvSpPr/>
            <p:nvPr/>
          </p:nvSpPr>
          <p:spPr>
            <a:xfrm>
              <a:off x="2165275" y="4177050"/>
              <a:ext cx="115750" cy="183750"/>
            </a:xfrm>
            <a:custGeom>
              <a:rect b="b" l="l" r="r" t="t"/>
              <a:pathLst>
                <a:path extrusionOk="0" h="7350" w="4630">
                  <a:moveTo>
                    <a:pt x="4202" y="0"/>
                  </a:moveTo>
                  <a:cubicBezTo>
                    <a:pt x="4122" y="0"/>
                    <a:pt x="4092" y="95"/>
                    <a:pt x="4047" y="170"/>
                  </a:cubicBezTo>
                  <a:cubicBezTo>
                    <a:pt x="2736" y="2397"/>
                    <a:pt x="1423" y="4620"/>
                    <a:pt x="111" y="6845"/>
                  </a:cubicBezTo>
                  <a:cubicBezTo>
                    <a:pt x="26" y="6988"/>
                    <a:pt x="0" y="7147"/>
                    <a:pt x="226" y="7147"/>
                  </a:cubicBezTo>
                  <a:cubicBezTo>
                    <a:pt x="226" y="7147"/>
                    <a:pt x="227" y="7147"/>
                    <a:pt x="228" y="7147"/>
                  </a:cubicBezTo>
                  <a:cubicBezTo>
                    <a:pt x="228" y="7147"/>
                    <a:pt x="228" y="7147"/>
                    <a:pt x="228" y="7147"/>
                  </a:cubicBezTo>
                  <a:cubicBezTo>
                    <a:pt x="334" y="7147"/>
                    <a:pt x="406" y="7349"/>
                    <a:pt x="509" y="7349"/>
                  </a:cubicBezTo>
                  <a:cubicBezTo>
                    <a:pt x="554" y="7349"/>
                    <a:pt x="604" y="7311"/>
                    <a:pt x="667" y="7202"/>
                  </a:cubicBezTo>
                  <a:cubicBezTo>
                    <a:pt x="1676" y="5442"/>
                    <a:pt x="2698" y="3687"/>
                    <a:pt x="3711" y="1930"/>
                  </a:cubicBezTo>
                  <a:cubicBezTo>
                    <a:pt x="4020" y="1392"/>
                    <a:pt x="4317" y="846"/>
                    <a:pt x="4629" y="286"/>
                  </a:cubicBezTo>
                  <a:cubicBezTo>
                    <a:pt x="4515" y="200"/>
                    <a:pt x="4407" y="98"/>
                    <a:pt x="4283" y="26"/>
                  </a:cubicBezTo>
                  <a:cubicBezTo>
                    <a:pt x="4251" y="8"/>
                    <a:pt x="4225" y="0"/>
                    <a:pt x="42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35"/>
            <p:cNvSpPr/>
            <p:nvPr/>
          </p:nvSpPr>
          <p:spPr>
            <a:xfrm>
              <a:off x="2039950" y="3849875"/>
              <a:ext cx="190000" cy="113300"/>
            </a:xfrm>
            <a:custGeom>
              <a:rect b="b" l="l" r="r" t="t"/>
              <a:pathLst>
                <a:path extrusionOk="0" h="4532" w="7600">
                  <a:moveTo>
                    <a:pt x="525" y="1"/>
                  </a:moveTo>
                  <a:cubicBezTo>
                    <a:pt x="445" y="1"/>
                    <a:pt x="388" y="52"/>
                    <a:pt x="394" y="183"/>
                  </a:cubicBezTo>
                  <a:cubicBezTo>
                    <a:pt x="403" y="336"/>
                    <a:pt x="1" y="411"/>
                    <a:pt x="316" y="592"/>
                  </a:cubicBezTo>
                  <a:cubicBezTo>
                    <a:pt x="2554" y="1883"/>
                    <a:pt x="4801" y="3159"/>
                    <a:pt x="7030" y="4463"/>
                  </a:cubicBezTo>
                  <a:cubicBezTo>
                    <a:pt x="7114" y="4512"/>
                    <a:pt x="7178" y="4532"/>
                    <a:pt x="7228" y="4532"/>
                  </a:cubicBezTo>
                  <a:cubicBezTo>
                    <a:pt x="7417" y="4532"/>
                    <a:pt x="7417" y="4251"/>
                    <a:pt x="7600" y="4190"/>
                  </a:cubicBezTo>
                  <a:cubicBezTo>
                    <a:pt x="7502" y="4110"/>
                    <a:pt x="7440" y="4045"/>
                    <a:pt x="7366" y="3999"/>
                  </a:cubicBezTo>
                  <a:cubicBezTo>
                    <a:pt x="5143" y="2683"/>
                    <a:pt x="2920" y="1370"/>
                    <a:pt x="695" y="56"/>
                  </a:cubicBezTo>
                  <a:cubicBezTo>
                    <a:pt x="636" y="22"/>
                    <a:pt x="575" y="1"/>
                    <a:pt x="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35"/>
            <p:cNvSpPr/>
            <p:nvPr/>
          </p:nvSpPr>
          <p:spPr>
            <a:xfrm>
              <a:off x="2439300" y="3728325"/>
              <a:ext cx="116875" cy="183700"/>
            </a:xfrm>
            <a:custGeom>
              <a:rect b="b" l="l" r="r" t="t"/>
              <a:pathLst>
                <a:path extrusionOk="0" h="7348" w="4675">
                  <a:moveTo>
                    <a:pt x="4183" y="1"/>
                  </a:moveTo>
                  <a:cubicBezTo>
                    <a:pt x="4166" y="1"/>
                    <a:pt x="4104" y="58"/>
                    <a:pt x="4082" y="96"/>
                  </a:cubicBezTo>
                  <a:cubicBezTo>
                    <a:pt x="2785" y="2346"/>
                    <a:pt x="1497" y="4601"/>
                    <a:pt x="184" y="6841"/>
                  </a:cubicBezTo>
                  <a:cubicBezTo>
                    <a:pt x="0" y="7154"/>
                    <a:pt x="247" y="7166"/>
                    <a:pt x="375" y="7275"/>
                  </a:cubicBezTo>
                  <a:cubicBezTo>
                    <a:pt x="435" y="7327"/>
                    <a:pt x="480" y="7347"/>
                    <a:pt x="515" y="7347"/>
                  </a:cubicBezTo>
                  <a:cubicBezTo>
                    <a:pt x="608" y="7347"/>
                    <a:pt x="631" y="7202"/>
                    <a:pt x="680" y="7117"/>
                  </a:cubicBezTo>
                  <a:cubicBezTo>
                    <a:pt x="1700" y="5395"/>
                    <a:pt x="2722" y="3674"/>
                    <a:pt x="3737" y="1949"/>
                  </a:cubicBezTo>
                  <a:cubicBezTo>
                    <a:pt x="4053" y="1413"/>
                    <a:pt x="4354" y="869"/>
                    <a:pt x="4675" y="307"/>
                  </a:cubicBezTo>
                  <a:cubicBezTo>
                    <a:pt x="4522" y="209"/>
                    <a:pt x="4357" y="100"/>
                    <a:pt x="4185" y="2"/>
                  </a:cubicBezTo>
                  <a:cubicBezTo>
                    <a:pt x="4185" y="1"/>
                    <a:pt x="4184" y="1"/>
                    <a:pt x="4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35"/>
            <p:cNvSpPr/>
            <p:nvPr/>
          </p:nvSpPr>
          <p:spPr>
            <a:xfrm>
              <a:off x="2165425" y="3728350"/>
              <a:ext cx="115350" cy="183125"/>
            </a:xfrm>
            <a:custGeom>
              <a:rect b="b" l="l" r="r" t="t"/>
              <a:pathLst>
                <a:path extrusionOk="0" h="7325" w="4614">
                  <a:moveTo>
                    <a:pt x="498" y="0"/>
                  </a:moveTo>
                  <a:cubicBezTo>
                    <a:pt x="400" y="0"/>
                    <a:pt x="319" y="199"/>
                    <a:pt x="210" y="202"/>
                  </a:cubicBezTo>
                  <a:cubicBezTo>
                    <a:pt x="0" y="204"/>
                    <a:pt x="14" y="338"/>
                    <a:pt x="93" y="475"/>
                  </a:cubicBezTo>
                  <a:cubicBezTo>
                    <a:pt x="1409" y="2712"/>
                    <a:pt x="2725" y="4950"/>
                    <a:pt x="4047" y="7183"/>
                  </a:cubicBezTo>
                  <a:cubicBezTo>
                    <a:pt x="4083" y="7244"/>
                    <a:pt x="4191" y="7325"/>
                    <a:pt x="4237" y="7325"/>
                  </a:cubicBezTo>
                  <a:cubicBezTo>
                    <a:pt x="4242" y="7325"/>
                    <a:pt x="4246" y="7324"/>
                    <a:pt x="4249" y="7323"/>
                  </a:cubicBezTo>
                  <a:cubicBezTo>
                    <a:pt x="4385" y="7255"/>
                    <a:pt x="4500" y="7146"/>
                    <a:pt x="4613" y="7059"/>
                  </a:cubicBezTo>
                  <a:cubicBezTo>
                    <a:pt x="4569" y="6970"/>
                    <a:pt x="4542" y="6907"/>
                    <a:pt x="4510" y="6850"/>
                  </a:cubicBezTo>
                  <a:cubicBezTo>
                    <a:pt x="3214" y="4599"/>
                    <a:pt x="1924" y="2346"/>
                    <a:pt x="616" y="102"/>
                  </a:cubicBezTo>
                  <a:cubicBezTo>
                    <a:pt x="573" y="27"/>
                    <a:pt x="534" y="0"/>
                    <a:pt x="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35"/>
            <p:cNvSpPr/>
            <p:nvPr/>
          </p:nvSpPr>
          <p:spPr>
            <a:xfrm>
              <a:off x="2492425" y="4124675"/>
              <a:ext cx="187500" cy="114325"/>
            </a:xfrm>
            <a:custGeom>
              <a:rect b="b" l="l" r="r" t="t"/>
              <a:pathLst>
                <a:path extrusionOk="0" h="4573" w="7500">
                  <a:moveTo>
                    <a:pt x="345" y="1"/>
                  </a:moveTo>
                  <a:cubicBezTo>
                    <a:pt x="253" y="116"/>
                    <a:pt x="143" y="222"/>
                    <a:pt x="77" y="349"/>
                  </a:cubicBezTo>
                  <a:cubicBezTo>
                    <a:pt x="0" y="491"/>
                    <a:pt x="133" y="523"/>
                    <a:pt x="229" y="580"/>
                  </a:cubicBezTo>
                  <a:cubicBezTo>
                    <a:pt x="2454" y="1891"/>
                    <a:pt x="4676" y="3207"/>
                    <a:pt x="6903" y="4518"/>
                  </a:cubicBezTo>
                  <a:cubicBezTo>
                    <a:pt x="6969" y="4556"/>
                    <a:pt x="7020" y="4572"/>
                    <a:pt x="7060" y="4572"/>
                  </a:cubicBezTo>
                  <a:cubicBezTo>
                    <a:pt x="7223" y="4572"/>
                    <a:pt x="7203" y="4302"/>
                    <a:pt x="7310" y="4215"/>
                  </a:cubicBezTo>
                  <a:cubicBezTo>
                    <a:pt x="7499" y="4060"/>
                    <a:pt x="7355" y="4020"/>
                    <a:pt x="7244" y="3956"/>
                  </a:cubicBezTo>
                  <a:cubicBezTo>
                    <a:pt x="5686" y="3055"/>
                    <a:pt x="4132" y="2148"/>
                    <a:pt x="2572" y="1250"/>
                  </a:cubicBezTo>
                  <a:cubicBezTo>
                    <a:pt x="1846" y="833"/>
                    <a:pt x="1113" y="430"/>
                    <a:pt x="3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35"/>
            <p:cNvSpPr/>
            <p:nvPr/>
          </p:nvSpPr>
          <p:spPr>
            <a:xfrm>
              <a:off x="2793875" y="3713025"/>
              <a:ext cx="123975" cy="74750"/>
            </a:xfrm>
            <a:custGeom>
              <a:rect b="b" l="l" r="r" t="t"/>
              <a:pathLst>
                <a:path extrusionOk="0" h="2990" w="4959">
                  <a:moveTo>
                    <a:pt x="4958" y="7"/>
                  </a:moveTo>
                  <a:lnTo>
                    <a:pt x="4958" y="7"/>
                  </a:lnTo>
                  <a:cubicBezTo>
                    <a:pt x="4872" y="16"/>
                    <a:pt x="4771" y="1"/>
                    <a:pt x="4699" y="39"/>
                  </a:cubicBezTo>
                  <a:cubicBezTo>
                    <a:pt x="3234" y="825"/>
                    <a:pt x="1772" y="1614"/>
                    <a:pt x="318" y="2417"/>
                  </a:cubicBezTo>
                  <a:cubicBezTo>
                    <a:pt x="267" y="2445"/>
                    <a:pt x="0" y="2442"/>
                    <a:pt x="159" y="2646"/>
                  </a:cubicBezTo>
                  <a:cubicBezTo>
                    <a:pt x="254" y="2770"/>
                    <a:pt x="367" y="2881"/>
                    <a:pt x="465" y="2989"/>
                  </a:cubicBezTo>
                  <a:cubicBezTo>
                    <a:pt x="529" y="2949"/>
                    <a:pt x="552" y="2934"/>
                    <a:pt x="576" y="2919"/>
                  </a:cubicBezTo>
                  <a:cubicBezTo>
                    <a:pt x="2013" y="2033"/>
                    <a:pt x="3452" y="1150"/>
                    <a:pt x="4884" y="256"/>
                  </a:cubicBezTo>
                  <a:cubicBezTo>
                    <a:pt x="4940" y="223"/>
                    <a:pt x="4934" y="91"/>
                    <a:pt x="4958" y="7"/>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35"/>
            <p:cNvSpPr/>
            <p:nvPr/>
          </p:nvSpPr>
          <p:spPr>
            <a:xfrm>
              <a:off x="1804075" y="3711800"/>
              <a:ext cx="123750" cy="74575"/>
            </a:xfrm>
            <a:custGeom>
              <a:rect b="b" l="l" r="r" t="t"/>
              <a:pathLst>
                <a:path extrusionOk="0" h="2983" w="4950">
                  <a:moveTo>
                    <a:pt x="149" y="0"/>
                  </a:moveTo>
                  <a:cubicBezTo>
                    <a:pt x="97" y="34"/>
                    <a:pt x="0" y="88"/>
                    <a:pt x="6" y="95"/>
                  </a:cubicBezTo>
                  <a:cubicBezTo>
                    <a:pt x="47" y="186"/>
                    <a:pt x="84" y="301"/>
                    <a:pt x="160" y="350"/>
                  </a:cubicBezTo>
                  <a:cubicBezTo>
                    <a:pt x="1509" y="1198"/>
                    <a:pt x="2871" y="2029"/>
                    <a:pt x="4214" y="2889"/>
                  </a:cubicBezTo>
                  <a:cubicBezTo>
                    <a:pt x="4317" y="2954"/>
                    <a:pt x="4401" y="2982"/>
                    <a:pt x="4473" y="2982"/>
                  </a:cubicBezTo>
                  <a:cubicBezTo>
                    <a:pt x="4617" y="2982"/>
                    <a:pt x="4710" y="2871"/>
                    <a:pt x="4791" y="2725"/>
                  </a:cubicBezTo>
                  <a:cubicBezTo>
                    <a:pt x="4950" y="2438"/>
                    <a:pt x="4628" y="2453"/>
                    <a:pt x="4508" y="2380"/>
                  </a:cubicBezTo>
                  <a:cubicBezTo>
                    <a:pt x="3896" y="2007"/>
                    <a:pt x="3278" y="1642"/>
                    <a:pt x="2648" y="1301"/>
                  </a:cubicBezTo>
                  <a:cubicBezTo>
                    <a:pt x="1828" y="858"/>
                    <a:pt x="994" y="439"/>
                    <a:pt x="1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35"/>
            <p:cNvSpPr/>
            <p:nvPr/>
          </p:nvSpPr>
          <p:spPr>
            <a:xfrm>
              <a:off x="2616050" y="3487525"/>
              <a:ext cx="77825" cy="121150"/>
            </a:xfrm>
            <a:custGeom>
              <a:rect b="b" l="l" r="r" t="t"/>
              <a:pathLst>
                <a:path extrusionOk="0" h="4846" w="3113">
                  <a:moveTo>
                    <a:pt x="3008" y="0"/>
                  </a:moveTo>
                  <a:cubicBezTo>
                    <a:pt x="3008" y="0"/>
                    <a:pt x="3008" y="0"/>
                    <a:pt x="3007" y="0"/>
                  </a:cubicBezTo>
                  <a:cubicBezTo>
                    <a:pt x="2919" y="43"/>
                    <a:pt x="2805" y="83"/>
                    <a:pt x="2757" y="160"/>
                  </a:cubicBezTo>
                  <a:cubicBezTo>
                    <a:pt x="1902" y="1523"/>
                    <a:pt x="1065" y="2897"/>
                    <a:pt x="199" y="4253"/>
                  </a:cubicBezTo>
                  <a:cubicBezTo>
                    <a:pt x="1" y="4564"/>
                    <a:pt x="216" y="4667"/>
                    <a:pt x="388" y="4791"/>
                  </a:cubicBezTo>
                  <a:cubicBezTo>
                    <a:pt x="441" y="4830"/>
                    <a:pt x="484" y="4846"/>
                    <a:pt x="519" y="4846"/>
                  </a:cubicBezTo>
                  <a:cubicBezTo>
                    <a:pt x="647" y="4846"/>
                    <a:pt x="666" y="4636"/>
                    <a:pt x="704" y="4575"/>
                  </a:cubicBezTo>
                  <a:cubicBezTo>
                    <a:pt x="1097" y="3929"/>
                    <a:pt x="1466" y="3269"/>
                    <a:pt x="1825" y="2601"/>
                  </a:cubicBezTo>
                  <a:cubicBezTo>
                    <a:pt x="2261" y="1793"/>
                    <a:pt x="2679" y="976"/>
                    <a:pt x="3113" y="144"/>
                  </a:cubicBezTo>
                  <a:cubicBezTo>
                    <a:pt x="3075" y="91"/>
                    <a:pt x="3020" y="0"/>
                    <a:pt x="3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35"/>
            <p:cNvSpPr/>
            <p:nvPr/>
          </p:nvSpPr>
          <p:spPr>
            <a:xfrm>
              <a:off x="2029800" y="3487850"/>
              <a:ext cx="74550" cy="121125"/>
            </a:xfrm>
            <a:custGeom>
              <a:rect b="b" l="l" r="r" t="t"/>
              <a:pathLst>
                <a:path extrusionOk="0" h="4845" w="2982">
                  <a:moveTo>
                    <a:pt x="0" y="1"/>
                  </a:moveTo>
                  <a:cubicBezTo>
                    <a:pt x="11" y="87"/>
                    <a:pt x="0" y="187"/>
                    <a:pt x="38" y="259"/>
                  </a:cubicBezTo>
                  <a:cubicBezTo>
                    <a:pt x="824" y="1723"/>
                    <a:pt x="1613" y="3186"/>
                    <a:pt x="2416" y="4641"/>
                  </a:cubicBezTo>
                  <a:cubicBezTo>
                    <a:pt x="2437" y="4681"/>
                    <a:pt x="2442" y="4845"/>
                    <a:pt x="2535" y="4845"/>
                  </a:cubicBezTo>
                  <a:cubicBezTo>
                    <a:pt x="2563" y="4845"/>
                    <a:pt x="2599" y="4830"/>
                    <a:pt x="2646" y="4793"/>
                  </a:cubicBezTo>
                  <a:cubicBezTo>
                    <a:pt x="2767" y="4697"/>
                    <a:pt x="2876" y="4585"/>
                    <a:pt x="2981" y="4488"/>
                  </a:cubicBezTo>
                  <a:cubicBezTo>
                    <a:pt x="2940" y="4421"/>
                    <a:pt x="2926" y="4396"/>
                    <a:pt x="2914" y="4375"/>
                  </a:cubicBezTo>
                  <a:cubicBezTo>
                    <a:pt x="2028" y="2938"/>
                    <a:pt x="1143" y="1500"/>
                    <a:pt x="249" y="68"/>
                  </a:cubicBezTo>
                  <a:cubicBezTo>
                    <a:pt x="216" y="13"/>
                    <a:pt x="84" y="21"/>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35"/>
            <p:cNvSpPr/>
            <p:nvPr/>
          </p:nvSpPr>
          <p:spPr>
            <a:xfrm>
              <a:off x="1804075" y="4302000"/>
              <a:ext cx="124425" cy="75125"/>
            </a:xfrm>
            <a:custGeom>
              <a:rect b="b" l="l" r="r" t="t"/>
              <a:pathLst>
                <a:path extrusionOk="0" h="3005" w="4977">
                  <a:moveTo>
                    <a:pt x="4509" y="1"/>
                  </a:moveTo>
                  <a:cubicBezTo>
                    <a:pt x="4471" y="1"/>
                    <a:pt x="4428" y="14"/>
                    <a:pt x="4375" y="46"/>
                  </a:cubicBezTo>
                  <a:cubicBezTo>
                    <a:pt x="2944" y="918"/>
                    <a:pt x="1521" y="1798"/>
                    <a:pt x="98" y="2683"/>
                  </a:cubicBezTo>
                  <a:cubicBezTo>
                    <a:pt x="43" y="2717"/>
                    <a:pt x="12" y="2819"/>
                    <a:pt x="5" y="2894"/>
                  </a:cubicBezTo>
                  <a:cubicBezTo>
                    <a:pt x="0" y="2926"/>
                    <a:pt x="84" y="2968"/>
                    <a:pt x="125" y="3004"/>
                  </a:cubicBezTo>
                  <a:cubicBezTo>
                    <a:pt x="186" y="2974"/>
                    <a:pt x="222" y="2956"/>
                    <a:pt x="256" y="2935"/>
                  </a:cubicBezTo>
                  <a:cubicBezTo>
                    <a:pt x="1730" y="2135"/>
                    <a:pt x="3202" y="1337"/>
                    <a:pt x="4669" y="528"/>
                  </a:cubicBezTo>
                  <a:cubicBezTo>
                    <a:pt x="4733" y="494"/>
                    <a:pt x="4977" y="470"/>
                    <a:pt x="4799" y="294"/>
                  </a:cubicBezTo>
                  <a:cubicBezTo>
                    <a:pt x="4707" y="203"/>
                    <a:pt x="4655" y="1"/>
                    <a:pt x="45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35"/>
            <p:cNvSpPr/>
            <p:nvPr/>
          </p:nvSpPr>
          <p:spPr>
            <a:xfrm>
              <a:off x="2793950" y="4302050"/>
              <a:ext cx="124400" cy="74825"/>
            </a:xfrm>
            <a:custGeom>
              <a:rect b="b" l="l" r="r" t="t"/>
              <a:pathLst>
                <a:path extrusionOk="0" h="2993" w="4976">
                  <a:moveTo>
                    <a:pt x="449" y="0"/>
                  </a:moveTo>
                  <a:cubicBezTo>
                    <a:pt x="302" y="0"/>
                    <a:pt x="256" y="213"/>
                    <a:pt x="161" y="304"/>
                  </a:cubicBezTo>
                  <a:cubicBezTo>
                    <a:pt x="0" y="457"/>
                    <a:pt x="210" y="475"/>
                    <a:pt x="273" y="510"/>
                  </a:cubicBezTo>
                  <a:cubicBezTo>
                    <a:pt x="1753" y="1324"/>
                    <a:pt x="3235" y="2133"/>
                    <a:pt x="4718" y="2942"/>
                  </a:cubicBezTo>
                  <a:cubicBezTo>
                    <a:pt x="4769" y="2969"/>
                    <a:pt x="4820" y="2993"/>
                    <a:pt x="4864" y="2993"/>
                  </a:cubicBezTo>
                  <a:cubicBezTo>
                    <a:pt x="4923" y="2993"/>
                    <a:pt x="4967" y="2950"/>
                    <a:pt x="4976" y="2812"/>
                  </a:cubicBezTo>
                  <a:cubicBezTo>
                    <a:pt x="4953" y="2782"/>
                    <a:pt x="4931" y="2725"/>
                    <a:pt x="4890" y="2702"/>
                  </a:cubicBezTo>
                  <a:cubicBezTo>
                    <a:pt x="3454" y="1812"/>
                    <a:pt x="2020" y="922"/>
                    <a:pt x="578" y="44"/>
                  </a:cubicBezTo>
                  <a:cubicBezTo>
                    <a:pt x="527" y="13"/>
                    <a:pt x="485" y="0"/>
                    <a:pt x="4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35"/>
            <p:cNvSpPr/>
            <p:nvPr/>
          </p:nvSpPr>
          <p:spPr>
            <a:xfrm>
              <a:off x="2026550" y="4480250"/>
              <a:ext cx="78050" cy="121550"/>
            </a:xfrm>
            <a:custGeom>
              <a:rect b="b" l="l" r="r" t="t"/>
              <a:pathLst>
                <a:path extrusionOk="0" h="4862" w="3122">
                  <a:moveTo>
                    <a:pt x="2659" y="1"/>
                  </a:moveTo>
                  <a:cubicBezTo>
                    <a:pt x="2541" y="1"/>
                    <a:pt x="2528" y="189"/>
                    <a:pt x="2499" y="240"/>
                  </a:cubicBezTo>
                  <a:cubicBezTo>
                    <a:pt x="1712" y="1658"/>
                    <a:pt x="946" y="3088"/>
                    <a:pt x="182" y="4518"/>
                  </a:cubicBezTo>
                  <a:cubicBezTo>
                    <a:pt x="129" y="4618"/>
                    <a:pt x="0" y="4753"/>
                    <a:pt x="151" y="4840"/>
                  </a:cubicBezTo>
                  <a:cubicBezTo>
                    <a:pt x="176" y="4855"/>
                    <a:pt x="200" y="4862"/>
                    <a:pt x="223" y="4862"/>
                  </a:cubicBezTo>
                  <a:cubicBezTo>
                    <a:pt x="305" y="4862"/>
                    <a:pt x="375" y="4781"/>
                    <a:pt x="436" y="4683"/>
                  </a:cubicBezTo>
                  <a:cubicBezTo>
                    <a:pt x="930" y="3892"/>
                    <a:pt x="1450" y="3114"/>
                    <a:pt x="1943" y="2322"/>
                  </a:cubicBezTo>
                  <a:cubicBezTo>
                    <a:pt x="2344" y="1680"/>
                    <a:pt x="2720" y="1024"/>
                    <a:pt x="3121" y="349"/>
                  </a:cubicBezTo>
                  <a:cubicBezTo>
                    <a:pt x="3000" y="243"/>
                    <a:pt x="2891" y="112"/>
                    <a:pt x="2752" y="31"/>
                  </a:cubicBezTo>
                  <a:cubicBezTo>
                    <a:pt x="2715" y="10"/>
                    <a:pt x="2684" y="1"/>
                    <a:pt x="26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35"/>
            <p:cNvSpPr/>
            <p:nvPr/>
          </p:nvSpPr>
          <p:spPr>
            <a:xfrm>
              <a:off x="2616025" y="4480275"/>
              <a:ext cx="80525" cy="121950"/>
            </a:xfrm>
            <a:custGeom>
              <a:rect b="b" l="l" r="r" t="t"/>
              <a:pathLst>
                <a:path extrusionOk="0" h="4878" w="3221">
                  <a:moveTo>
                    <a:pt x="521" y="0"/>
                  </a:moveTo>
                  <a:cubicBezTo>
                    <a:pt x="487" y="0"/>
                    <a:pt x="445" y="15"/>
                    <a:pt x="393" y="51"/>
                  </a:cubicBezTo>
                  <a:cubicBezTo>
                    <a:pt x="221" y="173"/>
                    <a:pt x="1" y="273"/>
                    <a:pt x="197" y="589"/>
                  </a:cubicBezTo>
                  <a:cubicBezTo>
                    <a:pt x="985" y="1848"/>
                    <a:pt x="1743" y="3128"/>
                    <a:pt x="2520" y="4393"/>
                  </a:cubicBezTo>
                  <a:cubicBezTo>
                    <a:pt x="2629" y="4571"/>
                    <a:pt x="2789" y="4720"/>
                    <a:pt x="2923" y="4877"/>
                  </a:cubicBezTo>
                  <a:cubicBezTo>
                    <a:pt x="3221" y="4774"/>
                    <a:pt x="3056" y="4619"/>
                    <a:pt x="3002" y="4516"/>
                  </a:cubicBezTo>
                  <a:cubicBezTo>
                    <a:pt x="2245" y="3096"/>
                    <a:pt x="1486" y="1678"/>
                    <a:pt x="706" y="272"/>
                  </a:cubicBezTo>
                  <a:cubicBezTo>
                    <a:pt x="673" y="212"/>
                    <a:pt x="651" y="0"/>
                    <a:pt x="5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35"/>
            <p:cNvSpPr/>
            <p:nvPr/>
          </p:nvSpPr>
          <p:spPr>
            <a:xfrm>
              <a:off x="2695650" y="4244500"/>
              <a:ext cx="74575" cy="48100"/>
            </a:xfrm>
            <a:custGeom>
              <a:rect b="b" l="l" r="r" t="t"/>
              <a:pathLst>
                <a:path extrusionOk="0" h="1924" w="2983">
                  <a:moveTo>
                    <a:pt x="473" y="0"/>
                  </a:moveTo>
                  <a:cubicBezTo>
                    <a:pt x="394" y="0"/>
                    <a:pt x="352" y="66"/>
                    <a:pt x="333" y="152"/>
                  </a:cubicBezTo>
                  <a:cubicBezTo>
                    <a:pt x="307" y="279"/>
                    <a:pt x="1" y="374"/>
                    <a:pt x="236" y="519"/>
                  </a:cubicBezTo>
                  <a:cubicBezTo>
                    <a:pt x="1007" y="995"/>
                    <a:pt x="1795" y="1445"/>
                    <a:pt x="2610" y="1924"/>
                  </a:cubicBezTo>
                  <a:cubicBezTo>
                    <a:pt x="2689" y="1801"/>
                    <a:pt x="2771" y="1654"/>
                    <a:pt x="2871" y="1523"/>
                  </a:cubicBezTo>
                  <a:cubicBezTo>
                    <a:pt x="2983" y="1379"/>
                    <a:pt x="2820" y="1340"/>
                    <a:pt x="2774" y="1313"/>
                  </a:cubicBezTo>
                  <a:cubicBezTo>
                    <a:pt x="2055" y="885"/>
                    <a:pt x="1324" y="474"/>
                    <a:pt x="606" y="46"/>
                  </a:cubicBezTo>
                  <a:cubicBezTo>
                    <a:pt x="553" y="14"/>
                    <a:pt x="509" y="0"/>
                    <a:pt x="4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35"/>
            <p:cNvSpPr/>
            <p:nvPr/>
          </p:nvSpPr>
          <p:spPr>
            <a:xfrm>
              <a:off x="2113000" y="4383225"/>
              <a:ext cx="49175" cy="67425"/>
            </a:xfrm>
            <a:custGeom>
              <a:rect b="b" l="l" r="r" t="t"/>
              <a:pathLst>
                <a:path extrusionOk="0" h="2697" w="1967">
                  <a:moveTo>
                    <a:pt x="1490" y="1"/>
                  </a:moveTo>
                  <a:cubicBezTo>
                    <a:pt x="1375" y="1"/>
                    <a:pt x="1322" y="140"/>
                    <a:pt x="1272" y="225"/>
                  </a:cubicBezTo>
                  <a:cubicBezTo>
                    <a:pt x="903" y="856"/>
                    <a:pt x="565" y="1505"/>
                    <a:pt x="178" y="2123"/>
                  </a:cubicBezTo>
                  <a:cubicBezTo>
                    <a:pt x="0" y="2406"/>
                    <a:pt x="17" y="2519"/>
                    <a:pt x="336" y="2651"/>
                  </a:cubicBezTo>
                  <a:cubicBezTo>
                    <a:pt x="412" y="2683"/>
                    <a:pt x="471" y="2696"/>
                    <a:pt x="519" y="2696"/>
                  </a:cubicBezTo>
                  <a:cubicBezTo>
                    <a:pt x="740" y="2696"/>
                    <a:pt x="691" y="2400"/>
                    <a:pt x="768" y="2283"/>
                  </a:cubicBezTo>
                  <a:cubicBezTo>
                    <a:pt x="1183" y="1651"/>
                    <a:pt x="1560" y="995"/>
                    <a:pt x="1967" y="321"/>
                  </a:cubicBezTo>
                  <a:cubicBezTo>
                    <a:pt x="1827" y="212"/>
                    <a:pt x="1714" y="89"/>
                    <a:pt x="1576" y="23"/>
                  </a:cubicBezTo>
                  <a:cubicBezTo>
                    <a:pt x="1544" y="8"/>
                    <a:pt x="1516" y="1"/>
                    <a:pt x="14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35"/>
            <p:cNvSpPr/>
            <p:nvPr/>
          </p:nvSpPr>
          <p:spPr>
            <a:xfrm>
              <a:off x="2557025" y="4377225"/>
              <a:ext cx="54100" cy="74225"/>
            </a:xfrm>
            <a:custGeom>
              <a:rect b="b" l="l" r="r" t="t"/>
              <a:pathLst>
                <a:path extrusionOk="0" h="2969" w="2164">
                  <a:moveTo>
                    <a:pt x="512" y="1"/>
                  </a:moveTo>
                  <a:lnTo>
                    <a:pt x="512" y="1"/>
                  </a:lnTo>
                  <a:cubicBezTo>
                    <a:pt x="539" y="452"/>
                    <a:pt x="1" y="302"/>
                    <a:pt x="233" y="702"/>
                  </a:cubicBezTo>
                  <a:cubicBezTo>
                    <a:pt x="645" y="1415"/>
                    <a:pt x="1043" y="2134"/>
                    <a:pt x="1466" y="2842"/>
                  </a:cubicBezTo>
                  <a:cubicBezTo>
                    <a:pt x="1521" y="2935"/>
                    <a:pt x="1573" y="2968"/>
                    <a:pt x="1622" y="2968"/>
                  </a:cubicBezTo>
                  <a:cubicBezTo>
                    <a:pt x="1735" y="2968"/>
                    <a:pt x="1836" y="2792"/>
                    <a:pt x="1947" y="2770"/>
                  </a:cubicBezTo>
                  <a:cubicBezTo>
                    <a:pt x="2164" y="2728"/>
                    <a:pt x="2063" y="2643"/>
                    <a:pt x="1988" y="2520"/>
                  </a:cubicBezTo>
                  <a:cubicBezTo>
                    <a:pt x="1705" y="2059"/>
                    <a:pt x="1444" y="1585"/>
                    <a:pt x="1172" y="1116"/>
                  </a:cubicBezTo>
                  <a:cubicBezTo>
                    <a:pt x="992" y="807"/>
                    <a:pt x="807" y="500"/>
                    <a:pt x="5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35"/>
            <p:cNvSpPr/>
            <p:nvPr/>
          </p:nvSpPr>
          <p:spPr>
            <a:xfrm>
              <a:off x="1951825" y="3796350"/>
              <a:ext cx="74700" cy="48075"/>
            </a:xfrm>
            <a:custGeom>
              <a:rect b="b" l="l" r="r" t="t"/>
              <a:pathLst>
                <a:path extrusionOk="0" h="1923" w="2988">
                  <a:moveTo>
                    <a:pt x="379" y="0"/>
                  </a:moveTo>
                  <a:cubicBezTo>
                    <a:pt x="299" y="122"/>
                    <a:pt x="219" y="270"/>
                    <a:pt x="117" y="399"/>
                  </a:cubicBezTo>
                  <a:cubicBezTo>
                    <a:pt x="1" y="544"/>
                    <a:pt x="168" y="583"/>
                    <a:pt x="212" y="610"/>
                  </a:cubicBezTo>
                  <a:cubicBezTo>
                    <a:pt x="932" y="1037"/>
                    <a:pt x="1661" y="1447"/>
                    <a:pt x="2379" y="1877"/>
                  </a:cubicBezTo>
                  <a:cubicBezTo>
                    <a:pt x="2433" y="1909"/>
                    <a:pt x="2478" y="1923"/>
                    <a:pt x="2514" y="1923"/>
                  </a:cubicBezTo>
                  <a:cubicBezTo>
                    <a:pt x="2593" y="1923"/>
                    <a:pt x="2636" y="1859"/>
                    <a:pt x="2653" y="1774"/>
                  </a:cubicBezTo>
                  <a:cubicBezTo>
                    <a:pt x="2681" y="1645"/>
                    <a:pt x="2987" y="1550"/>
                    <a:pt x="2754" y="1406"/>
                  </a:cubicBezTo>
                  <a:cubicBezTo>
                    <a:pt x="1983" y="929"/>
                    <a:pt x="1195" y="480"/>
                    <a:pt x="3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35"/>
            <p:cNvSpPr/>
            <p:nvPr/>
          </p:nvSpPr>
          <p:spPr>
            <a:xfrm>
              <a:off x="2697825" y="3797325"/>
              <a:ext cx="74925" cy="46550"/>
            </a:xfrm>
            <a:custGeom>
              <a:rect b="b" l="l" r="r" t="t"/>
              <a:pathLst>
                <a:path extrusionOk="0" h="1862" w="2997">
                  <a:moveTo>
                    <a:pt x="2506" y="1"/>
                  </a:moveTo>
                  <a:cubicBezTo>
                    <a:pt x="2447" y="1"/>
                    <a:pt x="2368" y="33"/>
                    <a:pt x="2255" y="116"/>
                  </a:cubicBezTo>
                  <a:cubicBezTo>
                    <a:pt x="1669" y="544"/>
                    <a:pt x="998" y="857"/>
                    <a:pt x="365" y="1219"/>
                  </a:cubicBezTo>
                  <a:cubicBezTo>
                    <a:pt x="222" y="1300"/>
                    <a:pt x="0" y="1327"/>
                    <a:pt x="135" y="1587"/>
                  </a:cubicBezTo>
                  <a:cubicBezTo>
                    <a:pt x="220" y="1749"/>
                    <a:pt x="301" y="1861"/>
                    <a:pt x="433" y="1861"/>
                  </a:cubicBezTo>
                  <a:cubicBezTo>
                    <a:pt x="502" y="1861"/>
                    <a:pt x="584" y="1831"/>
                    <a:pt x="688" y="1761"/>
                  </a:cubicBezTo>
                  <a:cubicBezTo>
                    <a:pt x="1226" y="1400"/>
                    <a:pt x="1796" y="1087"/>
                    <a:pt x="2352" y="754"/>
                  </a:cubicBezTo>
                  <a:cubicBezTo>
                    <a:pt x="2519" y="653"/>
                    <a:pt x="2685" y="554"/>
                    <a:pt x="2997" y="368"/>
                  </a:cubicBezTo>
                  <a:lnTo>
                    <a:pt x="2997" y="368"/>
                  </a:lnTo>
                  <a:cubicBezTo>
                    <a:pt x="2987" y="369"/>
                    <a:pt x="2977" y="369"/>
                    <a:pt x="2968" y="369"/>
                  </a:cubicBezTo>
                  <a:cubicBezTo>
                    <a:pt x="2686" y="369"/>
                    <a:pt x="2709" y="1"/>
                    <a:pt x="25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35"/>
            <p:cNvSpPr/>
            <p:nvPr/>
          </p:nvSpPr>
          <p:spPr>
            <a:xfrm>
              <a:off x="2112325" y="3638600"/>
              <a:ext cx="49875" cy="67375"/>
            </a:xfrm>
            <a:custGeom>
              <a:rect b="b" l="l" r="r" t="t"/>
              <a:pathLst>
                <a:path extrusionOk="0" h="2695" w="1995">
                  <a:moveTo>
                    <a:pt x="539" y="1"/>
                  </a:moveTo>
                  <a:cubicBezTo>
                    <a:pt x="494" y="1"/>
                    <a:pt x="265" y="126"/>
                    <a:pt x="126" y="169"/>
                  </a:cubicBezTo>
                  <a:cubicBezTo>
                    <a:pt x="0" y="208"/>
                    <a:pt x="23" y="260"/>
                    <a:pt x="74" y="347"/>
                  </a:cubicBezTo>
                  <a:cubicBezTo>
                    <a:pt x="495" y="1072"/>
                    <a:pt x="908" y="1800"/>
                    <a:pt x="1338" y="2520"/>
                  </a:cubicBezTo>
                  <a:cubicBezTo>
                    <a:pt x="1374" y="2580"/>
                    <a:pt x="1424" y="2695"/>
                    <a:pt x="1518" y="2695"/>
                  </a:cubicBezTo>
                  <a:cubicBezTo>
                    <a:pt x="1550" y="2695"/>
                    <a:pt x="1586" y="2682"/>
                    <a:pt x="1628" y="2650"/>
                  </a:cubicBezTo>
                  <a:cubicBezTo>
                    <a:pt x="1751" y="2558"/>
                    <a:pt x="1870" y="2460"/>
                    <a:pt x="1995" y="2361"/>
                  </a:cubicBezTo>
                  <a:cubicBezTo>
                    <a:pt x="1499" y="1541"/>
                    <a:pt x="1033" y="764"/>
                    <a:pt x="546" y="3"/>
                  </a:cubicBezTo>
                  <a:cubicBezTo>
                    <a:pt x="545" y="1"/>
                    <a:pt x="543" y="1"/>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35"/>
            <p:cNvSpPr/>
            <p:nvPr/>
          </p:nvSpPr>
          <p:spPr>
            <a:xfrm>
              <a:off x="2559675" y="3637150"/>
              <a:ext cx="49550" cy="69050"/>
            </a:xfrm>
            <a:custGeom>
              <a:rect b="b" l="l" r="r" t="t"/>
              <a:pathLst>
                <a:path extrusionOk="0" h="2762" w="1982">
                  <a:moveTo>
                    <a:pt x="1491" y="0"/>
                  </a:moveTo>
                  <a:cubicBezTo>
                    <a:pt x="1417" y="0"/>
                    <a:pt x="1390" y="102"/>
                    <a:pt x="1370" y="137"/>
                  </a:cubicBezTo>
                  <a:cubicBezTo>
                    <a:pt x="941" y="855"/>
                    <a:pt x="531" y="1585"/>
                    <a:pt x="103" y="2304"/>
                  </a:cubicBezTo>
                  <a:cubicBezTo>
                    <a:pt x="1" y="2475"/>
                    <a:pt x="86" y="2549"/>
                    <a:pt x="211" y="2577"/>
                  </a:cubicBezTo>
                  <a:cubicBezTo>
                    <a:pt x="303" y="2598"/>
                    <a:pt x="378" y="2762"/>
                    <a:pt x="468" y="2762"/>
                  </a:cubicBezTo>
                  <a:cubicBezTo>
                    <a:pt x="502" y="2762"/>
                    <a:pt x="538" y="2738"/>
                    <a:pt x="578" y="2673"/>
                  </a:cubicBezTo>
                  <a:cubicBezTo>
                    <a:pt x="1055" y="1903"/>
                    <a:pt x="1504" y="1115"/>
                    <a:pt x="1982" y="301"/>
                  </a:cubicBezTo>
                  <a:cubicBezTo>
                    <a:pt x="1858" y="221"/>
                    <a:pt x="1711" y="138"/>
                    <a:pt x="1580" y="38"/>
                  </a:cubicBezTo>
                  <a:cubicBezTo>
                    <a:pt x="1545" y="11"/>
                    <a:pt x="1516" y="0"/>
                    <a:pt x="1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35"/>
            <p:cNvSpPr/>
            <p:nvPr/>
          </p:nvSpPr>
          <p:spPr>
            <a:xfrm>
              <a:off x="1953625" y="4245275"/>
              <a:ext cx="71150" cy="46650"/>
            </a:xfrm>
            <a:custGeom>
              <a:rect b="b" l="l" r="r" t="t"/>
              <a:pathLst>
                <a:path extrusionOk="0" h="1866" w="2846">
                  <a:moveTo>
                    <a:pt x="2399" y="0"/>
                  </a:moveTo>
                  <a:cubicBezTo>
                    <a:pt x="2325" y="0"/>
                    <a:pt x="2238" y="36"/>
                    <a:pt x="2128" y="107"/>
                  </a:cubicBezTo>
                  <a:cubicBezTo>
                    <a:pt x="1629" y="427"/>
                    <a:pt x="1098" y="699"/>
                    <a:pt x="587" y="1000"/>
                  </a:cubicBezTo>
                  <a:cubicBezTo>
                    <a:pt x="378" y="1123"/>
                    <a:pt x="181" y="1271"/>
                    <a:pt x="0" y="1393"/>
                  </a:cubicBezTo>
                  <a:cubicBezTo>
                    <a:pt x="100" y="1569"/>
                    <a:pt x="179" y="1725"/>
                    <a:pt x="282" y="1865"/>
                  </a:cubicBezTo>
                  <a:cubicBezTo>
                    <a:pt x="283" y="1866"/>
                    <a:pt x="284" y="1866"/>
                    <a:pt x="285" y="1866"/>
                  </a:cubicBezTo>
                  <a:cubicBezTo>
                    <a:pt x="308" y="1866"/>
                    <a:pt x="457" y="1775"/>
                    <a:pt x="541" y="1728"/>
                  </a:cubicBezTo>
                  <a:cubicBezTo>
                    <a:pt x="1177" y="1369"/>
                    <a:pt x="1815" y="1014"/>
                    <a:pt x="2446" y="649"/>
                  </a:cubicBezTo>
                  <a:cubicBezTo>
                    <a:pt x="2590" y="566"/>
                    <a:pt x="2845" y="552"/>
                    <a:pt x="2686" y="252"/>
                  </a:cubicBezTo>
                  <a:cubicBezTo>
                    <a:pt x="2597" y="84"/>
                    <a:pt x="2513" y="0"/>
                    <a:pt x="2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2" name="Google Shape;1752;p35"/>
          <p:cNvSpPr/>
          <p:nvPr/>
        </p:nvSpPr>
        <p:spPr>
          <a:xfrm rot="-1035443">
            <a:off x="-23140" y="84237"/>
            <a:ext cx="710904" cy="91150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TITLE_AND_TWO_COLUMNS_2_1">
    <p:spTree>
      <p:nvGrpSpPr>
        <p:cNvPr id="1753" name="Shape 1753"/>
        <p:cNvGrpSpPr/>
        <p:nvPr/>
      </p:nvGrpSpPr>
      <p:grpSpPr>
        <a:xfrm>
          <a:off x="0" y="0"/>
          <a:ext cx="0" cy="0"/>
          <a:chOff x="0" y="0"/>
          <a:chExt cx="0" cy="0"/>
        </a:xfrm>
      </p:grpSpPr>
      <p:pic>
        <p:nvPicPr>
          <p:cNvPr id="1754" name="Google Shape;1754;p36"/>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755" name="Google Shape;1755;p36"/>
          <p:cNvSpPr txBox="1"/>
          <p:nvPr>
            <p:ph idx="1" type="subTitle"/>
          </p:nvPr>
        </p:nvSpPr>
        <p:spPr>
          <a:xfrm>
            <a:off x="1230975" y="1459650"/>
            <a:ext cx="3202800" cy="222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56" name="Google Shape;1756;p36"/>
          <p:cNvSpPr txBox="1"/>
          <p:nvPr>
            <p:ph idx="2" type="subTitle"/>
          </p:nvPr>
        </p:nvSpPr>
        <p:spPr>
          <a:xfrm>
            <a:off x="4710200" y="1459650"/>
            <a:ext cx="3202800" cy="2224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757" name="Google Shape;1757;p36"/>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758" name="Google Shape;1758;p36"/>
          <p:cNvGrpSpPr/>
          <p:nvPr/>
        </p:nvGrpSpPr>
        <p:grpSpPr>
          <a:xfrm>
            <a:off x="43040" y="20840"/>
            <a:ext cx="593576" cy="592934"/>
            <a:chOff x="4624275" y="3441875"/>
            <a:chExt cx="1206700" cy="1205150"/>
          </a:xfrm>
        </p:grpSpPr>
        <p:sp>
          <p:nvSpPr>
            <p:cNvPr id="1759" name="Google Shape;1759;p36"/>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36"/>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36"/>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36"/>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36"/>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36"/>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36"/>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36"/>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36"/>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36"/>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36"/>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36"/>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36"/>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36"/>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36"/>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36"/>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36"/>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36"/>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36"/>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36"/>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36"/>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36"/>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36"/>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36"/>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36"/>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36"/>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36"/>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36"/>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36"/>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36"/>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36"/>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36"/>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91" name="Google Shape;1791;p36"/>
          <p:cNvSpPr/>
          <p:nvPr/>
        </p:nvSpPr>
        <p:spPr>
          <a:xfrm rot="932611">
            <a:off x="8068543" y="1676938"/>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36"/>
          <p:cNvSpPr/>
          <p:nvPr/>
        </p:nvSpPr>
        <p:spPr>
          <a:xfrm rot="-820355">
            <a:off x="2737702" y="382452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93" name="Google Shape;1793;p36"/>
          <p:cNvGrpSpPr/>
          <p:nvPr/>
        </p:nvGrpSpPr>
        <p:grpSpPr>
          <a:xfrm>
            <a:off x="8465187" y="58"/>
            <a:ext cx="635328" cy="634511"/>
            <a:chOff x="4624275" y="3441875"/>
            <a:chExt cx="1206700" cy="1205150"/>
          </a:xfrm>
        </p:grpSpPr>
        <p:sp>
          <p:nvSpPr>
            <p:cNvPr id="1794" name="Google Shape;1794;p36"/>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36"/>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36"/>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36"/>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36"/>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36"/>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36"/>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36"/>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36"/>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36"/>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36"/>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36"/>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36"/>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36"/>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36"/>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36"/>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36"/>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36"/>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36"/>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36"/>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36"/>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36"/>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36"/>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36"/>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36"/>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36"/>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36"/>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36"/>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36"/>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36"/>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36"/>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36"/>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1826" name="Shape 1826"/>
        <p:cNvGrpSpPr/>
        <p:nvPr/>
      </p:nvGrpSpPr>
      <p:grpSpPr>
        <a:xfrm>
          <a:off x="0" y="0"/>
          <a:ext cx="0" cy="0"/>
          <a:chOff x="0" y="0"/>
          <a:chExt cx="0" cy="0"/>
        </a:xfrm>
      </p:grpSpPr>
      <p:pic>
        <p:nvPicPr>
          <p:cNvPr id="1827" name="Google Shape;1827;p37"/>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828" name="Google Shape;1828;p37"/>
          <p:cNvSpPr txBox="1"/>
          <p:nvPr>
            <p:ph idx="1" type="subTitle"/>
          </p:nvPr>
        </p:nvSpPr>
        <p:spPr>
          <a:xfrm>
            <a:off x="720000" y="3041375"/>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29" name="Google Shape;1829;p37"/>
          <p:cNvSpPr txBox="1"/>
          <p:nvPr>
            <p:ph idx="2" type="subTitle"/>
          </p:nvPr>
        </p:nvSpPr>
        <p:spPr>
          <a:xfrm>
            <a:off x="3428855" y="3041387"/>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30" name="Google Shape;1830;p37"/>
          <p:cNvSpPr txBox="1"/>
          <p:nvPr>
            <p:ph idx="3" type="subTitle"/>
          </p:nvPr>
        </p:nvSpPr>
        <p:spPr>
          <a:xfrm>
            <a:off x="6137698" y="3041398"/>
            <a:ext cx="2286300" cy="567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831" name="Google Shape;1831;p37"/>
          <p:cNvSpPr txBox="1"/>
          <p:nvPr>
            <p:ph idx="4" type="subTitle"/>
          </p:nvPr>
        </p:nvSpPr>
        <p:spPr>
          <a:xfrm>
            <a:off x="72000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32" name="Google Shape;1832;p37"/>
          <p:cNvSpPr txBox="1"/>
          <p:nvPr>
            <p:ph idx="5" type="subTitle"/>
          </p:nvPr>
        </p:nvSpPr>
        <p:spPr>
          <a:xfrm>
            <a:off x="342885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33" name="Google Shape;1833;p37"/>
          <p:cNvSpPr txBox="1"/>
          <p:nvPr>
            <p:ph idx="6" type="subTitle"/>
          </p:nvPr>
        </p:nvSpPr>
        <p:spPr>
          <a:xfrm>
            <a:off x="6137700" y="2573525"/>
            <a:ext cx="22863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834" name="Google Shape;1834;p37"/>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835" name="Google Shape;1835;p37"/>
          <p:cNvGrpSpPr/>
          <p:nvPr/>
        </p:nvGrpSpPr>
        <p:grpSpPr>
          <a:xfrm>
            <a:off x="53652" y="63040"/>
            <a:ext cx="593576" cy="592934"/>
            <a:chOff x="4624275" y="3441875"/>
            <a:chExt cx="1206700" cy="1205150"/>
          </a:xfrm>
        </p:grpSpPr>
        <p:sp>
          <p:nvSpPr>
            <p:cNvPr id="1836" name="Google Shape;1836;p3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3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3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3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3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3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3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3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3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3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3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3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3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3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3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3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3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3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3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3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3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3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3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3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3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3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3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3" name="Google Shape;1863;p3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3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5" name="Google Shape;1865;p3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6" name="Google Shape;1866;p3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3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68" name="Google Shape;1868;p37"/>
          <p:cNvSpPr/>
          <p:nvPr/>
        </p:nvSpPr>
        <p:spPr>
          <a:xfrm rot="932611">
            <a:off x="7902343" y="1415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37"/>
          <p:cNvSpPr/>
          <p:nvPr/>
        </p:nvSpPr>
        <p:spPr>
          <a:xfrm rot="-820355">
            <a:off x="5542802" y="3984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70" name="Google Shape;1870;p37"/>
          <p:cNvGrpSpPr/>
          <p:nvPr/>
        </p:nvGrpSpPr>
        <p:grpSpPr>
          <a:xfrm>
            <a:off x="8465399" y="4508983"/>
            <a:ext cx="635328" cy="634511"/>
            <a:chOff x="4624275" y="3441875"/>
            <a:chExt cx="1206700" cy="1205150"/>
          </a:xfrm>
        </p:grpSpPr>
        <p:sp>
          <p:nvSpPr>
            <p:cNvPr id="1871" name="Google Shape;1871;p37"/>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37"/>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37"/>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37"/>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37"/>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37"/>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37"/>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37"/>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37"/>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37"/>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37"/>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37"/>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37"/>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37"/>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37"/>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37"/>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37"/>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37"/>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37"/>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37"/>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37"/>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37"/>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37"/>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37"/>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37"/>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37"/>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37"/>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37"/>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37"/>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37"/>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37"/>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37"/>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
    <p:spTree>
      <p:nvGrpSpPr>
        <p:cNvPr id="1903" name="Shape 1903"/>
        <p:cNvGrpSpPr/>
        <p:nvPr/>
      </p:nvGrpSpPr>
      <p:grpSpPr>
        <a:xfrm>
          <a:off x="0" y="0"/>
          <a:ext cx="0" cy="0"/>
          <a:chOff x="0" y="0"/>
          <a:chExt cx="0" cy="0"/>
        </a:xfrm>
      </p:grpSpPr>
      <p:pic>
        <p:nvPicPr>
          <p:cNvPr id="1904" name="Google Shape;1904;p38"/>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905" name="Google Shape;1905;p38"/>
          <p:cNvSpPr txBox="1"/>
          <p:nvPr>
            <p:ph idx="1" type="subTitle"/>
          </p:nvPr>
        </p:nvSpPr>
        <p:spPr>
          <a:xfrm>
            <a:off x="1315230" y="2037275"/>
            <a:ext cx="30528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6" name="Google Shape;1906;p38"/>
          <p:cNvSpPr txBox="1"/>
          <p:nvPr>
            <p:ph idx="2" type="subTitle"/>
          </p:nvPr>
        </p:nvSpPr>
        <p:spPr>
          <a:xfrm>
            <a:off x="5490747" y="2037275"/>
            <a:ext cx="30096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7" name="Google Shape;1907;p38"/>
          <p:cNvSpPr txBox="1"/>
          <p:nvPr>
            <p:ph idx="3" type="subTitle"/>
          </p:nvPr>
        </p:nvSpPr>
        <p:spPr>
          <a:xfrm>
            <a:off x="1315230" y="3447000"/>
            <a:ext cx="30528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8" name="Google Shape;1908;p38"/>
          <p:cNvSpPr txBox="1"/>
          <p:nvPr>
            <p:ph idx="4" type="subTitle"/>
          </p:nvPr>
        </p:nvSpPr>
        <p:spPr>
          <a:xfrm>
            <a:off x="5490747" y="3447000"/>
            <a:ext cx="3009600" cy="572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1909" name="Google Shape;1909;p38"/>
          <p:cNvSpPr txBox="1"/>
          <p:nvPr>
            <p:ph idx="5" type="subTitle"/>
          </p:nvPr>
        </p:nvSpPr>
        <p:spPr>
          <a:xfrm>
            <a:off x="1315203" y="1554575"/>
            <a:ext cx="30528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0" name="Google Shape;1910;p38"/>
          <p:cNvSpPr txBox="1"/>
          <p:nvPr>
            <p:ph idx="6" type="subTitle"/>
          </p:nvPr>
        </p:nvSpPr>
        <p:spPr>
          <a:xfrm>
            <a:off x="1315203" y="2964350"/>
            <a:ext cx="30528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1" name="Google Shape;1911;p38"/>
          <p:cNvSpPr txBox="1"/>
          <p:nvPr>
            <p:ph idx="7" type="subTitle"/>
          </p:nvPr>
        </p:nvSpPr>
        <p:spPr>
          <a:xfrm>
            <a:off x="5490747" y="1554575"/>
            <a:ext cx="30096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2" name="Google Shape;1912;p38"/>
          <p:cNvSpPr txBox="1"/>
          <p:nvPr>
            <p:ph idx="8" type="subTitle"/>
          </p:nvPr>
        </p:nvSpPr>
        <p:spPr>
          <a:xfrm>
            <a:off x="5490747" y="2964350"/>
            <a:ext cx="30096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1913" name="Google Shape;1913;p38"/>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914" name="Google Shape;1914;p38"/>
          <p:cNvGrpSpPr/>
          <p:nvPr/>
        </p:nvGrpSpPr>
        <p:grpSpPr>
          <a:xfrm>
            <a:off x="-6" y="61966"/>
            <a:ext cx="634509" cy="634444"/>
            <a:chOff x="3248075" y="3436175"/>
            <a:chExt cx="1216700" cy="1216575"/>
          </a:xfrm>
        </p:grpSpPr>
        <p:sp>
          <p:nvSpPr>
            <p:cNvPr id="1915" name="Google Shape;1915;p38"/>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38"/>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38"/>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38"/>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38"/>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38"/>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38"/>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38"/>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38"/>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38"/>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38"/>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38"/>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38"/>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38"/>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38"/>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38"/>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38"/>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38"/>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38"/>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38"/>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38"/>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38"/>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38"/>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38"/>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38"/>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38"/>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38"/>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38"/>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38"/>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38"/>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38"/>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38"/>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47" name="Google Shape;1947;p38"/>
          <p:cNvSpPr/>
          <p:nvPr/>
        </p:nvSpPr>
        <p:spPr>
          <a:xfrm rot="932611">
            <a:off x="8238193" y="1404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38"/>
          <p:cNvSpPr/>
          <p:nvPr/>
        </p:nvSpPr>
        <p:spPr>
          <a:xfrm rot="-820355">
            <a:off x="3527" y="41478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49" name="Google Shape;1949;p38"/>
          <p:cNvGrpSpPr/>
          <p:nvPr/>
        </p:nvGrpSpPr>
        <p:grpSpPr>
          <a:xfrm>
            <a:off x="8423994" y="4509066"/>
            <a:ext cx="634509" cy="634444"/>
            <a:chOff x="3248075" y="3436175"/>
            <a:chExt cx="1216700" cy="1216575"/>
          </a:xfrm>
        </p:grpSpPr>
        <p:sp>
          <p:nvSpPr>
            <p:cNvPr id="1950" name="Google Shape;1950;p38"/>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38"/>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38"/>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38"/>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38"/>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38"/>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38"/>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38"/>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38"/>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38"/>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38"/>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p38"/>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38"/>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38"/>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38"/>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5" name="Google Shape;1965;p38"/>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6" name="Google Shape;1966;p38"/>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38"/>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38"/>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38"/>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38"/>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38"/>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38"/>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38"/>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38"/>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38"/>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38"/>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38"/>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38"/>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38"/>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38"/>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38"/>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ive columns">
  <p:cSld name="BLANK_1_1_1_1_1_2">
    <p:spTree>
      <p:nvGrpSpPr>
        <p:cNvPr id="1982" name="Shape 1982"/>
        <p:cNvGrpSpPr/>
        <p:nvPr/>
      </p:nvGrpSpPr>
      <p:grpSpPr>
        <a:xfrm>
          <a:off x="0" y="0"/>
          <a:ext cx="0" cy="0"/>
          <a:chOff x="0" y="0"/>
          <a:chExt cx="0" cy="0"/>
        </a:xfrm>
      </p:grpSpPr>
      <p:pic>
        <p:nvPicPr>
          <p:cNvPr id="1983" name="Google Shape;1983;p39"/>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1984" name="Google Shape;1984;p39"/>
          <p:cNvSpPr txBox="1"/>
          <p:nvPr>
            <p:ph idx="1" type="subTitle"/>
          </p:nvPr>
        </p:nvSpPr>
        <p:spPr>
          <a:xfrm>
            <a:off x="720000"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5" name="Google Shape;1985;p39"/>
          <p:cNvSpPr txBox="1"/>
          <p:nvPr>
            <p:ph idx="2" type="subTitle"/>
          </p:nvPr>
        </p:nvSpPr>
        <p:spPr>
          <a:xfrm>
            <a:off x="3419271"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6" name="Google Shape;1986;p39"/>
          <p:cNvSpPr txBox="1"/>
          <p:nvPr>
            <p:ph idx="3" type="subTitle"/>
          </p:nvPr>
        </p:nvSpPr>
        <p:spPr>
          <a:xfrm>
            <a:off x="2069650" y="4035232"/>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7" name="Google Shape;1987;p39"/>
          <p:cNvSpPr txBox="1"/>
          <p:nvPr>
            <p:ph idx="4" type="subTitle"/>
          </p:nvPr>
        </p:nvSpPr>
        <p:spPr>
          <a:xfrm>
            <a:off x="4768910" y="4035232"/>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8" name="Google Shape;1988;p39"/>
          <p:cNvSpPr txBox="1"/>
          <p:nvPr>
            <p:ph idx="5" type="subTitle"/>
          </p:nvPr>
        </p:nvSpPr>
        <p:spPr>
          <a:xfrm>
            <a:off x="6118550" y="2254475"/>
            <a:ext cx="2305500" cy="575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89" name="Google Shape;1989;p39"/>
          <p:cNvSpPr txBox="1"/>
          <p:nvPr>
            <p:ph idx="6" type="subTitle"/>
          </p:nvPr>
        </p:nvSpPr>
        <p:spPr>
          <a:xfrm>
            <a:off x="720000"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0" name="Google Shape;1990;p39"/>
          <p:cNvSpPr txBox="1"/>
          <p:nvPr>
            <p:ph idx="7" type="subTitle"/>
          </p:nvPr>
        </p:nvSpPr>
        <p:spPr>
          <a:xfrm>
            <a:off x="3419275"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1" name="Google Shape;1991;p39"/>
          <p:cNvSpPr txBox="1"/>
          <p:nvPr>
            <p:ph idx="8" type="subTitle"/>
          </p:nvPr>
        </p:nvSpPr>
        <p:spPr>
          <a:xfrm>
            <a:off x="6118500" y="1802525"/>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2" name="Google Shape;1992;p39"/>
          <p:cNvSpPr txBox="1"/>
          <p:nvPr>
            <p:ph idx="9" type="subTitle"/>
          </p:nvPr>
        </p:nvSpPr>
        <p:spPr>
          <a:xfrm>
            <a:off x="2069650" y="3583132"/>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3" name="Google Shape;1993;p39"/>
          <p:cNvSpPr txBox="1"/>
          <p:nvPr>
            <p:ph idx="13" type="subTitle"/>
          </p:nvPr>
        </p:nvSpPr>
        <p:spPr>
          <a:xfrm>
            <a:off x="4768900" y="3583132"/>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994" name="Google Shape;1994;p39"/>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1995" name="Google Shape;1995;p39"/>
          <p:cNvGrpSpPr/>
          <p:nvPr/>
        </p:nvGrpSpPr>
        <p:grpSpPr>
          <a:xfrm>
            <a:off x="41644" y="-9"/>
            <a:ext cx="634509" cy="634444"/>
            <a:chOff x="3248075" y="3436175"/>
            <a:chExt cx="1216700" cy="1216575"/>
          </a:xfrm>
        </p:grpSpPr>
        <p:sp>
          <p:nvSpPr>
            <p:cNvPr id="1996" name="Google Shape;1996;p3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3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3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3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3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3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3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3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3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3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3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3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3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3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3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3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3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3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3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3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3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3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3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3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3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3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3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3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3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3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3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3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8" name="Google Shape;2028;p39"/>
          <p:cNvGrpSpPr/>
          <p:nvPr/>
        </p:nvGrpSpPr>
        <p:grpSpPr>
          <a:xfrm>
            <a:off x="8467844" y="-9"/>
            <a:ext cx="634509" cy="634444"/>
            <a:chOff x="3248075" y="3436175"/>
            <a:chExt cx="1216700" cy="1216575"/>
          </a:xfrm>
        </p:grpSpPr>
        <p:sp>
          <p:nvSpPr>
            <p:cNvPr id="2029" name="Google Shape;2029;p39"/>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39"/>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39"/>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39"/>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39"/>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39"/>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39"/>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39"/>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39"/>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39"/>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39"/>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39"/>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39"/>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39"/>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39"/>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39"/>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39"/>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39"/>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39"/>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39"/>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39"/>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39"/>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39"/>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39"/>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39"/>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39"/>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39"/>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39"/>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39"/>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39"/>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39"/>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39"/>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2061" name="Shape 2061"/>
        <p:cNvGrpSpPr/>
        <p:nvPr/>
      </p:nvGrpSpPr>
      <p:grpSpPr>
        <a:xfrm>
          <a:off x="0" y="0"/>
          <a:ext cx="0" cy="0"/>
          <a:chOff x="0" y="0"/>
          <a:chExt cx="0" cy="0"/>
        </a:xfrm>
      </p:grpSpPr>
      <p:pic>
        <p:nvPicPr>
          <p:cNvPr id="2062" name="Google Shape;2062;p40"/>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063" name="Google Shape;2063;p40"/>
          <p:cNvSpPr txBox="1"/>
          <p:nvPr>
            <p:ph idx="1" type="subTitle"/>
          </p:nvPr>
        </p:nvSpPr>
        <p:spPr>
          <a:xfrm>
            <a:off x="720000"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4" name="Google Shape;2064;p40"/>
          <p:cNvSpPr txBox="1"/>
          <p:nvPr>
            <p:ph idx="2" type="subTitle"/>
          </p:nvPr>
        </p:nvSpPr>
        <p:spPr>
          <a:xfrm>
            <a:off x="3419275"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5" name="Google Shape;2065;p40"/>
          <p:cNvSpPr txBox="1"/>
          <p:nvPr>
            <p:ph idx="3" type="subTitle"/>
          </p:nvPr>
        </p:nvSpPr>
        <p:spPr>
          <a:xfrm>
            <a:off x="720000"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6" name="Google Shape;2066;p40"/>
          <p:cNvSpPr txBox="1"/>
          <p:nvPr>
            <p:ph idx="4" type="subTitle"/>
          </p:nvPr>
        </p:nvSpPr>
        <p:spPr>
          <a:xfrm>
            <a:off x="3419271"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7" name="Google Shape;2067;p40"/>
          <p:cNvSpPr txBox="1"/>
          <p:nvPr>
            <p:ph idx="5" type="subTitle"/>
          </p:nvPr>
        </p:nvSpPr>
        <p:spPr>
          <a:xfrm>
            <a:off x="6118550" y="2264443"/>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8" name="Google Shape;2068;p40"/>
          <p:cNvSpPr txBox="1"/>
          <p:nvPr>
            <p:ph idx="6" type="subTitle"/>
          </p:nvPr>
        </p:nvSpPr>
        <p:spPr>
          <a:xfrm>
            <a:off x="6118550" y="4045200"/>
            <a:ext cx="2305500" cy="563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9" name="Google Shape;2069;p40"/>
          <p:cNvSpPr txBox="1"/>
          <p:nvPr>
            <p:ph idx="7" type="subTitle"/>
          </p:nvPr>
        </p:nvSpPr>
        <p:spPr>
          <a:xfrm>
            <a:off x="720000"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0" name="Google Shape;2070;p40"/>
          <p:cNvSpPr txBox="1"/>
          <p:nvPr>
            <p:ph idx="8" type="subTitle"/>
          </p:nvPr>
        </p:nvSpPr>
        <p:spPr>
          <a:xfrm>
            <a:off x="3419275"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1" name="Google Shape;2071;p40"/>
          <p:cNvSpPr txBox="1"/>
          <p:nvPr>
            <p:ph idx="9" type="subTitle"/>
          </p:nvPr>
        </p:nvSpPr>
        <p:spPr>
          <a:xfrm>
            <a:off x="6118550" y="1812493"/>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2" name="Google Shape;2072;p40"/>
          <p:cNvSpPr txBox="1"/>
          <p:nvPr>
            <p:ph idx="13" type="subTitle"/>
          </p:nvPr>
        </p:nvSpPr>
        <p:spPr>
          <a:xfrm>
            <a:off x="6118550"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3" name="Google Shape;2073;p40"/>
          <p:cNvSpPr txBox="1"/>
          <p:nvPr>
            <p:ph idx="14" type="subTitle"/>
          </p:nvPr>
        </p:nvSpPr>
        <p:spPr>
          <a:xfrm>
            <a:off x="720000"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4" name="Google Shape;2074;p40"/>
          <p:cNvSpPr txBox="1"/>
          <p:nvPr>
            <p:ph idx="15" type="subTitle"/>
          </p:nvPr>
        </p:nvSpPr>
        <p:spPr>
          <a:xfrm>
            <a:off x="3419275" y="3593100"/>
            <a:ext cx="2305500" cy="467100"/>
          </a:xfrm>
          <a:prstGeom prst="rect">
            <a:avLst/>
          </a:prstGeom>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075" name="Google Shape;2075;p40"/>
          <p:cNvSpPr txBox="1"/>
          <p:nvPr>
            <p:ph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076" name="Google Shape;2076;p40"/>
          <p:cNvGrpSpPr/>
          <p:nvPr/>
        </p:nvGrpSpPr>
        <p:grpSpPr>
          <a:xfrm>
            <a:off x="41644" y="-9"/>
            <a:ext cx="634509" cy="634444"/>
            <a:chOff x="3248075" y="3436175"/>
            <a:chExt cx="1216700" cy="1216575"/>
          </a:xfrm>
        </p:grpSpPr>
        <p:sp>
          <p:nvSpPr>
            <p:cNvPr id="2077" name="Google Shape;2077;p4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4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4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4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4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4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4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4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4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4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4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4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4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4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4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4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4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4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4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4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4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4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4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4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4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4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4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4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4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6" name="Google Shape;2106;p4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4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4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9" name="Google Shape;2109;p40"/>
          <p:cNvGrpSpPr/>
          <p:nvPr/>
        </p:nvGrpSpPr>
        <p:grpSpPr>
          <a:xfrm>
            <a:off x="8467844" y="-9"/>
            <a:ext cx="634509" cy="634444"/>
            <a:chOff x="3248075" y="3436175"/>
            <a:chExt cx="1216700" cy="1216575"/>
          </a:xfrm>
        </p:grpSpPr>
        <p:sp>
          <p:nvSpPr>
            <p:cNvPr id="2110" name="Google Shape;2110;p40"/>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40"/>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40"/>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40"/>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40"/>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40"/>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40"/>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40"/>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40"/>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40"/>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40"/>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40"/>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40"/>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40"/>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40"/>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40"/>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40"/>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40"/>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40"/>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40"/>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40"/>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40"/>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40"/>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40"/>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40"/>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40"/>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40"/>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40"/>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40"/>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40"/>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40"/>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40"/>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42" name="Google Shape;2142;p40"/>
          <p:cNvSpPr/>
          <p:nvPr/>
        </p:nvSpPr>
        <p:spPr>
          <a:xfrm rot="-820355">
            <a:off x="-88073" y="17988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40"/>
          <p:cNvSpPr/>
          <p:nvPr/>
        </p:nvSpPr>
        <p:spPr>
          <a:xfrm rot="932611">
            <a:off x="8533443" y="2590013"/>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
    <p:spTree>
      <p:nvGrpSpPr>
        <p:cNvPr id="2144" name="Shape 2144"/>
        <p:cNvGrpSpPr/>
        <p:nvPr/>
      </p:nvGrpSpPr>
      <p:grpSpPr>
        <a:xfrm>
          <a:off x="0" y="0"/>
          <a:ext cx="0" cy="0"/>
          <a:chOff x="0" y="0"/>
          <a:chExt cx="0" cy="0"/>
        </a:xfrm>
      </p:grpSpPr>
      <p:pic>
        <p:nvPicPr>
          <p:cNvPr id="2145" name="Google Shape;2145;p41"/>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146" name="Google Shape;2146;p41"/>
          <p:cNvSpPr txBox="1"/>
          <p:nvPr>
            <p:ph hasCustomPrompt="1" type="title"/>
          </p:nvPr>
        </p:nvSpPr>
        <p:spPr>
          <a:xfrm rot="-358">
            <a:off x="5145950" y="902464"/>
            <a:ext cx="2881200" cy="960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spcBef>
                <a:spcPts val="0"/>
              </a:spcBef>
              <a:spcAft>
                <a:spcPts val="0"/>
              </a:spcAft>
              <a:buSzPts val="6200"/>
              <a:buNone/>
              <a:defRPr sz="6200"/>
            </a:lvl2pPr>
            <a:lvl3pPr lvl="2" rtl="0">
              <a:spcBef>
                <a:spcPts val="0"/>
              </a:spcBef>
              <a:spcAft>
                <a:spcPts val="0"/>
              </a:spcAft>
              <a:buSzPts val="6200"/>
              <a:buNone/>
              <a:defRPr sz="6200"/>
            </a:lvl3pPr>
            <a:lvl4pPr lvl="3" rtl="0">
              <a:spcBef>
                <a:spcPts val="0"/>
              </a:spcBef>
              <a:spcAft>
                <a:spcPts val="0"/>
              </a:spcAft>
              <a:buSzPts val="6200"/>
              <a:buNone/>
              <a:defRPr sz="6200"/>
            </a:lvl4pPr>
            <a:lvl5pPr lvl="4" rtl="0">
              <a:spcBef>
                <a:spcPts val="0"/>
              </a:spcBef>
              <a:spcAft>
                <a:spcPts val="0"/>
              </a:spcAft>
              <a:buSzPts val="6200"/>
              <a:buNone/>
              <a:defRPr sz="6200"/>
            </a:lvl5pPr>
            <a:lvl6pPr lvl="5" rtl="0">
              <a:spcBef>
                <a:spcPts val="0"/>
              </a:spcBef>
              <a:spcAft>
                <a:spcPts val="0"/>
              </a:spcAft>
              <a:buSzPts val="6200"/>
              <a:buNone/>
              <a:defRPr sz="6200"/>
            </a:lvl6pPr>
            <a:lvl7pPr lvl="6" rtl="0">
              <a:spcBef>
                <a:spcPts val="0"/>
              </a:spcBef>
              <a:spcAft>
                <a:spcPts val="0"/>
              </a:spcAft>
              <a:buSzPts val="6200"/>
              <a:buNone/>
              <a:defRPr sz="6200"/>
            </a:lvl7pPr>
            <a:lvl8pPr lvl="7" rtl="0">
              <a:spcBef>
                <a:spcPts val="0"/>
              </a:spcBef>
              <a:spcAft>
                <a:spcPts val="0"/>
              </a:spcAft>
              <a:buSzPts val="6200"/>
              <a:buNone/>
              <a:defRPr sz="6200"/>
            </a:lvl8pPr>
            <a:lvl9pPr lvl="8" rtl="0">
              <a:spcBef>
                <a:spcPts val="0"/>
              </a:spcBef>
              <a:spcAft>
                <a:spcPts val="0"/>
              </a:spcAft>
              <a:buSzPts val="6200"/>
              <a:buNone/>
              <a:defRPr sz="6200"/>
            </a:lvl9pPr>
          </a:lstStyle>
          <a:p>
            <a:r>
              <a:t>xx%</a:t>
            </a:r>
          </a:p>
        </p:txBody>
      </p:sp>
      <p:sp>
        <p:nvSpPr>
          <p:cNvPr id="2147" name="Google Shape;2147;p41"/>
          <p:cNvSpPr txBox="1"/>
          <p:nvPr>
            <p:ph idx="1" type="subTitle"/>
          </p:nvPr>
        </p:nvSpPr>
        <p:spPr>
          <a:xfrm>
            <a:off x="5145927" y="18628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148" name="Google Shape;2148;p41"/>
          <p:cNvSpPr txBox="1"/>
          <p:nvPr>
            <p:ph hasCustomPrompt="1" idx="2" type="title"/>
          </p:nvPr>
        </p:nvSpPr>
        <p:spPr>
          <a:xfrm>
            <a:off x="5145950" y="2889801"/>
            <a:ext cx="2881200" cy="9606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spcBef>
                <a:spcPts val="0"/>
              </a:spcBef>
              <a:spcAft>
                <a:spcPts val="0"/>
              </a:spcAft>
              <a:buSzPts val="6200"/>
              <a:buNone/>
              <a:defRPr sz="6200"/>
            </a:lvl2pPr>
            <a:lvl3pPr lvl="2" rtl="0">
              <a:spcBef>
                <a:spcPts val="0"/>
              </a:spcBef>
              <a:spcAft>
                <a:spcPts val="0"/>
              </a:spcAft>
              <a:buSzPts val="6200"/>
              <a:buNone/>
              <a:defRPr sz="6200"/>
            </a:lvl3pPr>
            <a:lvl4pPr lvl="3" rtl="0">
              <a:spcBef>
                <a:spcPts val="0"/>
              </a:spcBef>
              <a:spcAft>
                <a:spcPts val="0"/>
              </a:spcAft>
              <a:buSzPts val="6200"/>
              <a:buNone/>
              <a:defRPr sz="6200"/>
            </a:lvl4pPr>
            <a:lvl5pPr lvl="4" rtl="0">
              <a:spcBef>
                <a:spcPts val="0"/>
              </a:spcBef>
              <a:spcAft>
                <a:spcPts val="0"/>
              </a:spcAft>
              <a:buSzPts val="6200"/>
              <a:buNone/>
              <a:defRPr sz="6200"/>
            </a:lvl5pPr>
            <a:lvl6pPr lvl="5" rtl="0">
              <a:spcBef>
                <a:spcPts val="0"/>
              </a:spcBef>
              <a:spcAft>
                <a:spcPts val="0"/>
              </a:spcAft>
              <a:buSzPts val="6200"/>
              <a:buNone/>
              <a:defRPr sz="6200"/>
            </a:lvl6pPr>
            <a:lvl7pPr lvl="6" rtl="0">
              <a:spcBef>
                <a:spcPts val="0"/>
              </a:spcBef>
              <a:spcAft>
                <a:spcPts val="0"/>
              </a:spcAft>
              <a:buSzPts val="6200"/>
              <a:buNone/>
              <a:defRPr sz="6200"/>
            </a:lvl7pPr>
            <a:lvl8pPr lvl="7" rtl="0">
              <a:spcBef>
                <a:spcPts val="0"/>
              </a:spcBef>
              <a:spcAft>
                <a:spcPts val="0"/>
              </a:spcAft>
              <a:buSzPts val="6200"/>
              <a:buNone/>
              <a:defRPr sz="6200"/>
            </a:lvl8pPr>
            <a:lvl9pPr lvl="8" rtl="0">
              <a:spcBef>
                <a:spcPts val="0"/>
              </a:spcBef>
              <a:spcAft>
                <a:spcPts val="0"/>
              </a:spcAft>
              <a:buSzPts val="6200"/>
              <a:buNone/>
              <a:defRPr sz="6200"/>
            </a:lvl9pPr>
          </a:lstStyle>
          <a:p>
            <a:r>
              <a:t>xx%</a:t>
            </a:r>
          </a:p>
        </p:txBody>
      </p:sp>
      <p:sp>
        <p:nvSpPr>
          <p:cNvPr id="2149" name="Google Shape;2149;p41"/>
          <p:cNvSpPr txBox="1"/>
          <p:nvPr>
            <p:ph idx="3" type="subTitle"/>
          </p:nvPr>
        </p:nvSpPr>
        <p:spPr>
          <a:xfrm>
            <a:off x="5145927" y="38502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150" name="Google Shape;2150;p41"/>
          <p:cNvSpPr txBox="1"/>
          <p:nvPr>
            <p:ph hasCustomPrompt="1" idx="4" type="title"/>
          </p:nvPr>
        </p:nvSpPr>
        <p:spPr>
          <a:xfrm rot="-358">
            <a:off x="1116875" y="902464"/>
            <a:ext cx="2881200" cy="9603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lgn="r">
              <a:spcBef>
                <a:spcPts val="0"/>
              </a:spcBef>
              <a:spcAft>
                <a:spcPts val="0"/>
              </a:spcAft>
              <a:buSzPts val="6200"/>
              <a:buNone/>
              <a:defRPr sz="6200"/>
            </a:lvl2pPr>
            <a:lvl3pPr lvl="2" rtl="0" algn="r">
              <a:spcBef>
                <a:spcPts val="0"/>
              </a:spcBef>
              <a:spcAft>
                <a:spcPts val="0"/>
              </a:spcAft>
              <a:buSzPts val="6200"/>
              <a:buNone/>
              <a:defRPr sz="6200"/>
            </a:lvl3pPr>
            <a:lvl4pPr lvl="3" rtl="0" algn="r">
              <a:spcBef>
                <a:spcPts val="0"/>
              </a:spcBef>
              <a:spcAft>
                <a:spcPts val="0"/>
              </a:spcAft>
              <a:buSzPts val="6200"/>
              <a:buNone/>
              <a:defRPr sz="6200"/>
            </a:lvl4pPr>
            <a:lvl5pPr lvl="4" rtl="0" algn="r">
              <a:spcBef>
                <a:spcPts val="0"/>
              </a:spcBef>
              <a:spcAft>
                <a:spcPts val="0"/>
              </a:spcAft>
              <a:buSzPts val="6200"/>
              <a:buNone/>
              <a:defRPr sz="6200"/>
            </a:lvl5pPr>
            <a:lvl6pPr lvl="5" rtl="0" algn="r">
              <a:spcBef>
                <a:spcPts val="0"/>
              </a:spcBef>
              <a:spcAft>
                <a:spcPts val="0"/>
              </a:spcAft>
              <a:buSzPts val="6200"/>
              <a:buNone/>
              <a:defRPr sz="6200"/>
            </a:lvl6pPr>
            <a:lvl7pPr lvl="6" rtl="0" algn="r">
              <a:spcBef>
                <a:spcPts val="0"/>
              </a:spcBef>
              <a:spcAft>
                <a:spcPts val="0"/>
              </a:spcAft>
              <a:buSzPts val="6200"/>
              <a:buNone/>
              <a:defRPr sz="6200"/>
            </a:lvl7pPr>
            <a:lvl8pPr lvl="7" rtl="0" algn="r">
              <a:spcBef>
                <a:spcPts val="0"/>
              </a:spcBef>
              <a:spcAft>
                <a:spcPts val="0"/>
              </a:spcAft>
              <a:buSzPts val="6200"/>
              <a:buNone/>
              <a:defRPr sz="6200"/>
            </a:lvl8pPr>
            <a:lvl9pPr lvl="8" rtl="0" algn="r">
              <a:spcBef>
                <a:spcPts val="0"/>
              </a:spcBef>
              <a:spcAft>
                <a:spcPts val="0"/>
              </a:spcAft>
              <a:buSzPts val="6200"/>
              <a:buNone/>
              <a:defRPr sz="6200"/>
            </a:lvl9pPr>
          </a:lstStyle>
          <a:p>
            <a:r>
              <a:t>xx%</a:t>
            </a:r>
          </a:p>
        </p:txBody>
      </p:sp>
      <p:sp>
        <p:nvSpPr>
          <p:cNvPr id="2151" name="Google Shape;2151;p41"/>
          <p:cNvSpPr txBox="1"/>
          <p:nvPr>
            <p:ph idx="5" type="subTitle"/>
          </p:nvPr>
        </p:nvSpPr>
        <p:spPr>
          <a:xfrm>
            <a:off x="1116853" y="18628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152" name="Google Shape;2152;p41"/>
          <p:cNvSpPr txBox="1"/>
          <p:nvPr>
            <p:ph hasCustomPrompt="1" idx="6" type="title"/>
          </p:nvPr>
        </p:nvSpPr>
        <p:spPr>
          <a:xfrm>
            <a:off x="1116875" y="2889801"/>
            <a:ext cx="2881200" cy="960600"/>
          </a:xfrm>
          <a:prstGeom prst="rect">
            <a:avLst/>
          </a:prstGeom>
          <a:noFill/>
          <a:ln cap="flat" cmpd="sng" w="9525">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6200"/>
              <a:buNone/>
              <a:defRPr sz="4900"/>
            </a:lvl1pPr>
            <a:lvl2pPr lvl="1" rtl="0" algn="r">
              <a:spcBef>
                <a:spcPts val="0"/>
              </a:spcBef>
              <a:spcAft>
                <a:spcPts val="0"/>
              </a:spcAft>
              <a:buSzPts val="6200"/>
              <a:buNone/>
              <a:defRPr sz="6200"/>
            </a:lvl2pPr>
            <a:lvl3pPr lvl="2" rtl="0" algn="r">
              <a:spcBef>
                <a:spcPts val="0"/>
              </a:spcBef>
              <a:spcAft>
                <a:spcPts val="0"/>
              </a:spcAft>
              <a:buSzPts val="6200"/>
              <a:buNone/>
              <a:defRPr sz="6200"/>
            </a:lvl3pPr>
            <a:lvl4pPr lvl="3" rtl="0" algn="r">
              <a:spcBef>
                <a:spcPts val="0"/>
              </a:spcBef>
              <a:spcAft>
                <a:spcPts val="0"/>
              </a:spcAft>
              <a:buSzPts val="6200"/>
              <a:buNone/>
              <a:defRPr sz="6200"/>
            </a:lvl4pPr>
            <a:lvl5pPr lvl="4" rtl="0" algn="r">
              <a:spcBef>
                <a:spcPts val="0"/>
              </a:spcBef>
              <a:spcAft>
                <a:spcPts val="0"/>
              </a:spcAft>
              <a:buSzPts val="6200"/>
              <a:buNone/>
              <a:defRPr sz="6200"/>
            </a:lvl5pPr>
            <a:lvl6pPr lvl="5" rtl="0" algn="r">
              <a:spcBef>
                <a:spcPts val="0"/>
              </a:spcBef>
              <a:spcAft>
                <a:spcPts val="0"/>
              </a:spcAft>
              <a:buSzPts val="6200"/>
              <a:buNone/>
              <a:defRPr sz="6200"/>
            </a:lvl6pPr>
            <a:lvl7pPr lvl="6" rtl="0" algn="r">
              <a:spcBef>
                <a:spcPts val="0"/>
              </a:spcBef>
              <a:spcAft>
                <a:spcPts val="0"/>
              </a:spcAft>
              <a:buSzPts val="6200"/>
              <a:buNone/>
              <a:defRPr sz="6200"/>
            </a:lvl7pPr>
            <a:lvl8pPr lvl="7" rtl="0" algn="r">
              <a:spcBef>
                <a:spcPts val="0"/>
              </a:spcBef>
              <a:spcAft>
                <a:spcPts val="0"/>
              </a:spcAft>
              <a:buSzPts val="6200"/>
              <a:buNone/>
              <a:defRPr sz="6200"/>
            </a:lvl8pPr>
            <a:lvl9pPr lvl="8" rtl="0" algn="r">
              <a:spcBef>
                <a:spcPts val="0"/>
              </a:spcBef>
              <a:spcAft>
                <a:spcPts val="0"/>
              </a:spcAft>
              <a:buSzPts val="6200"/>
              <a:buNone/>
              <a:defRPr sz="6200"/>
            </a:lvl9pPr>
          </a:lstStyle>
          <a:p>
            <a:r>
              <a:t>xx%</a:t>
            </a:r>
          </a:p>
        </p:txBody>
      </p:sp>
      <p:sp>
        <p:nvSpPr>
          <p:cNvPr id="2153" name="Google Shape;2153;p41"/>
          <p:cNvSpPr txBox="1"/>
          <p:nvPr>
            <p:ph idx="7" type="subTitle"/>
          </p:nvPr>
        </p:nvSpPr>
        <p:spPr>
          <a:xfrm>
            <a:off x="1116853" y="3850287"/>
            <a:ext cx="2881200" cy="390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sp>
        <p:nvSpPr>
          <p:cNvPr id="2154" name="Google Shape;2154;p41"/>
          <p:cNvSpPr/>
          <p:nvPr/>
        </p:nvSpPr>
        <p:spPr>
          <a:xfrm rot="932611">
            <a:off x="8323693" y="526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41"/>
          <p:cNvSpPr/>
          <p:nvPr/>
        </p:nvSpPr>
        <p:spPr>
          <a:xfrm rot="-820355">
            <a:off x="97327" y="36210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56" name="Google Shape;2156;p41"/>
          <p:cNvGrpSpPr/>
          <p:nvPr/>
        </p:nvGrpSpPr>
        <p:grpSpPr>
          <a:xfrm>
            <a:off x="0" y="10"/>
            <a:ext cx="617719" cy="617655"/>
            <a:chOff x="3248075" y="3436175"/>
            <a:chExt cx="1216700" cy="1216575"/>
          </a:xfrm>
        </p:grpSpPr>
        <p:sp>
          <p:nvSpPr>
            <p:cNvPr id="2157" name="Google Shape;2157;p4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4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4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4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4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4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4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4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4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4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4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4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4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4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4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4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4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4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4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4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4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4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4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4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4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4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4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4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4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4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4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4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89" name="Google Shape;2189;p41"/>
          <p:cNvGrpSpPr/>
          <p:nvPr/>
        </p:nvGrpSpPr>
        <p:grpSpPr>
          <a:xfrm>
            <a:off x="8526275" y="4442135"/>
            <a:ext cx="617719" cy="617655"/>
            <a:chOff x="3248075" y="3436175"/>
            <a:chExt cx="1216700" cy="1216575"/>
          </a:xfrm>
        </p:grpSpPr>
        <p:sp>
          <p:nvSpPr>
            <p:cNvPr id="2190" name="Google Shape;2190;p41"/>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41"/>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41"/>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41"/>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41"/>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41"/>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41"/>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41"/>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41"/>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41"/>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41"/>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41"/>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41"/>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41"/>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41"/>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41"/>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41"/>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41"/>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41"/>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41"/>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41"/>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41"/>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41"/>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3" name="Google Shape;2213;p41"/>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41"/>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41"/>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41"/>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41"/>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41"/>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41"/>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41"/>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41"/>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TITLE_AND_TWO_COLUMNS_1">
    <p:spTree>
      <p:nvGrpSpPr>
        <p:cNvPr id="2222" name="Shape 2222"/>
        <p:cNvGrpSpPr/>
        <p:nvPr/>
      </p:nvGrpSpPr>
      <p:grpSpPr>
        <a:xfrm>
          <a:off x="0" y="0"/>
          <a:ext cx="0" cy="0"/>
          <a:chOff x="0" y="0"/>
          <a:chExt cx="0" cy="0"/>
        </a:xfrm>
      </p:grpSpPr>
      <p:pic>
        <p:nvPicPr>
          <p:cNvPr id="2223" name="Google Shape;2223;p42"/>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224" name="Google Shape;2224;p42"/>
          <p:cNvSpPr txBox="1"/>
          <p:nvPr>
            <p:ph idx="1" type="subTitle"/>
          </p:nvPr>
        </p:nvSpPr>
        <p:spPr>
          <a:xfrm>
            <a:off x="1290763" y="3768450"/>
            <a:ext cx="2907600" cy="634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25" name="Google Shape;2225;p42"/>
          <p:cNvSpPr txBox="1"/>
          <p:nvPr>
            <p:ph idx="2" type="subTitle"/>
          </p:nvPr>
        </p:nvSpPr>
        <p:spPr>
          <a:xfrm>
            <a:off x="4945638" y="3768450"/>
            <a:ext cx="2907600" cy="634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226" name="Google Shape;2226;p42"/>
          <p:cNvSpPr txBox="1"/>
          <p:nvPr>
            <p:ph hasCustomPrompt="1" type="title"/>
          </p:nvPr>
        </p:nvSpPr>
        <p:spPr>
          <a:xfrm>
            <a:off x="1290763" y="1844100"/>
            <a:ext cx="2907600" cy="7602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2227" name="Google Shape;2227;p42"/>
          <p:cNvSpPr txBox="1"/>
          <p:nvPr>
            <p:ph hasCustomPrompt="1" idx="3" type="title"/>
          </p:nvPr>
        </p:nvSpPr>
        <p:spPr>
          <a:xfrm>
            <a:off x="4945638" y="1844100"/>
            <a:ext cx="2907600" cy="7602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4000"/>
              <a:buNone/>
              <a:defRPr sz="4000"/>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2228" name="Google Shape;2228;p42"/>
          <p:cNvSpPr txBox="1"/>
          <p:nvPr>
            <p:ph idx="4" type="subTitle"/>
          </p:nvPr>
        </p:nvSpPr>
        <p:spPr>
          <a:xfrm>
            <a:off x="1290763" y="3457450"/>
            <a:ext cx="2907600" cy="46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229" name="Google Shape;2229;p42"/>
          <p:cNvSpPr txBox="1"/>
          <p:nvPr>
            <p:ph idx="5" type="subTitle"/>
          </p:nvPr>
        </p:nvSpPr>
        <p:spPr>
          <a:xfrm>
            <a:off x="4945638" y="3457450"/>
            <a:ext cx="2907600" cy="4671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2000"/>
              <a:buFont typeface="Poller One"/>
              <a:buNone/>
              <a:defRPr b="1" sz="2000">
                <a:solidFill>
                  <a:schemeClr val="accent5"/>
                </a:solidFill>
                <a:latin typeface="El Messiri"/>
                <a:ea typeface="El Messiri"/>
                <a:cs typeface="El Messiri"/>
                <a:sym typeface="El Messiri"/>
              </a:defRPr>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2230" name="Google Shape;2230;p42"/>
          <p:cNvSpPr txBox="1"/>
          <p:nvPr>
            <p:ph idx="6" type="title"/>
          </p:nvPr>
        </p:nvSpPr>
        <p:spPr>
          <a:xfrm>
            <a:off x="720000" y="540000"/>
            <a:ext cx="7704000" cy="6345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2231" name="Google Shape;2231;p42"/>
          <p:cNvGrpSpPr/>
          <p:nvPr/>
        </p:nvGrpSpPr>
        <p:grpSpPr>
          <a:xfrm>
            <a:off x="43252" y="4529765"/>
            <a:ext cx="593576" cy="592934"/>
            <a:chOff x="4624275" y="3441875"/>
            <a:chExt cx="1206700" cy="1205150"/>
          </a:xfrm>
        </p:grpSpPr>
        <p:sp>
          <p:nvSpPr>
            <p:cNvPr id="2232" name="Google Shape;2232;p42"/>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42"/>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42"/>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42"/>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42"/>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42"/>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42"/>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42"/>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42"/>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42"/>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42"/>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42"/>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42"/>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42"/>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42"/>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42"/>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42"/>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42"/>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42"/>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42"/>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42"/>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42"/>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42"/>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42"/>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42"/>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42"/>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42"/>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42"/>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42"/>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42"/>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42"/>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42"/>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64" name="Google Shape;2264;p42"/>
          <p:cNvSpPr/>
          <p:nvPr/>
        </p:nvSpPr>
        <p:spPr>
          <a:xfrm rot="932611">
            <a:off x="8068543" y="40030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42"/>
          <p:cNvSpPr/>
          <p:nvPr/>
        </p:nvSpPr>
        <p:spPr>
          <a:xfrm rot="-820355">
            <a:off x="97327" y="135747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66" name="Google Shape;2266;p42"/>
          <p:cNvGrpSpPr/>
          <p:nvPr/>
        </p:nvGrpSpPr>
        <p:grpSpPr>
          <a:xfrm>
            <a:off x="8423999" y="8"/>
            <a:ext cx="635328" cy="634511"/>
            <a:chOff x="4624275" y="3441875"/>
            <a:chExt cx="1206700" cy="1205150"/>
          </a:xfrm>
        </p:grpSpPr>
        <p:sp>
          <p:nvSpPr>
            <p:cNvPr id="2267" name="Google Shape;2267;p42"/>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42"/>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42"/>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42"/>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42"/>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42"/>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42"/>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42"/>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42"/>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42"/>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42"/>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42"/>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42"/>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42"/>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42"/>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42"/>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42"/>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42"/>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42"/>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42"/>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42"/>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42"/>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42"/>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42"/>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42"/>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42"/>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42"/>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42"/>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42"/>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42"/>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42"/>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42"/>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
    <p:spTree>
      <p:nvGrpSpPr>
        <p:cNvPr id="2299" name="Shape 2299"/>
        <p:cNvGrpSpPr/>
        <p:nvPr/>
      </p:nvGrpSpPr>
      <p:grpSpPr>
        <a:xfrm>
          <a:off x="0" y="0"/>
          <a:ext cx="0" cy="0"/>
          <a:chOff x="0" y="0"/>
          <a:chExt cx="0" cy="0"/>
        </a:xfrm>
      </p:grpSpPr>
      <p:pic>
        <p:nvPicPr>
          <p:cNvPr id="2300" name="Google Shape;2300;p43"/>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301" name="Google Shape;2301;p43"/>
          <p:cNvSpPr txBox="1"/>
          <p:nvPr>
            <p:ph type="ctrTitle"/>
          </p:nvPr>
        </p:nvSpPr>
        <p:spPr>
          <a:xfrm>
            <a:off x="720000" y="540000"/>
            <a:ext cx="5137200" cy="14508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SzPts val="5200"/>
              <a:buNone/>
              <a:defRPr sz="75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2302" name="Google Shape;2302;p43"/>
          <p:cNvSpPr txBox="1"/>
          <p:nvPr>
            <p:ph idx="1" type="subTitle"/>
          </p:nvPr>
        </p:nvSpPr>
        <p:spPr>
          <a:xfrm>
            <a:off x="720000" y="2012375"/>
            <a:ext cx="3216600" cy="1138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100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303" name="Google Shape;2303;p43"/>
          <p:cNvSpPr txBox="1"/>
          <p:nvPr>
            <p:ph idx="2" type="subTitle"/>
          </p:nvPr>
        </p:nvSpPr>
        <p:spPr>
          <a:xfrm rot="-1283">
            <a:off x="720000" y="4336597"/>
            <a:ext cx="3216600" cy="418800"/>
          </a:xfrm>
          <a:prstGeom prst="rect">
            <a:avLst/>
          </a:prstGeom>
          <a:noFill/>
          <a:ln>
            <a:noFill/>
          </a:ln>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2304" name="Google Shape;2304;p43"/>
          <p:cNvGrpSpPr/>
          <p:nvPr/>
        </p:nvGrpSpPr>
        <p:grpSpPr>
          <a:xfrm>
            <a:off x="2" y="4529765"/>
            <a:ext cx="593576" cy="592934"/>
            <a:chOff x="4624275" y="3441875"/>
            <a:chExt cx="1206700" cy="1205150"/>
          </a:xfrm>
        </p:grpSpPr>
        <p:sp>
          <p:nvSpPr>
            <p:cNvPr id="2305" name="Google Shape;2305;p43"/>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43"/>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43"/>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43"/>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43"/>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43"/>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43"/>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43"/>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43"/>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43"/>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43"/>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43"/>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43"/>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43"/>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43"/>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43"/>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43"/>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43"/>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43"/>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43"/>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43"/>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43"/>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43"/>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8" name="Google Shape;2328;p43"/>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43"/>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43"/>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43"/>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43"/>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43"/>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43"/>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43"/>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43"/>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37" name="Google Shape;2337;p43"/>
          <p:cNvSpPr/>
          <p:nvPr/>
        </p:nvSpPr>
        <p:spPr>
          <a:xfrm rot="-820355">
            <a:off x="8251252" y="21681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38" name="Google Shape;2338;p43"/>
          <p:cNvGrpSpPr/>
          <p:nvPr/>
        </p:nvGrpSpPr>
        <p:grpSpPr>
          <a:xfrm>
            <a:off x="8423999" y="63058"/>
            <a:ext cx="635328" cy="634511"/>
            <a:chOff x="4624275" y="3441875"/>
            <a:chExt cx="1206700" cy="1205150"/>
          </a:xfrm>
        </p:grpSpPr>
        <p:sp>
          <p:nvSpPr>
            <p:cNvPr id="2339" name="Google Shape;2339;p43"/>
            <p:cNvSpPr/>
            <p:nvPr/>
          </p:nvSpPr>
          <p:spPr>
            <a:xfrm>
              <a:off x="5259875" y="4259075"/>
              <a:ext cx="88800" cy="387025"/>
            </a:xfrm>
            <a:custGeom>
              <a:rect b="b" l="l" r="r" t="t"/>
              <a:pathLst>
                <a:path extrusionOk="0" h="15481" w="3552">
                  <a:moveTo>
                    <a:pt x="356" y="0"/>
                  </a:moveTo>
                  <a:cubicBezTo>
                    <a:pt x="328" y="0"/>
                    <a:pt x="295" y="4"/>
                    <a:pt x="257" y="12"/>
                  </a:cubicBezTo>
                  <a:cubicBezTo>
                    <a:pt x="249" y="16"/>
                    <a:pt x="239" y="18"/>
                    <a:pt x="228" y="18"/>
                  </a:cubicBezTo>
                  <a:cubicBezTo>
                    <a:pt x="192" y="18"/>
                    <a:pt x="144" y="2"/>
                    <a:pt x="102" y="2"/>
                  </a:cubicBezTo>
                  <a:cubicBezTo>
                    <a:pt x="44" y="2"/>
                    <a:pt x="0" y="33"/>
                    <a:pt x="29" y="184"/>
                  </a:cubicBezTo>
                  <a:cubicBezTo>
                    <a:pt x="470" y="2522"/>
                    <a:pt x="866" y="4871"/>
                    <a:pt x="1349" y="7200"/>
                  </a:cubicBezTo>
                  <a:cubicBezTo>
                    <a:pt x="1900" y="9862"/>
                    <a:pt x="2528" y="12506"/>
                    <a:pt x="3114" y="15160"/>
                  </a:cubicBezTo>
                  <a:cubicBezTo>
                    <a:pt x="3147" y="15311"/>
                    <a:pt x="3173" y="15480"/>
                    <a:pt x="3311" y="15480"/>
                  </a:cubicBezTo>
                  <a:cubicBezTo>
                    <a:pt x="3330" y="15480"/>
                    <a:pt x="3350" y="15478"/>
                    <a:pt x="3372" y="15471"/>
                  </a:cubicBezTo>
                  <a:cubicBezTo>
                    <a:pt x="3552" y="15422"/>
                    <a:pt x="3547" y="15259"/>
                    <a:pt x="3492" y="15042"/>
                  </a:cubicBezTo>
                  <a:cubicBezTo>
                    <a:pt x="3231" y="14000"/>
                    <a:pt x="3006" y="12950"/>
                    <a:pt x="2798" y="11896"/>
                  </a:cubicBezTo>
                  <a:cubicBezTo>
                    <a:pt x="2039" y="8026"/>
                    <a:pt x="1288" y="4154"/>
                    <a:pt x="545" y="281"/>
                  </a:cubicBezTo>
                  <a:cubicBezTo>
                    <a:pt x="516" y="128"/>
                    <a:pt x="519" y="0"/>
                    <a:pt x="356"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43"/>
            <p:cNvSpPr/>
            <p:nvPr/>
          </p:nvSpPr>
          <p:spPr>
            <a:xfrm>
              <a:off x="4624450" y="4077075"/>
              <a:ext cx="388575" cy="87325"/>
            </a:xfrm>
            <a:custGeom>
              <a:rect b="b" l="l" r="r" t="t"/>
              <a:pathLst>
                <a:path extrusionOk="0" h="3493" w="15543">
                  <a:moveTo>
                    <a:pt x="15415" y="1"/>
                  </a:moveTo>
                  <a:cubicBezTo>
                    <a:pt x="15386" y="1"/>
                    <a:pt x="15347" y="5"/>
                    <a:pt x="15297" y="15"/>
                  </a:cubicBezTo>
                  <a:cubicBezTo>
                    <a:pt x="13371" y="395"/>
                    <a:pt x="11440" y="764"/>
                    <a:pt x="9503" y="1086"/>
                  </a:cubicBezTo>
                  <a:cubicBezTo>
                    <a:pt x="6422" y="1596"/>
                    <a:pt x="3399" y="2368"/>
                    <a:pt x="365" y="3082"/>
                  </a:cubicBezTo>
                  <a:cubicBezTo>
                    <a:pt x="196" y="3122"/>
                    <a:pt x="0" y="3147"/>
                    <a:pt x="49" y="3337"/>
                  </a:cubicBezTo>
                  <a:cubicBezTo>
                    <a:pt x="78" y="3453"/>
                    <a:pt x="157" y="3493"/>
                    <a:pt x="267" y="3493"/>
                  </a:cubicBezTo>
                  <a:cubicBezTo>
                    <a:pt x="328" y="3493"/>
                    <a:pt x="399" y="3480"/>
                    <a:pt x="476" y="3462"/>
                  </a:cubicBezTo>
                  <a:cubicBezTo>
                    <a:pt x="2029" y="3100"/>
                    <a:pt x="3587" y="2752"/>
                    <a:pt x="5152" y="2446"/>
                  </a:cubicBezTo>
                  <a:cubicBezTo>
                    <a:pt x="8526" y="1786"/>
                    <a:pt x="11907" y="1145"/>
                    <a:pt x="15288" y="516"/>
                  </a:cubicBezTo>
                  <a:cubicBezTo>
                    <a:pt x="15528" y="471"/>
                    <a:pt x="15530" y="375"/>
                    <a:pt x="15509" y="107"/>
                  </a:cubicBezTo>
                  <a:cubicBezTo>
                    <a:pt x="15505" y="80"/>
                    <a:pt x="15543" y="1"/>
                    <a:pt x="1541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43"/>
            <p:cNvSpPr/>
            <p:nvPr/>
          </p:nvSpPr>
          <p:spPr>
            <a:xfrm>
              <a:off x="5442250" y="4077325"/>
              <a:ext cx="388375" cy="87400"/>
            </a:xfrm>
            <a:custGeom>
              <a:rect b="b" l="l" r="r" t="t"/>
              <a:pathLst>
                <a:path extrusionOk="0" h="3496" w="15535">
                  <a:moveTo>
                    <a:pt x="138" y="0"/>
                  </a:moveTo>
                  <a:cubicBezTo>
                    <a:pt x="27" y="0"/>
                    <a:pt x="25" y="72"/>
                    <a:pt x="19" y="143"/>
                  </a:cubicBezTo>
                  <a:cubicBezTo>
                    <a:pt x="0" y="357"/>
                    <a:pt x="25" y="448"/>
                    <a:pt x="304" y="511"/>
                  </a:cubicBezTo>
                  <a:cubicBezTo>
                    <a:pt x="5228" y="1630"/>
                    <a:pt x="10257" y="2231"/>
                    <a:pt x="15152" y="3491"/>
                  </a:cubicBezTo>
                  <a:cubicBezTo>
                    <a:pt x="15162" y="3494"/>
                    <a:pt x="15173" y="3495"/>
                    <a:pt x="15185" y="3495"/>
                  </a:cubicBezTo>
                  <a:cubicBezTo>
                    <a:pt x="15291" y="3495"/>
                    <a:pt x="15465" y="3400"/>
                    <a:pt x="15488" y="3323"/>
                  </a:cubicBezTo>
                  <a:cubicBezTo>
                    <a:pt x="15535" y="3168"/>
                    <a:pt x="15383" y="3108"/>
                    <a:pt x="15227" y="3074"/>
                  </a:cubicBezTo>
                  <a:cubicBezTo>
                    <a:pt x="12726" y="2515"/>
                    <a:pt x="10236" y="1906"/>
                    <a:pt x="7725" y="1398"/>
                  </a:cubicBezTo>
                  <a:cubicBezTo>
                    <a:pt x="5222" y="892"/>
                    <a:pt x="2700" y="485"/>
                    <a:pt x="452" y="83"/>
                  </a:cubicBezTo>
                  <a:cubicBezTo>
                    <a:pt x="299" y="23"/>
                    <a:pt x="201" y="0"/>
                    <a:pt x="138"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43"/>
            <p:cNvSpPr/>
            <p:nvPr/>
          </p:nvSpPr>
          <p:spPr>
            <a:xfrm>
              <a:off x="4624275" y="3923225"/>
              <a:ext cx="388875" cy="88325"/>
            </a:xfrm>
            <a:custGeom>
              <a:rect b="b" l="l" r="r" t="t"/>
              <a:pathLst>
                <a:path extrusionOk="0" h="3533" w="15555">
                  <a:moveTo>
                    <a:pt x="367" y="0"/>
                  </a:moveTo>
                  <a:cubicBezTo>
                    <a:pt x="260" y="0"/>
                    <a:pt x="91" y="86"/>
                    <a:pt x="62" y="164"/>
                  </a:cubicBezTo>
                  <a:cubicBezTo>
                    <a:pt x="1" y="325"/>
                    <a:pt x="157" y="381"/>
                    <a:pt x="309" y="422"/>
                  </a:cubicBezTo>
                  <a:cubicBezTo>
                    <a:pt x="5250" y="1704"/>
                    <a:pt x="10278" y="2555"/>
                    <a:pt x="15256" y="3444"/>
                  </a:cubicBezTo>
                  <a:cubicBezTo>
                    <a:pt x="15333" y="3503"/>
                    <a:pt x="15391" y="3532"/>
                    <a:pt x="15434" y="3532"/>
                  </a:cubicBezTo>
                  <a:cubicBezTo>
                    <a:pt x="15493" y="3532"/>
                    <a:pt x="15522" y="3476"/>
                    <a:pt x="15524" y="3367"/>
                  </a:cubicBezTo>
                  <a:cubicBezTo>
                    <a:pt x="15530" y="3173"/>
                    <a:pt x="15554" y="3050"/>
                    <a:pt x="15255" y="2983"/>
                  </a:cubicBezTo>
                  <a:cubicBezTo>
                    <a:pt x="10329" y="1871"/>
                    <a:pt x="5301" y="1265"/>
                    <a:pt x="404" y="4"/>
                  </a:cubicBezTo>
                  <a:cubicBezTo>
                    <a:pt x="393" y="2"/>
                    <a:pt x="380" y="0"/>
                    <a:pt x="367"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43"/>
            <p:cNvSpPr/>
            <p:nvPr/>
          </p:nvSpPr>
          <p:spPr>
            <a:xfrm>
              <a:off x="5441150" y="3923700"/>
              <a:ext cx="389825" cy="88075"/>
            </a:xfrm>
            <a:custGeom>
              <a:rect b="b" l="l" r="r" t="t"/>
              <a:pathLst>
                <a:path extrusionOk="0" h="3523" w="15593">
                  <a:moveTo>
                    <a:pt x="15284" y="0"/>
                  </a:moveTo>
                  <a:cubicBezTo>
                    <a:pt x="15234" y="0"/>
                    <a:pt x="15178" y="9"/>
                    <a:pt x="15111" y="24"/>
                  </a:cubicBezTo>
                  <a:cubicBezTo>
                    <a:pt x="12752" y="526"/>
                    <a:pt x="10388" y="1005"/>
                    <a:pt x="8022" y="1475"/>
                  </a:cubicBezTo>
                  <a:cubicBezTo>
                    <a:pt x="5449" y="1986"/>
                    <a:pt x="2875" y="2490"/>
                    <a:pt x="296" y="2970"/>
                  </a:cubicBezTo>
                  <a:cubicBezTo>
                    <a:pt x="1" y="3025"/>
                    <a:pt x="62" y="3175"/>
                    <a:pt x="67" y="3334"/>
                  </a:cubicBezTo>
                  <a:cubicBezTo>
                    <a:pt x="71" y="3478"/>
                    <a:pt x="104" y="3522"/>
                    <a:pt x="149" y="3522"/>
                  </a:cubicBezTo>
                  <a:cubicBezTo>
                    <a:pt x="216" y="3522"/>
                    <a:pt x="309" y="3428"/>
                    <a:pt x="378" y="3416"/>
                  </a:cubicBezTo>
                  <a:cubicBezTo>
                    <a:pt x="5052" y="2547"/>
                    <a:pt x="9757" y="1839"/>
                    <a:pt x="14358" y="613"/>
                  </a:cubicBezTo>
                  <a:cubicBezTo>
                    <a:pt x="14763" y="506"/>
                    <a:pt x="15167" y="391"/>
                    <a:pt x="15592" y="274"/>
                  </a:cubicBezTo>
                  <a:cubicBezTo>
                    <a:pt x="15499" y="67"/>
                    <a:pt x="15418" y="0"/>
                    <a:pt x="1528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43"/>
            <p:cNvSpPr/>
            <p:nvPr/>
          </p:nvSpPr>
          <p:spPr>
            <a:xfrm>
              <a:off x="5106725" y="4258975"/>
              <a:ext cx="93325" cy="388050"/>
            </a:xfrm>
            <a:custGeom>
              <a:rect b="b" l="l" r="r" t="t"/>
              <a:pathLst>
                <a:path extrusionOk="0" h="15522" w="3733">
                  <a:moveTo>
                    <a:pt x="3249" y="0"/>
                  </a:moveTo>
                  <a:cubicBezTo>
                    <a:pt x="3120" y="0"/>
                    <a:pt x="3033" y="44"/>
                    <a:pt x="2990" y="280"/>
                  </a:cubicBezTo>
                  <a:cubicBezTo>
                    <a:pt x="2478" y="3063"/>
                    <a:pt x="1940" y="5842"/>
                    <a:pt x="1389" y="8618"/>
                  </a:cubicBezTo>
                  <a:cubicBezTo>
                    <a:pt x="964" y="10762"/>
                    <a:pt x="521" y="12903"/>
                    <a:pt x="53" y="15040"/>
                  </a:cubicBezTo>
                  <a:cubicBezTo>
                    <a:pt x="0" y="15283"/>
                    <a:pt x="2" y="15393"/>
                    <a:pt x="251" y="15522"/>
                  </a:cubicBezTo>
                  <a:cubicBezTo>
                    <a:pt x="310" y="15422"/>
                    <a:pt x="392" y="15330"/>
                    <a:pt x="420" y="15223"/>
                  </a:cubicBezTo>
                  <a:cubicBezTo>
                    <a:pt x="1702" y="10315"/>
                    <a:pt x="2548" y="5319"/>
                    <a:pt x="3436" y="332"/>
                  </a:cubicBezTo>
                  <a:cubicBezTo>
                    <a:pt x="3454" y="225"/>
                    <a:pt x="3732" y="39"/>
                    <a:pt x="3370" y="8"/>
                  </a:cubicBezTo>
                  <a:cubicBezTo>
                    <a:pt x="3326" y="4"/>
                    <a:pt x="3286" y="0"/>
                    <a:pt x="3249"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43"/>
            <p:cNvSpPr/>
            <p:nvPr/>
          </p:nvSpPr>
          <p:spPr>
            <a:xfrm>
              <a:off x="5254950" y="3441875"/>
              <a:ext cx="93150" cy="387100"/>
            </a:xfrm>
            <a:custGeom>
              <a:rect b="b" l="l" r="r" t="t"/>
              <a:pathLst>
                <a:path extrusionOk="0" h="15484" w="3726">
                  <a:moveTo>
                    <a:pt x="3511" y="1"/>
                  </a:moveTo>
                  <a:cubicBezTo>
                    <a:pt x="3391" y="1"/>
                    <a:pt x="3348" y="127"/>
                    <a:pt x="3314" y="258"/>
                  </a:cubicBezTo>
                  <a:cubicBezTo>
                    <a:pt x="2040" y="5164"/>
                    <a:pt x="1194" y="10160"/>
                    <a:pt x="306" y="15145"/>
                  </a:cubicBezTo>
                  <a:cubicBezTo>
                    <a:pt x="289" y="15250"/>
                    <a:pt x="1" y="15439"/>
                    <a:pt x="366" y="15474"/>
                  </a:cubicBezTo>
                  <a:cubicBezTo>
                    <a:pt x="414" y="15479"/>
                    <a:pt x="459" y="15484"/>
                    <a:pt x="500" y="15484"/>
                  </a:cubicBezTo>
                  <a:cubicBezTo>
                    <a:pt x="619" y="15484"/>
                    <a:pt x="707" y="15439"/>
                    <a:pt x="749" y="15209"/>
                  </a:cubicBezTo>
                  <a:cubicBezTo>
                    <a:pt x="1262" y="12405"/>
                    <a:pt x="1796" y="9608"/>
                    <a:pt x="2351" y="6812"/>
                  </a:cubicBezTo>
                  <a:cubicBezTo>
                    <a:pt x="2784" y="4637"/>
                    <a:pt x="3252" y="2470"/>
                    <a:pt x="3725" y="199"/>
                  </a:cubicBezTo>
                  <a:cubicBezTo>
                    <a:pt x="3715" y="187"/>
                    <a:pt x="3663" y="37"/>
                    <a:pt x="3576" y="11"/>
                  </a:cubicBezTo>
                  <a:cubicBezTo>
                    <a:pt x="3552" y="4"/>
                    <a:pt x="3530" y="1"/>
                    <a:pt x="351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43"/>
            <p:cNvSpPr/>
            <p:nvPr/>
          </p:nvSpPr>
          <p:spPr>
            <a:xfrm>
              <a:off x="5105875" y="3442000"/>
              <a:ext cx="88100" cy="386975"/>
            </a:xfrm>
            <a:custGeom>
              <a:rect b="b" l="l" r="r" t="t"/>
              <a:pathLst>
                <a:path extrusionOk="0" h="15479" w="3524">
                  <a:moveTo>
                    <a:pt x="270" y="0"/>
                  </a:moveTo>
                  <a:cubicBezTo>
                    <a:pt x="247" y="0"/>
                    <a:pt x="221" y="4"/>
                    <a:pt x="191" y="13"/>
                  </a:cubicBezTo>
                  <a:cubicBezTo>
                    <a:pt x="0" y="67"/>
                    <a:pt x="46" y="243"/>
                    <a:pt x="91" y="448"/>
                  </a:cubicBezTo>
                  <a:cubicBezTo>
                    <a:pt x="520" y="2397"/>
                    <a:pt x="927" y="4350"/>
                    <a:pt x="1315" y="6307"/>
                  </a:cubicBezTo>
                  <a:cubicBezTo>
                    <a:pt x="1901" y="9272"/>
                    <a:pt x="2473" y="12239"/>
                    <a:pt x="3027" y="15209"/>
                  </a:cubicBezTo>
                  <a:cubicBezTo>
                    <a:pt x="3065" y="15416"/>
                    <a:pt x="3131" y="15479"/>
                    <a:pt x="3260" y="15479"/>
                  </a:cubicBezTo>
                  <a:cubicBezTo>
                    <a:pt x="3289" y="15479"/>
                    <a:pt x="3322" y="15476"/>
                    <a:pt x="3358" y="15470"/>
                  </a:cubicBezTo>
                  <a:cubicBezTo>
                    <a:pt x="3439" y="15458"/>
                    <a:pt x="3513" y="15407"/>
                    <a:pt x="3523" y="15403"/>
                  </a:cubicBezTo>
                  <a:cubicBezTo>
                    <a:pt x="3156" y="13369"/>
                    <a:pt x="2770" y="11409"/>
                    <a:pt x="2448" y="9439"/>
                  </a:cubicBezTo>
                  <a:cubicBezTo>
                    <a:pt x="1951" y="6372"/>
                    <a:pt x="1186" y="3367"/>
                    <a:pt x="462" y="351"/>
                  </a:cubicBezTo>
                  <a:cubicBezTo>
                    <a:pt x="426" y="198"/>
                    <a:pt x="434" y="0"/>
                    <a:pt x="2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43"/>
            <p:cNvSpPr/>
            <p:nvPr/>
          </p:nvSpPr>
          <p:spPr>
            <a:xfrm>
              <a:off x="5303975" y="4243700"/>
              <a:ext cx="197425" cy="331825"/>
            </a:xfrm>
            <a:custGeom>
              <a:rect b="b" l="l" r="r" t="t"/>
              <a:pathLst>
                <a:path extrusionOk="0" h="13273" w="7897">
                  <a:moveTo>
                    <a:pt x="466" y="1"/>
                  </a:moveTo>
                  <a:cubicBezTo>
                    <a:pt x="192" y="97"/>
                    <a:pt x="1" y="174"/>
                    <a:pt x="192" y="484"/>
                  </a:cubicBezTo>
                  <a:cubicBezTo>
                    <a:pt x="528" y="1029"/>
                    <a:pt x="820" y="1598"/>
                    <a:pt x="1142" y="2149"/>
                  </a:cubicBezTo>
                  <a:cubicBezTo>
                    <a:pt x="3233" y="5722"/>
                    <a:pt x="5324" y="9292"/>
                    <a:pt x="7428" y="12856"/>
                  </a:cubicBezTo>
                  <a:cubicBezTo>
                    <a:pt x="7529" y="13027"/>
                    <a:pt x="7738" y="13134"/>
                    <a:pt x="7896" y="13272"/>
                  </a:cubicBezTo>
                  <a:cubicBezTo>
                    <a:pt x="7852" y="13073"/>
                    <a:pt x="7855" y="12850"/>
                    <a:pt x="7758" y="12681"/>
                  </a:cubicBezTo>
                  <a:cubicBezTo>
                    <a:pt x="5463" y="8649"/>
                    <a:pt x="3158" y="4625"/>
                    <a:pt x="852" y="599"/>
                  </a:cubicBezTo>
                  <a:cubicBezTo>
                    <a:pt x="730" y="387"/>
                    <a:pt x="588" y="187"/>
                    <a:pt x="466"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43"/>
            <p:cNvSpPr/>
            <p:nvPr/>
          </p:nvSpPr>
          <p:spPr>
            <a:xfrm>
              <a:off x="4696700" y="4122725"/>
              <a:ext cx="331500" cy="195275"/>
            </a:xfrm>
            <a:custGeom>
              <a:rect b="b" l="l" r="r" t="t"/>
              <a:pathLst>
                <a:path extrusionOk="0" h="7811" w="13260">
                  <a:moveTo>
                    <a:pt x="12965" y="0"/>
                  </a:moveTo>
                  <a:cubicBezTo>
                    <a:pt x="12867" y="0"/>
                    <a:pt x="12787" y="111"/>
                    <a:pt x="12703" y="159"/>
                  </a:cubicBezTo>
                  <a:cubicBezTo>
                    <a:pt x="8604" y="2543"/>
                    <a:pt x="4503" y="4926"/>
                    <a:pt x="412" y="7322"/>
                  </a:cubicBezTo>
                  <a:cubicBezTo>
                    <a:pt x="240" y="7424"/>
                    <a:pt x="137" y="7646"/>
                    <a:pt x="1" y="7810"/>
                  </a:cubicBezTo>
                  <a:cubicBezTo>
                    <a:pt x="198" y="7759"/>
                    <a:pt x="418" y="7745"/>
                    <a:pt x="590" y="7648"/>
                  </a:cubicBezTo>
                  <a:cubicBezTo>
                    <a:pt x="4428" y="5469"/>
                    <a:pt x="8262" y="3284"/>
                    <a:pt x="12094" y="1094"/>
                  </a:cubicBezTo>
                  <a:cubicBezTo>
                    <a:pt x="12494" y="865"/>
                    <a:pt x="12875" y="606"/>
                    <a:pt x="13260" y="365"/>
                  </a:cubicBezTo>
                  <a:cubicBezTo>
                    <a:pt x="13199" y="250"/>
                    <a:pt x="13168" y="140"/>
                    <a:pt x="13097" y="68"/>
                  </a:cubicBezTo>
                  <a:cubicBezTo>
                    <a:pt x="13049" y="19"/>
                    <a:pt x="13006" y="0"/>
                    <a:pt x="1296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43"/>
            <p:cNvSpPr/>
            <p:nvPr/>
          </p:nvSpPr>
          <p:spPr>
            <a:xfrm>
              <a:off x="5426450" y="4122950"/>
              <a:ext cx="333225" cy="195625"/>
            </a:xfrm>
            <a:custGeom>
              <a:rect b="b" l="l" r="r" t="t"/>
              <a:pathLst>
                <a:path extrusionOk="0" h="7825" w="13329">
                  <a:moveTo>
                    <a:pt x="291" y="1"/>
                  </a:moveTo>
                  <a:cubicBezTo>
                    <a:pt x="226" y="1"/>
                    <a:pt x="163" y="43"/>
                    <a:pt x="106" y="171"/>
                  </a:cubicBezTo>
                  <a:cubicBezTo>
                    <a:pt x="1" y="407"/>
                    <a:pt x="119" y="430"/>
                    <a:pt x="286" y="526"/>
                  </a:cubicBezTo>
                  <a:cubicBezTo>
                    <a:pt x="1872" y="1447"/>
                    <a:pt x="3438" y="2401"/>
                    <a:pt x="5030" y="3311"/>
                  </a:cubicBezTo>
                  <a:cubicBezTo>
                    <a:pt x="7615" y="4789"/>
                    <a:pt x="10215" y="6245"/>
                    <a:pt x="12811" y="7705"/>
                  </a:cubicBezTo>
                  <a:cubicBezTo>
                    <a:pt x="12903" y="7757"/>
                    <a:pt x="13001" y="7824"/>
                    <a:pt x="13110" y="7824"/>
                  </a:cubicBezTo>
                  <a:cubicBezTo>
                    <a:pt x="13178" y="7824"/>
                    <a:pt x="13251" y="7798"/>
                    <a:pt x="13329" y="7726"/>
                  </a:cubicBezTo>
                  <a:cubicBezTo>
                    <a:pt x="13178" y="7585"/>
                    <a:pt x="13056" y="7417"/>
                    <a:pt x="12891" y="7322"/>
                  </a:cubicBezTo>
                  <a:cubicBezTo>
                    <a:pt x="8769" y="4908"/>
                    <a:pt x="4641" y="2503"/>
                    <a:pt x="515" y="96"/>
                  </a:cubicBezTo>
                  <a:cubicBezTo>
                    <a:pt x="437" y="51"/>
                    <a:pt x="362" y="1"/>
                    <a:pt x="2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43"/>
            <p:cNvSpPr/>
            <p:nvPr/>
          </p:nvSpPr>
          <p:spPr>
            <a:xfrm>
              <a:off x="5425400" y="3769475"/>
              <a:ext cx="333725" cy="196275"/>
            </a:xfrm>
            <a:custGeom>
              <a:rect b="b" l="l" r="r" t="t"/>
              <a:pathLst>
                <a:path extrusionOk="0" h="7851" w="13349">
                  <a:moveTo>
                    <a:pt x="13175" y="0"/>
                  </a:moveTo>
                  <a:cubicBezTo>
                    <a:pt x="13009" y="0"/>
                    <a:pt x="12867" y="105"/>
                    <a:pt x="12722" y="185"/>
                  </a:cubicBezTo>
                  <a:cubicBezTo>
                    <a:pt x="11977" y="591"/>
                    <a:pt x="11226" y="984"/>
                    <a:pt x="10493" y="1407"/>
                  </a:cubicBezTo>
                  <a:cubicBezTo>
                    <a:pt x="7073" y="3375"/>
                    <a:pt x="3656" y="5351"/>
                    <a:pt x="241" y="7326"/>
                  </a:cubicBezTo>
                  <a:cubicBezTo>
                    <a:pt x="145" y="7382"/>
                    <a:pt x="1" y="7429"/>
                    <a:pt x="140" y="7590"/>
                  </a:cubicBezTo>
                  <a:cubicBezTo>
                    <a:pt x="209" y="7670"/>
                    <a:pt x="259" y="7767"/>
                    <a:pt x="316" y="7851"/>
                  </a:cubicBezTo>
                  <a:cubicBezTo>
                    <a:pt x="450" y="7773"/>
                    <a:pt x="541" y="7719"/>
                    <a:pt x="632" y="7666"/>
                  </a:cubicBezTo>
                  <a:cubicBezTo>
                    <a:pt x="3075" y="6260"/>
                    <a:pt x="5523" y="4864"/>
                    <a:pt x="7959" y="3445"/>
                  </a:cubicBezTo>
                  <a:cubicBezTo>
                    <a:pt x="9592" y="2495"/>
                    <a:pt x="11209" y="1518"/>
                    <a:pt x="12825" y="539"/>
                  </a:cubicBezTo>
                  <a:cubicBezTo>
                    <a:pt x="13027" y="417"/>
                    <a:pt x="13175" y="208"/>
                    <a:pt x="13348" y="40"/>
                  </a:cubicBezTo>
                  <a:cubicBezTo>
                    <a:pt x="13287" y="12"/>
                    <a:pt x="13230" y="0"/>
                    <a:pt x="1317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43"/>
            <p:cNvSpPr/>
            <p:nvPr/>
          </p:nvSpPr>
          <p:spPr>
            <a:xfrm>
              <a:off x="4696125" y="3768925"/>
              <a:ext cx="334175" cy="196150"/>
            </a:xfrm>
            <a:custGeom>
              <a:rect b="b" l="l" r="r" t="t"/>
              <a:pathLst>
                <a:path extrusionOk="0" h="7846" w="13367">
                  <a:moveTo>
                    <a:pt x="243" y="0"/>
                  </a:moveTo>
                  <a:cubicBezTo>
                    <a:pt x="123" y="33"/>
                    <a:pt x="62" y="52"/>
                    <a:pt x="1" y="68"/>
                  </a:cubicBezTo>
                  <a:cubicBezTo>
                    <a:pt x="142" y="224"/>
                    <a:pt x="257" y="426"/>
                    <a:pt x="430" y="527"/>
                  </a:cubicBezTo>
                  <a:cubicBezTo>
                    <a:pt x="4524" y="2922"/>
                    <a:pt x="8623" y="5306"/>
                    <a:pt x="12722" y="7691"/>
                  </a:cubicBezTo>
                  <a:cubicBezTo>
                    <a:pt x="12817" y="7746"/>
                    <a:pt x="12908" y="7846"/>
                    <a:pt x="13002" y="7846"/>
                  </a:cubicBezTo>
                  <a:cubicBezTo>
                    <a:pt x="13066" y="7846"/>
                    <a:pt x="13132" y="7798"/>
                    <a:pt x="13202" y="7657"/>
                  </a:cubicBezTo>
                  <a:cubicBezTo>
                    <a:pt x="13366" y="7330"/>
                    <a:pt x="13078" y="7355"/>
                    <a:pt x="12958" y="7284"/>
                  </a:cubicBezTo>
                  <a:cubicBezTo>
                    <a:pt x="9762" y="5408"/>
                    <a:pt x="6568" y="3530"/>
                    <a:pt x="3360" y="1675"/>
                  </a:cubicBezTo>
                  <a:cubicBezTo>
                    <a:pt x="2330" y="1079"/>
                    <a:pt x="1263" y="546"/>
                    <a:pt x="24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43"/>
            <p:cNvSpPr/>
            <p:nvPr/>
          </p:nvSpPr>
          <p:spPr>
            <a:xfrm>
              <a:off x="4950325" y="4243750"/>
              <a:ext cx="199075" cy="331700"/>
            </a:xfrm>
            <a:custGeom>
              <a:rect b="b" l="l" r="r" t="t"/>
              <a:pathLst>
                <a:path extrusionOk="0" h="13268" w="7963">
                  <a:moveTo>
                    <a:pt x="7574" y="0"/>
                  </a:moveTo>
                  <a:cubicBezTo>
                    <a:pt x="7495" y="0"/>
                    <a:pt x="7473" y="110"/>
                    <a:pt x="7434" y="178"/>
                  </a:cubicBezTo>
                  <a:cubicBezTo>
                    <a:pt x="5089" y="4259"/>
                    <a:pt x="2745" y="8340"/>
                    <a:pt x="411" y="12428"/>
                  </a:cubicBezTo>
                  <a:cubicBezTo>
                    <a:pt x="269" y="12678"/>
                    <a:pt x="1" y="12917"/>
                    <a:pt x="166" y="13267"/>
                  </a:cubicBezTo>
                  <a:cubicBezTo>
                    <a:pt x="361" y="13048"/>
                    <a:pt x="598" y="12850"/>
                    <a:pt x="747" y="12602"/>
                  </a:cubicBezTo>
                  <a:cubicBezTo>
                    <a:pt x="2760" y="9207"/>
                    <a:pt x="4764" y="5805"/>
                    <a:pt x="6761" y="2402"/>
                  </a:cubicBezTo>
                  <a:cubicBezTo>
                    <a:pt x="7173" y="1699"/>
                    <a:pt x="7549" y="977"/>
                    <a:pt x="7962" y="226"/>
                  </a:cubicBezTo>
                  <a:cubicBezTo>
                    <a:pt x="7874" y="172"/>
                    <a:pt x="7774" y="118"/>
                    <a:pt x="7685" y="50"/>
                  </a:cubicBezTo>
                  <a:cubicBezTo>
                    <a:pt x="7638" y="14"/>
                    <a:pt x="7602" y="0"/>
                    <a:pt x="7574"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43"/>
            <p:cNvSpPr/>
            <p:nvPr/>
          </p:nvSpPr>
          <p:spPr>
            <a:xfrm>
              <a:off x="5303400" y="3512475"/>
              <a:ext cx="199050" cy="331275"/>
            </a:xfrm>
            <a:custGeom>
              <a:rect b="b" l="l" r="r" t="t"/>
              <a:pathLst>
                <a:path extrusionOk="0" h="13251" w="7962">
                  <a:moveTo>
                    <a:pt x="7912" y="1"/>
                  </a:moveTo>
                  <a:cubicBezTo>
                    <a:pt x="7756" y="140"/>
                    <a:pt x="7548" y="249"/>
                    <a:pt x="7448" y="422"/>
                  </a:cubicBezTo>
                  <a:cubicBezTo>
                    <a:pt x="5043" y="4531"/>
                    <a:pt x="2650" y="8644"/>
                    <a:pt x="256" y="12758"/>
                  </a:cubicBezTo>
                  <a:cubicBezTo>
                    <a:pt x="164" y="12916"/>
                    <a:pt x="0" y="13050"/>
                    <a:pt x="300" y="13202"/>
                  </a:cubicBezTo>
                  <a:cubicBezTo>
                    <a:pt x="368" y="13236"/>
                    <a:pt x="420" y="13251"/>
                    <a:pt x="462" y="13251"/>
                  </a:cubicBezTo>
                  <a:cubicBezTo>
                    <a:pt x="607" y="13251"/>
                    <a:pt x="621" y="13077"/>
                    <a:pt x="683" y="12972"/>
                  </a:cubicBezTo>
                  <a:cubicBezTo>
                    <a:pt x="2555" y="9775"/>
                    <a:pt x="4434" y="6581"/>
                    <a:pt x="6289" y="3373"/>
                  </a:cubicBezTo>
                  <a:cubicBezTo>
                    <a:pt x="6885" y="2342"/>
                    <a:pt x="7420" y="1276"/>
                    <a:pt x="7962" y="266"/>
                  </a:cubicBezTo>
                  <a:cubicBezTo>
                    <a:pt x="7937" y="134"/>
                    <a:pt x="7925" y="66"/>
                    <a:pt x="79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43"/>
            <p:cNvSpPr/>
            <p:nvPr/>
          </p:nvSpPr>
          <p:spPr>
            <a:xfrm>
              <a:off x="4953300" y="3511075"/>
              <a:ext cx="198800" cy="332675"/>
            </a:xfrm>
            <a:custGeom>
              <a:rect b="b" l="l" r="r" t="t"/>
              <a:pathLst>
                <a:path extrusionOk="0" h="13307" w="7952">
                  <a:moveTo>
                    <a:pt x="118" y="1"/>
                  </a:moveTo>
                  <a:cubicBezTo>
                    <a:pt x="52" y="75"/>
                    <a:pt x="0" y="109"/>
                    <a:pt x="5" y="130"/>
                  </a:cubicBezTo>
                  <a:cubicBezTo>
                    <a:pt x="42" y="298"/>
                    <a:pt x="58" y="480"/>
                    <a:pt x="140" y="624"/>
                  </a:cubicBezTo>
                  <a:cubicBezTo>
                    <a:pt x="2503" y="4755"/>
                    <a:pt x="4874" y="8883"/>
                    <a:pt x="7245" y="13011"/>
                  </a:cubicBezTo>
                  <a:cubicBezTo>
                    <a:pt x="7315" y="13134"/>
                    <a:pt x="7355" y="13307"/>
                    <a:pt x="7497" y="13307"/>
                  </a:cubicBezTo>
                  <a:cubicBezTo>
                    <a:pt x="7543" y="13307"/>
                    <a:pt x="7599" y="13289"/>
                    <a:pt x="7670" y="13247"/>
                  </a:cubicBezTo>
                  <a:cubicBezTo>
                    <a:pt x="7951" y="13078"/>
                    <a:pt x="7753" y="12934"/>
                    <a:pt x="7665" y="12783"/>
                  </a:cubicBezTo>
                  <a:cubicBezTo>
                    <a:pt x="5443" y="8950"/>
                    <a:pt x="3224" y="5115"/>
                    <a:pt x="994" y="1286"/>
                  </a:cubicBezTo>
                  <a:cubicBezTo>
                    <a:pt x="741" y="853"/>
                    <a:pt x="427" y="452"/>
                    <a:pt x="11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43"/>
            <p:cNvSpPr/>
            <p:nvPr/>
          </p:nvSpPr>
          <p:spPr>
            <a:xfrm>
              <a:off x="4867225" y="4230125"/>
              <a:ext cx="238900" cy="302450"/>
            </a:xfrm>
            <a:custGeom>
              <a:rect b="b" l="l" r="r" t="t"/>
              <a:pathLst>
                <a:path extrusionOk="0" h="12098" w="9556">
                  <a:moveTo>
                    <a:pt x="9412" y="1"/>
                  </a:moveTo>
                  <a:cubicBezTo>
                    <a:pt x="9411" y="1"/>
                    <a:pt x="9409" y="1"/>
                    <a:pt x="9408" y="1"/>
                  </a:cubicBezTo>
                  <a:cubicBezTo>
                    <a:pt x="9297" y="11"/>
                    <a:pt x="9153" y="30"/>
                    <a:pt x="9084" y="104"/>
                  </a:cubicBezTo>
                  <a:cubicBezTo>
                    <a:pt x="8734" y="478"/>
                    <a:pt x="8381" y="853"/>
                    <a:pt x="8072" y="1260"/>
                  </a:cubicBezTo>
                  <a:cubicBezTo>
                    <a:pt x="5563" y="4569"/>
                    <a:pt x="3061" y="7884"/>
                    <a:pt x="560" y="11201"/>
                  </a:cubicBezTo>
                  <a:cubicBezTo>
                    <a:pt x="364" y="11460"/>
                    <a:pt x="1" y="11832"/>
                    <a:pt x="270" y="12053"/>
                  </a:cubicBezTo>
                  <a:cubicBezTo>
                    <a:pt x="308" y="12084"/>
                    <a:pt x="347" y="12098"/>
                    <a:pt x="386" y="12098"/>
                  </a:cubicBezTo>
                  <a:cubicBezTo>
                    <a:pt x="589" y="12098"/>
                    <a:pt x="797" y="11729"/>
                    <a:pt x="939" y="11541"/>
                  </a:cubicBezTo>
                  <a:cubicBezTo>
                    <a:pt x="3426" y="8259"/>
                    <a:pt x="5891" y="4963"/>
                    <a:pt x="8365" y="1672"/>
                  </a:cubicBezTo>
                  <a:cubicBezTo>
                    <a:pt x="8753" y="1154"/>
                    <a:pt x="9154" y="646"/>
                    <a:pt x="9556" y="122"/>
                  </a:cubicBezTo>
                  <a:cubicBezTo>
                    <a:pt x="9509" y="82"/>
                    <a:pt x="9456" y="1"/>
                    <a:pt x="9412"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43"/>
            <p:cNvSpPr/>
            <p:nvPr/>
          </p:nvSpPr>
          <p:spPr>
            <a:xfrm>
              <a:off x="5413975" y="4165900"/>
              <a:ext cx="302575" cy="233475"/>
            </a:xfrm>
            <a:custGeom>
              <a:rect b="b" l="l" r="r" t="t"/>
              <a:pathLst>
                <a:path extrusionOk="0" h="9339" w="12103">
                  <a:moveTo>
                    <a:pt x="105" y="1"/>
                  </a:moveTo>
                  <a:cubicBezTo>
                    <a:pt x="84" y="21"/>
                    <a:pt x="0" y="65"/>
                    <a:pt x="1" y="106"/>
                  </a:cubicBezTo>
                  <a:cubicBezTo>
                    <a:pt x="5" y="218"/>
                    <a:pt x="6" y="369"/>
                    <a:pt x="76" y="434"/>
                  </a:cubicBezTo>
                  <a:cubicBezTo>
                    <a:pt x="445" y="790"/>
                    <a:pt x="815" y="1152"/>
                    <a:pt x="1223" y="1461"/>
                  </a:cubicBezTo>
                  <a:cubicBezTo>
                    <a:pt x="4547" y="3980"/>
                    <a:pt x="7879" y="6488"/>
                    <a:pt x="11212" y="8995"/>
                  </a:cubicBezTo>
                  <a:cubicBezTo>
                    <a:pt x="11412" y="9147"/>
                    <a:pt x="11609" y="9339"/>
                    <a:pt x="11868" y="9339"/>
                  </a:cubicBezTo>
                  <a:cubicBezTo>
                    <a:pt x="11941" y="9339"/>
                    <a:pt x="12018" y="9324"/>
                    <a:pt x="12103" y="9288"/>
                  </a:cubicBezTo>
                  <a:cubicBezTo>
                    <a:pt x="11922" y="9060"/>
                    <a:pt x="11779" y="8782"/>
                    <a:pt x="11555" y="8612"/>
                  </a:cubicBezTo>
                  <a:cubicBezTo>
                    <a:pt x="8513" y="6301"/>
                    <a:pt x="5459" y="4004"/>
                    <a:pt x="2405" y="1706"/>
                  </a:cubicBezTo>
                  <a:cubicBezTo>
                    <a:pt x="1652" y="1139"/>
                    <a:pt x="891" y="583"/>
                    <a:pt x="105"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43"/>
            <p:cNvSpPr/>
            <p:nvPr/>
          </p:nvSpPr>
          <p:spPr>
            <a:xfrm>
              <a:off x="4738375" y="4165750"/>
              <a:ext cx="306950" cy="234400"/>
            </a:xfrm>
            <a:custGeom>
              <a:rect b="b" l="l" r="r" t="t"/>
              <a:pathLst>
                <a:path extrusionOk="0" h="9376" w="12278">
                  <a:moveTo>
                    <a:pt x="11951" y="1"/>
                  </a:moveTo>
                  <a:cubicBezTo>
                    <a:pt x="11850" y="1"/>
                    <a:pt x="11805" y="179"/>
                    <a:pt x="11732" y="232"/>
                  </a:cubicBezTo>
                  <a:cubicBezTo>
                    <a:pt x="9679" y="1734"/>
                    <a:pt x="7618" y="3226"/>
                    <a:pt x="5589" y="4761"/>
                  </a:cubicBezTo>
                  <a:cubicBezTo>
                    <a:pt x="3776" y="6133"/>
                    <a:pt x="2000" y="7552"/>
                    <a:pt x="211" y="8955"/>
                  </a:cubicBezTo>
                  <a:cubicBezTo>
                    <a:pt x="121" y="9026"/>
                    <a:pt x="69" y="9146"/>
                    <a:pt x="0" y="9242"/>
                  </a:cubicBezTo>
                  <a:cubicBezTo>
                    <a:pt x="87" y="9282"/>
                    <a:pt x="174" y="9319"/>
                    <a:pt x="304" y="9375"/>
                  </a:cubicBezTo>
                  <a:cubicBezTo>
                    <a:pt x="416" y="9305"/>
                    <a:pt x="536" y="9243"/>
                    <a:pt x="642" y="9164"/>
                  </a:cubicBezTo>
                  <a:cubicBezTo>
                    <a:pt x="2971" y="7410"/>
                    <a:pt x="5302" y="5662"/>
                    <a:pt x="7623" y="3897"/>
                  </a:cubicBezTo>
                  <a:cubicBezTo>
                    <a:pt x="9068" y="2797"/>
                    <a:pt x="10498" y="1674"/>
                    <a:pt x="11930" y="557"/>
                  </a:cubicBezTo>
                  <a:cubicBezTo>
                    <a:pt x="12079" y="440"/>
                    <a:pt x="12278" y="286"/>
                    <a:pt x="12079" y="76"/>
                  </a:cubicBezTo>
                  <a:cubicBezTo>
                    <a:pt x="12028" y="22"/>
                    <a:pt x="11986" y="1"/>
                    <a:pt x="1195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43"/>
            <p:cNvSpPr/>
            <p:nvPr/>
          </p:nvSpPr>
          <p:spPr>
            <a:xfrm>
              <a:off x="5408450" y="3689200"/>
              <a:ext cx="312600" cy="232250"/>
            </a:xfrm>
            <a:custGeom>
              <a:rect b="b" l="l" r="r" t="t"/>
              <a:pathLst>
                <a:path extrusionOk="0" h="9290" w="12504">
                  <a:moveTo>
                    <a:pt x="12101" y="1"/>
                  </a:moveTo>
                  <a:cubicBezTo>
                    <a:pt x="11953" y="1"/>
                    <a:pt x="11836" y="30"/>
                    <a:pt x="11702" y="132"/>
                  </a:cubicBezTo>
                  <a:cubicBezTo>
                    <a:pt x="9524" y="1794"/>
                    <a:pt x="7331" y="3437"/>
                    <a:pt x="5147" y="5093"/>
                  </a:cubicBezTo>
                  <a:cubicBezTo>
                    <a:pt x="3661" y="6223"/>
                    <a:pt x="2174" y="7354"/>
                    <a:pt x="704" y="8504"/>
                  </a:cubicBezTo>
                  <a:cubicBezTo>
                    <a:pt x="481" y="8677"/>
                    <a:pt x="1" y="8871"/>
                    <a:pt x="263" y="9213"/>
                  </a:cubicBezTo>
                  <a:cubicBezTo>
                    <a:pt x="306" y="9268"/>
                    <a:pt x="348" y="9290"/>
                    <a:pt x="391" y="9290"/>
                  </a:cubicBezTo>
                  <a:cubicBezTo>
                    <a:pt x="551" y="9290"/>
                    <a:pt x="716" y="8982"/>
                    <a:pt x="890" y="8896"/>
                  </a:cubicBezTo>
                  <a:cubicBezTo>
                    <a:pt x="1196" y="8743"/>
                    <a:pt x="1446" y="8482"/>
                    <a:pt x="1725" y="8273"/>
                  </a:cubicBezTo>
                  <a:cubicBezTo>
                    <a:pt x="4919" y="5873"/>
                    <a:pt x="8118" y="3479"/>
                    <a:pt x="11309" y="1073"/>
                  </a:cubicBezTo>
                  <a:cubicBezTo>
                    <a:pt x="11685" y="790"/>
                    <a:pt x="12022" y="455"/>
                    <a:pt x="12504" y="33"/>
                  </a:cubicBezTo>
                  <a:cubicBezTo>
                    <a:pt x="12340" y="17"/>
                    <a:pt x="12212" y="1"/>
                    <a:pt x="1210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43"/>
            <p:cNvSpPr/>
            <p:nvPr/>
          </p:nvSpPr>
          <p:spPr>
            <a:xfrm>
              <a:off x="4735400" y="3687825"/>
              <a:ext cx="310325" cy="233650"/>
            </a:xfrm>
            <a:custGeom>
              <a:rect b="b" l="l" r="r" t="t"/>
              <a:pathLst>
                <a:path extrusionOk="0" h="9346" w="12413">
                  <a:moveTo>
                    <a:pt x="370" y="0"/>
                  </a:moveTo>
                  <a:cubicBezTo>
                    <a:pt x="296" y="0"/>
                    <a:pt x="229" y="29"/>
                    <a:pt x="174" y="100"/>
                  </a:cubicBezTo>
                  <a:cubicBezTo>
                    <a:pt x="1" y="330"/>
                    <a:pt x="429" y="559"/>
                    <a:pt x="628" y="710"/>
                  </a:cubicBezTo>
                  <a:cubicBezTo>
                    <a:pt x="4394" y="3569"/>
                    <a:pt x="8174" y="6408"/>
                    <a:pt x="11952" y="9251"/>
                  </a:cubicBezTo>
                  <a:cubicBezTo>
                    <a:pt x="12004" y="9290"/>
                    <a:pt x="12085" y="9346"/>
                    <a:pt x="12130" y="9346"/>
                  </a:cubicBezTo>
                  <a:cubicBezTo>
                    <a:pt x="12137" y="9346"/>
                    <a:pt x="12143" y="9345"/>
                    <a:pt x="12147" y="9342"/>
                  </a:cubicBezTo>
                  <a:cubicBezTo>
                    <a:pt x="12212" y="9307"/>
                    <a:pt x="12243" y="9210"/>
                    <a:pt x="12412" y="8947"/>
                  </a:cubicBezTo>
                  <a:cubicBezTo>
                    <a:pt x="12244" y="8851"/>
                    <a:pt x="12042" y="8763"/>
                    <a:pt x="11872" y="8637"/>
                  </a:cubicBezTo>
                  <a:cubicBezTo>
                    <a:pt x="8233" y="5863"/>
                    <a:pt x="4600" y="3081"/>
                    <a:pt x="956" y="314"/>
                  </a:cubicBezTo>
                  <a:cubicBezTo>
                    <a:pt x="795" y="192"/>
                    <a:pt x="561" y="0"/>
                    <a:pt x="370"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43"/>
            <p:cNvSpPr/>
            <p:nvPr/>
          </p:nvSpPr>
          <p:spPr>
            <a:xfrm>
              <a:off x="5350975" y="3554775"/>
              <a:ext cx="232900" cy="302500"/>
            </a:xfrm>
            <a:custGeom>
              <a:rect b="b" l="l" r="r" t="t"/>
              <a:pathLst>
                <a:path extrusionOk="0" h="12100" w="9316">
                  <a:moveTo>
                    <a:pt x="9191" y="1"/>
                  </a:moveTo>
                  <a:cubicBezTo>
                    <a:pt x="9107" y="54"/>
                    <a:pt x="8998" y="87"/>
                    <a:pt x="8938" y="162"/>
                  </a:cubicBezTo>
                  <a:cubicBezTo>
                    <a:pt x="8074" y="1221"/>
                    <a:pt x="7189" y="2263"/>
                    <a:pt x="6367" y="3352"/>
                  </a:cubicBezTo>
                  <a:cubicBezTo>
                    <a:pt x="4442" y="5900"/>
                    <a:pt x="2546" y="8469"/>
                    <a:pt x="648" y="11035"/>
                  </a:cubicBezTo>
                  <a:cubicBezTo>
                    <a:pt x="405" y="11363"/>
                    <a:pt x="215" y="11726"/>
                    <a:pt x="1" y="12075"/>
                  </a:cubicBezTo>
                  <a:cubicBezTo>
                    <a:pt x="69" y="12092"/>
                    <a:pt x="130" y="12100"/>
                    <a:pt x="185" y="12100"/>
                  </a:cubicBezTo>
                  <a:cubicBezTo>
                    <a:pt x="647" y="12100"/>
                    <a:pt x="688" y="11540"/>
                    <a:pt x="986" y="11322"/>
                  </a:cubicBezTo>
                  <a:cubicBezTo>
                    <a:pt x="1163" y="11191"/>
                    <a:pt x="1285" y="10983"/>
                    <a:pt x="1423" y="10801"/>
                  </a:cubicBezTo>
                  <a:cubicBezTo>
                    <a:pt x="3459" y="8118"/>
                    <a:pt x="5494" y="5433"/>
                    <a:pt x="7526" y="2747"/>
                  </a:cubicBezTo>
                  <a:cubicBezTo>
                    <a:pt x="8133" y="1946"/>
                    <a:pt x="8728" y="1137"/>
                    <a:pt x="9316" y="351"/>
                  </a:cubicBezTo>
                  <a:cubicBezTo>
                    <a:pt x="9256" y="184"/>
                    <a:pt x="9222" y="94"/>
                    <a:pt x="9191"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43"/>
            <p:cNvSpPr/>
            <p:nvPr/>
          </p:nvSpPr>
          <p:spPr>
            <a:xfrm>
              <a:off x="4871875" y="3555000"/>
              <a:ext cx="234625" cy="303250"/>
            </a:xfrm>
            <a:custGeom>
              <a:rect b="b" l="l" r="r" t="t"/>
              <a:pathLst>
                <a:path extrusionOk="0" h="12130" w="9385">
                  <a:moveTo>
                    <a:pt x="72" y="0"/>
                  </a:moveTo>
                  <a:lnTo>
                    <a:pt x="72" y="0"/>
                  </a:lnTo>
                  <a:cubicBezTo>
                    <a:pt x="0" y="230"/>
                    <a:pt x="19" y="417"/>
                    <a:pt x="182" y="633"/>
                  </a:cubicBezTo>
                  <a:cubicBezTo>
                    <a:pt x="1948" y="2951"/>
                    <a:pt x="3696" y="5283"/>
                    <a:pt x="5455" y="7607"/>
                  </a:cubicBezTo>
                  <a:cubicBezTo>
                    <a:pt x="6488" y="8971"/>
                    <a:pt x="7525" y="10331"/>
                    <a:pt x="8578" y="11679"/>
                  </a:cubicBezTo>
                  <a:cubicBezTo>
                    <a:pt x="8722" y="11864"/>
                    <a:pt x="8850" y="12130"/>
                    <a:pt x="9141" y="12130"/>
                  </a:cubicBezTo>
                  <a:cubicBezTo>
                    <a:pt x="9157" y="12130"/>
                    <a:pt x="9174" y="12129"/>
                    <a:pt x="9191" y="12127"/>
                  </a:cubicBezTo>
                  <a:cubicBezTo>
                    <a:pt x="9257" y="12121"/>
                    <a:pt x="9315" y="12036"/>
                    <a:pt x="9384" y="11980"/>
                  </a:cubicBezTo>
                  <a:cubicBezTo>
                    <a:pt x="9298" y="11890"/>
                    <a:pt x="9230" y="11831"/>
                    <a:pt x="9178" y="11759"/>
                  </a:cubicBezTo>
                  <a:cubicBezTo>
                    <a:pt x="8493" y="10837"/>
                    <a:pt x="7829" y="9898"/>
                    <a:pt x="7124" y="8991"/>
                  </a:cubicBezTo>
                  <a:cubicBezTo>
                    <a:pt x="4896" y="6122"/>
                    <a:pt x="2897" y="3078"/>
                    <a:pt x="522" y="321"/>
                  </a:cubicBezTo>
                  <a:cubicBezTo>
                    <a:pt x="407" y="185"/>
                    <a:pt x="224" y="106"/>
                    <a:pt x="7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43"/>
            <p:cNvSpPr/>
            <p:nvPr/>
          </p:nvSpPr>
          <p:spPr>
            <a:xfrm>
              <a:off x="5345775" y="4229150"/>
              <a:ext cx="237450" cy="303800"/>
            </a:xfrm>
            <a:custGeom>
              <a:rect b="b" l="l" r="r" t="t"/>
              <a:pathLst>
                <a:path extrusionOk="0" h="12152" w="9498">
                  <a:moveTo>
                    <a:pt x="395" y="0"/>
                  </a:moveTo>
                  <a:cubicBezTo>
                    <a:pt x="343" y="0"/>
                    <a:pt x="287" y="22"/>
                    <a:pt x="225" y="76"/>
                  </a:cubicBezTo>
                  <a:cubicBezTo>
                    <a:pt x="1" y="270"/>
                    <a:pt x="297" y="326"/>
                    <a:pt x="368" y="423"/>
                  </a:cubicBezTo>
                  <a:cubicBezTo>
                    <a:pt x="1870" y="2475"/>
                    <a:pt x="3363" y="4537"/>
                    <a:pt x="4898" y="6565"/>
                  </a:cubicBezTo>
                  <a:cubicBezTo>
                    <a:pt x="6269" y="8378"/>
                    <a:pt x="7688" y="10156"/>
                    <a:pt x="9093" y="11943"/>
                  </a:cubicBezTo>
                  <a:cubicBezTo>
                    <a:pt x="9170" y="12040"/>
                    <a:pt x="9316" y="12083"/>
                    <a:pt x="9429" y="12151"/>
                  </a:cubicBezTo>
                  <a:cubicBezTo>
                    <a:pt x="9446" y="12068"/>
                    <a:pt x="9466" y="11985"/>
                    <a:pt x="9498" y="11836"/>
                  </a:cubicBezTo>
                  <a:cubicBezTo>
                    <a:pt x="9450" y="11757"/>
                    <a:pt x="9394" y="11633"/>
                    <a:pt x="9315" y="11526"/>
                  </a:cubicBezTo>
                  <a:cubicBezTo>
                    <a:pt x="7560" y="9198"/>
                    <a:pt x="5812" y="6866"/>
                    <a:pt x="4048" y="4546"/>
                  </a:cubicBezTo>
                  <a:cubicBezTo>
                    <a:pt x="2947" y="3100"/>
                    <a:pt x="1824" y="1670"/>
                    <a:pt x="706" y="239"/>
                  </a:cubicBezTo>
                  <a:cubicBezTo>
                    <a:pt x="624" y="134"/>
                    <a:pt x="524" y="0"/>
                    <a:pt x="39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43"/>
            <p:cNvSpPr/>
            <p:nvPr/>
          </p:nvSpPr>
          <p:spPr>
            <a:xfrm>
              <a:off x="4649925" y="4037650"/>
              <a:ext cx="359850" cy="12750"/>
            </a:xfrm>
            <a:custGeom>
              <a:rect b="b" l="l" r="r" t="t"/>
              <a:pathLst>
                <a:path extrusionOk="0" h="510" w="14394">
                  <a:moveTo>
                    <a:pt x="14198" y="1"/>
                  </a:moveTo>
                  <a:cubicBezTo>
                    <a:pt x="14097" y="1"/>
                    <a:pt x="13977" y="48"/>
                    <a:pt x="13896" y="48"/>
                  </a:cubicBezTo>
                  <a:cubicBezTo>
                    <a:pt x="13895" y="48"/>
                    <a:pt x="13895" y="48"/>
                    <a:pt x="13895" y="48"/>
                  </a:cubicBezTo>
                  <a:cubicBezTo>
                    <a:pt x="12552" y="39"/>
                    <a:pt x="11209" y="37"/>
                    <a:pt x="9867" y="37"/>
                  </a:cubicBezTo>
                  <a:cubicBezTo>
                    <a:pt x="8972" y="37"/>
                    <a:pt x="8077" y="38"/>
                    <a:pt x="7182" y="38"/>
                  </a:cubicBezTo>
                  <a:cubicBezTo>
                    <a:pt x="6302" y="38"/>
                    <a:pt x="5421" y="38"/>
                    <a:pt x="4541" y="38"/>
                  </a:cubicBezTo>
                  <a:cubicBezTo>
                    <a:pt x="3220" y="38"/>
                    <a:pt x="1899" y="38"/>
                    <a:pt x="578" y="42"/>
                  </a:cubicBezTo>
                  <a:cubicBezTo>
                    <a:pt x="577" y="42"/>
                    <a:pt x="576" y="42"/>
                    <a:pt x="575" y="42"/>
                  </a:cubicBezTo>
                  <a:cubicBezTo>
                    <a:pt x="488" y="42"/>
                    <a:pt x="377" y="23"/>
                    <a:pt x="276" y="23"/>
                  </a:cubicBezTo>
                  <a:cubicBezTo>
                    <a:pt x="134" y="23"/>
                    <a:pt x="13" y="61"/>
                    <a:pt x="7" y="244"/>
                  </a:cubicBezTo>
                  <a:cubicBezTo>
                    <a:pt x="1" y="442"/>
                    <a:pt x="127" y="482"/>
                    <a:pt x="274" y="482"/>
                  </a:cubicBezTo>
                  <a:cubicBezTo>
                    <a:pt x="370" y="482"/>
                    <a:pt x="476" y="465"/>
                    <a:pt x="558" y="465"/>
                  </a:cubicBezTo>
                  <a:cubicBezTo>
                    <a:pt x="2437" y="467"/>
                    <a:pt x="4317" y="468"/>
                    <a:pt x="6196" y="468"/>
                  </a:cubicBezTo>
                  <a:cubicBezTo>
                    <a:pt x="8756" y="468"/>
                    <a:pt x="11316" y="465"/>
                    <a:pt x="13875" y="458"/>
                  </a:cubicBezTo>
                  <a:cubicBezTo>
                    <a:pt x="13876" y="458"/>
                    <a:pt x="13877" y="458"/>
                    <a:pt x="13877" y="458"/>
                  </a:cubicBezTo>
                  <a:cubicBezTo>
                    <a:pt x="13962" y="458"/>
                    <a:pt x="14090" y="509"/>
                    <a:pt x="14197" y="509"/>
                  </a:cubicBezTo>
                  <a:cubicBezTo>
                    <a:pt x="14306" y="509"/>
                    <a:pt x="14393" y="456"/>
                    <a:pt x="14386" y="237"/>
                  </a:cubicBezTo>
                  <a:cubicBezTo>
                    <a:pt x="14380" y="48"/>
                    <a:pt x="14298" y="1"/>
                    <a:pt x="1419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43"/>
            <p:cNvSpPr/>
            <p:nvPr/>
          </p:nvSpPr>
          <p:spPr>
            <a:xfrm>
              <a:off x="5217350" y="4261950"/>
              <a:ext cx="20175" cy="359550"/>
            </a:xfrm>
            <a:custGeom>
              <a:rect b="b" l="l" r="r" t="t"/>
              <a:pathLst>
                <a:path extrusionOk="0" h="14382" w="807">
                  <a:moveTo>
                    <a:pt x="404" y="1"/>
                  </a:moveTo>
                  <a:cubicBezTo>
                    <a:pt x="0" y="1"/>
                    <a:pt x="206" y="346"/>
                    <a:pt x="206" y="513"/>
                  </a:cubicBezTo>
                  <a:cubicBezTo>
                    <a:pt x="192" y="4952"/>
                    <a:pt x="193" y="9391"/>
                    <a:pt x="198" y="13830"/>
                  </a:cubicBezTo>
                  <a:cubicBezTo>
                    <a:pt x="198" y="14035"/>
                    <a:pt x="92" y="14381"/>
                    <a:pt x="405" y="14381"/>
                  </a:cubicBezTo>
                  <a:cubicBezTo>
                    <a:pt x="409" y="14381"/>
                    <a:pt x="414" y="14381"/>
                    <a:pt x="419" y="14381"/>
                  </a:cubicBezTo>
                  <a:cubicBezTo>
                    <a:pt x="733" y="14371"/>
                    <a:pt x="621" y="14020"/>
                    <a:pt x="621" y="13809"/>
                  </a:cubicBezTo>
                  <a:cubicBezTo>
                    <a:pt x="628" y="11609"/>
                    <a:pt x="625" y="9407"/>
                    <a:pt x="625" y="7205"/>
                  </a:cubicBezTo>
                  <a:cubicBezTo>
                    <a:pt x="625" y="4967"/>
                    <a:pt x="630" y="2731"/>
                    <a:pt x="616" y="492"/>
                  </a:cubicBezTo>
                  <a:cubicBezTo>
                    <a:pt x="615" y="331"/>
                    <a:pt x="806" y="12"/>
                    <a:pt x="427" y="1"/>
                  </a:cubicBezTo>
                  <a:cubicBezTo>
                    <a:pt x="419" y="1"/>
                    <a:pt x="411" y="1"/>
                    <a:pt x="404"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43"/>
            <p:cNvSpPr/>
            <p:nvPr/>
          </p:nvSpPr>
          <p:spPr>
            <a:xfrm>
              <a:off x="5218425" y="3466350"/>
              <a:ext cx="18025" cy="359800"/>
            </a:xfrm>
            <a:custGeom>
              <a:rect b="b" l="l" r="r" t="t"/>
              <a:pathLst>
                <a:path extrusionOk="0" h="14392" w="721">
                  <a:moveTo>
                    <a:pt x="377" y="1"/>
                  </a:moveTo>
                  <a:cubicBezTo>
                    <a:pt x="368" y="1"/>
                    <a:pt x="359" y="1"/>
                    <a:pt x="350" y="2"/>
                  </a:cubicBezTo>
                  <a:cubicBezTo>
                    <a:pt x="67" y="19"/>
                    <a:pt x="154" y="331"/>
                    <a:pt x="154" y="531"/>
                  </a:cubicBezTo>
                  <a:cubicBezTo>
                    <a:pt x="150" y="2751"/>
                    <a:pt x="152" y="4970"/>
                    <a:pt x="152" y="7190"/>
                  </a:cubicBezTo>
                  <a:cubicBezTo>
                    <a:pt x="152" y="9445"/>
                    <a:pt x="148" y="11699"/>
                    <a:pt x="159" y="13954"/>
                  </a:cubicBezTo>
                  <a:cubicBezTo>
                    <a:pt x="161" y="14105"/>
                    <a:pt x="1" y="14380"/>
                    <a:pt x="359" y="14391"/>
                  </a:cubicBezTo>
                  <a:cubicBezTo>
                    <a:pt x="367" y="14391"/>
                    <a:pt x="374" y="14391"/>
                    <a:pt x="380" y="14391"/>
                  </a:cubicBezTo>
                  <a:cubicBezTo>
                    <a:pt x="720" y="14391"/>
                    <a:pt x="577" y="14120"/>
                    <a:pt x="577" y="13971"/>
                  </a:cubicBezTo>
                  <a:cubicBezTo>
                    <a:pt x="585" y="9478"/>
                    <a:pt x="583" y="4986"/>
                    <a:pt x="581" y="494"/>
                  </a:cubicBezTo>
                  <a:cubicBezTo>
                    <a:pt x="581" y="301"/>
                    <a:pt x="651" y="1"/>
                    <a:pt x="37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43"/>
            <p:cNvSpPr/>
            <p:nvPr/>
          </p:nvSpPr>
          <p:spPr>
            <a:xfrm>
              <a:off x="5445200" y="4038025"/>
              <a:ext cx="360325" cy="12025"/>
            </a:xfrm>
            <a:custGeom>
              <a:rect b="b" l="l" r="r" t="t"/>
              <a:pathLst>
                <a:path extrusionOk="0" h="481" w="14413">
                  <a:moveTo>
                    <a:pt x="185" y="0"/>
                  </a:moveTo>
                  <a:cubicBezTo>
                    <a:pt x="84" y="0"/>
                    <a:pt x="1" y="45"/>
                    <a:pt x="9" y="249"/>
                  </a:cubicBezTo>
                  <a:cubicBezTo>
                    <a:pt x="17" y="436"/>
                    <a:pt x="96" y="481"/>
                    <a:pt x="191" y="481"/>
                  </a:cubicBezTo>
                  <a:cubicBezTo>
                    <a:pt x="276" y="481"/>
                    <a:pt x="374" y="445"/>
                    <a:pt x="445" y="445"/>
                  </a:cubicBezTo>
                  <a:cubicBezTo>
                    <a:pt x="446" y="445"/>
                    <a:pt x="446" y="445"/>
                    <a:pt x="447" y="445"/>
                  </a:cubicBezTo>
                  <a:cubicBezTo>
                    <a:pt x="1895" y="453"/>
                    <a:pt x="3343" y="454"/>
                    <a:pt x="4790" y="454"/>
                  </a:cubicBezTo>
                  <a:cubicBezTo>
                    <a:pt x="5580" y="454"/>
                    <a:pt x="6369" y="454"/>
                    <a:pt x="7159" y="454"/>
                  </a:cubicBezTo>
                  <a:cubicBezTo>
                    <a:pt x="8054" y="454"/>
                    <a:pt x="8949" y="454"/>
                    <a:pt x="9844" y="454"/>
                  </a:cubicBezTo>
                  <a:cubicBezTo>
                    <a:pt x="11187" y="454"/>
                    <a:pt x="12529" y="453"/>
                    <a:pt x="13873" y="452"/>
                  </a:cubicBezTo>
                  <a:cubicBezTo>
                    <a:pt x="13874" y="452"/>
                    <a:pt x="13875" y="452"/>
                    <a:pt x="13876" y="452"/>
                  </a:cubicBezTo>
                  <a:cubicBezTo>
                    <a:pt x="13951" y="452"/>
                    <a:pt x="14042" y="464"/>
                    <a:pt x="14126" y="464"/>
                  </a:cubicBezTo>
                  <a:cubicBezTo>
                    <a:pt x="14266" y="464"/>
                    <a:pt x="14390" y="431"/>
                    <a:pt x="14400" y="255"/>
                  </a:cubicBezTo>
                  <a:cubicBezTo>
                    <a:pt x="14413" y="52"/>
                    <a:pt x="14276" y="18"/>
                    <a:pt x="14125" y="18"/>
                  </a:cubicBezTo>
                  <a:cubicBezTo>
                    <a:pt x="14050" y="18"/>
                    <a:pt x="13971" y="26"/>
                    <a:pt x="13906" y="26"/>
                  </a:cubicBezTo>
                  <a:cubicBezTo>
                    <a:pt x="11891" y="25"/>
                    <a:pt x="9876" y="24"/>
                    <a:pt x="7862" y="24"/>
                  </a:cubicBezTo>
                  <a:cubicBezTo>
                    <a:pt x="5384" y="24"/>
                    <a:pt x="2906" y="25"/>
                    <a:pt x="427" y="29"/>
                  </a:cubicBezTo>
                  <a:cubicBezTo>
                    <a:pt x="359" y="29"/>
                    <a:pt x="266" y="0"/>
                    <a:pt x="185"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43"/>
            <p:cNvSpPr/>
            <p:nvPr/>
          </p:nvSpPr>
          <p:spPr>
            <a:xfrm>
              <a:off x="5374675" y="3657275"/>
              <a:ext cx="243075" cy="236150"/>
            </a:xfrm>
            <a:custGeom>
              <a:rect b="b" l="l" r="r" t="t"/>
              <a:pathLst>
                <a:path extrusionOk="0" h="9446" w="9723">
                  <a:moveTo>
                    <a:pt x="9487" y="1"/>
                  </a:moveTo>
                  <a:cubicBezTo>
                    <a:pt x="9477" y="1"/>
                    <a:pt x="9468" y="2"/>
                    <a:pt x="9459" y="6"/>
                  </a:cubicBezTo>
                  <a:cubicBezTo>
                    <a:pt x="9261" y="89"/>
                    <a:pt x="9042" y="177"/>
                    <a:pt x="8895" y="325"/>
                  </a:cubicBezTo>
                  <a:cubicBezTo>
                    <a:pt x="6047" y="3195"/>
                    <a:pt x="3206" y="6074"/>
                    <a:pt x="368" y="8955"/>
                  </a:cubicBezTo>
                  <a:cubicBezTo>
                    <a:pt x="266" y="9058"/>
                    <a:pt x="0" y="9148"/>
                    <a:pt x="233" y="9370"/>
                  </a:cubicBezTo>
                  <a:cubicBezTo>
                    <a:pt x="290" y="9424"/>
                    <a:pt x="337" y="9445"/>
                    <a:pt x="377" y="9445"/>
                  </a:cubicBezTo>
                  <a:cubicBezTo>
                    <a:pt x="482" y="9445"/>
                    <a:pt x="542" y="9303"/>
                    <a:pt x="610" y="9236"/>
                  </a:cubicBezTo>
                  <a:cubicBezTo>
                    <a:pt x="3504" y="6385"/>
                    <a:pt x="6394" y="3531"/>
                    <a:pt x="9281" y="673"/>
                  </a:cubicBezTo>
                  <a:cubicBezTo>
                    <a:pt x="9413" y="543"/>
                    <a:pt x="9511" y="374"/>
                    <a:pt x="9722" y="93"/>
                  </a:cubicBezTo>
                  <a:cubicBezTo>
                    <a:pt x="9642" y="65"/>
                    <a:pt x="9552" y="1"/>
                    <a:pt x="9487"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43"/>
            <p:cNvSpPr/>
            <p:nvPr/>
          </p:nvSpPr>
          <p:spPr>
            <a:xfrm>
              <a:off x="4839825" y="3656200"/>
              <a:ext cx="240150" cy="237175"/>
            </a:xfrm>
            <a:custGeom>
              <a:rect b="b" l="l" r="r" t="t"/>
              <a:pathLst>
                <a:path extrusionOk="0" h="9487" w="9606">
                  <a:moveTo>
                    <a:pt x="253" y="0"/>
                  </a:moveTo>
                  <a:cubicBezTo>
                    <a:pt x="188" y="50"/>
                    <a:pt x="79" y="90"/>
                    <a:pt x="64" y="153"/>
                  </a:cubicBezTo>
                  <a:cubicBezTo>
                    <a:pt x="1" y="409"/>
                    <a:pt x="187" y="562"/>
                    <a:pt x="345" y="718"/>
                  </a:cubicBezTo>
                  <a:cubicBezTo>
                    <a:pt x="3234" y="3574"/>
                    <a:pt x="6125" y="6428"/>
                    <a:pt x="9018" y="9279"/>
                  </a:cubicBezTo>
                  <a:cubicBezTo>
                    <a:pt x="9086" y="9347"/>
                    <a:pt x="9143" y="9487"/>
                    <a:pt x="9250" y="9487"/>
                  </a:cubicBezTo>
                  <a:cubicBezTo>
                    <a:pt x="9290" y="9487"/>
                    <a:pt x="9337" y="9467"/>
                    <a:pt x="9395" y="9415"/>
                  </a:cubicBezTo>
                  <a:cubicBezTo>
                    <a:pt x="9605" y="9229"/>
                    <a:pt x="9400" y="9136"/>
                    <a:pt x="9301" y="9036"/>
                  </a:cubicBezTo>
                  <a:cubicBezTo>
                    <a:pt x="6436" y="6131"/>
                    <a:pt x="3569" y="3229"/>
                    <a:pt x="698" y="329"/>
                  </a:cubicBezTo>
                  <a:cubicBezTo>
                    <a:pt x="579" y="208"/>
                    <a:pt x="420" y="123"/>
                    <a:pt x="253"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43"/>
            <p:cNvSpPr/>
            <p:nvPr/>
          </p:nvSpPr>
          <p:spPr>
            <a:xfrm>
              <a:off x="4836925" y="4194775"/>
              <a:ext cx="240900" cy="236175"/>
            </a:xfrm>
            <a:custGeom>
              <a:rect b="b" l="l" r="r" t="t"/>
              <a:pathLst>
                <a:path extrusionOk="0" h="9447" w="9636">
                  <a:moveTo>
                    <a:pt x="9362" y="0"/>
                  </a:moveTo>
                  <a:cubicBezTo>
                    <a:pt x="9230" y="0"/>
                    <a:pt x="9175" y="159"/>
                    <a:pt x="9096" y="237"/>
                  </a:cubicBezTo>
                  <a:cubicBezTo>
                    <a:pt x="6239" y="3050"/>
                    <a:pt x="3387" y="5867"/>
                    <a:pt x="538" y="8685"/>
                  </a:cubicBezTo>
                  <a:cubicBezTo>
                    <a:pt x="351" y="8869"/>
                    <a:pt x="0" y="9103"/>
                    <a:pt x="230" y="9349"/>
                  </a:cubicBezTo>
                  <a:cubicBezTo>
                    <a:pt x="294" y="9418"/>
                    <a:pt x="357" y="9446"/>
                    <a:pt x="419" y="9446"/>
                  </a:cubicBezTo>
                  <a:cubicBezTo>
                    <a:pt x="598" y="9446"/>
                    <a:pt x="760" y="9208"/>
                    <a:pt x="891" y="9074"/>
                  </a:cubicBezTo>
                  <a:cubicBezTo>
                    <a:pt x="3726" y="6213"/>
                    <a:pt x="6554" y="3347"/>
                    <a:pt x="9381" y="481"/>
                  </a:cubicBezTo>
                  <a:cubicBezTo>
                    <a:pt x="9465" y="396"/>
                    <a:pt x="9544" y="304"/>
                    <a:pt x="9636" y="205"/>
                  </a:cubicBezTo>
                  <a:cubicBezTo>
                    <a:pt x="9565" y="129"/>
                    <a:pt x="9527" y="60"/>
                    <a:pt x="9470" y="30"/>
                  </a:cubicBezTo>
                  <a:cubicBezTo>
                    <a:pt x="9428" y="9"/>
                    <a:pt x="9393" y="0"/>
                    <a:pt x="9362" y="0"/>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43"/>
            <p:cNvSpPr/>
            <p:nvPr/>
          </p:nvSpPr>
          <p:spPr>
            <a:xfrm>
              <a:off x="5374825" y="4194425"/>
              <a:ext cx="240675" cy="235650"/>
            </a:xfrm>
            <a:custGeom>
              <a:rect b="b" l="l" r="r" t="t"/>
              <a:pathLst>
                <a:path extrusionOk="0" h="9426" w="9627">
                  <a:moveTo>
                    <a:pt x="368" y="1"/>
                  </a:moveTo>
                  <a:cubicBezTo>
                    <a:pt x="322" y="1"/>
                    <a:pt x="270" y="28"/>
                    <a:pt x="208" y="98"/>
                  </a:cubicBezTo>
                  <a:cubicBezTo>
                    <a:pt x="1" y="332"/>
                    <a:pt x="282" y="410"/>
                    <a:pt x="382" y="510"/>
                  </a:cubicBezTo>
                  <a:cubicBezTo>
                    <a:pt x="2112" y="2254"/>
                    <a:pt x="3856" y="3981"/>
                    <a:pt x="5585" y="5727"/>
                  </a:cubicBezTo>
                  <a:cubicBezTo>
                    <a:pt x="6716" y="6870"/>
                    <a:pt x="7817" y="8039"/>
                    <a:pt x="8947" y="9181"/>
                  </a:cubicBezTo>
                  <a:cubicBezTo>
                    <a:pt x="9075" y="9312"/>
                    <a:pt x="9292" y="9361"/>
                    <a:pt x="9476" y="9425"/>
                  </a:cubicBezTo>
                  <a:cubicBezTo>
                    <a:pt x="9477" y="9426"/>
                    <a:pt x="9478" y="9426"/>
                    <a:pt x="9479" y="9426"/>
                  </a:cubicBezTo>
                  <a:cubicBezTo>
                    <a:pt x="9505" y="9426"/>
                    <a:pt x="9574" y="9302"/>
                    <a:pt x="9627" y="9234"/>
                  </a:cubicBezTo>
                  <a:cubicBezTo>
                    <a:pt x="9492" y="9058"/>
                    <a:pt x="9391" y="8889"/>
                    <a:pt x="9256" y="8754"/>
                  </a:cubicBezTo>
                  <a:cubicBezTo>
                    <a:pt x="6380" y="5910"/>
                    <a:pt x="3503" y="3068"/>
                    <a:pt x="621" y="230"/>
                  </a:cubicBezTo>
                  <a:cubicBezTo>
                    <a:pt x="547" y="158"/>
                    <a:pt x="477" y="1"/>
                    <a:pt x="368" y="1"/>
                  </a:cubicBezTo>
                  <a:close/>
                </a:path>
              </a:pathLst>
            </a:custGeom>
            <a:solidFill>
              <a:srgbClr val="01010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71" name="Google Shape;2371;p43"/>
          <p:cNvSpPr txBox="1"/>
          <p:nvPr/>
        </p:nvSpPr>
        <p:spPr>
          <a:xfrm>
            <a:off x="720000" y="3071936"/>
            <a:ext cx="3216600" cy="751200"/>
          </a:xfrm>
          <a:prstGeom prst="rect">
            <a:avLst/>
          </a:prstGeom>
          <a:noFill/>
          <a:ln>
            <a:noFill/>
          </a:ln>
        </p:spPr>
        <p:txBody>
          <a:bodyPr anchorCtr="0" anchor="t" bIns="91425" lIns="91425" spcFirstLastPara="1" rIns="91425" wrap="square" tIns="91425">
            <a:noAutofit/>
          </a:bodyPr>
          <a:lstStyle/>
          <a:p>
            <a:pPr indent="0" lvl="0" marL="0" rtl="0" algn="l">
              <a:spcBef>
                <a:spcPts val="300"/>
              </a:spcBef>
              <a:spcAft>
                <a:spcPts val="0"/>
              </a:spcAft>
              <a:buNone/>
            </a:pPr>
            <a:r>
              <a:rPr b="1" lang="fr-CA" sz="1100">
                <a:solidFill>
                  <a:schemeClr val="dk1"/>
                </a:solidFill>
                <a:latin typeface="Questrial"/>
                <a:ea typeface="Questrial"/>
                <a:cs typeface="Questrial"/>
                <a:sym typeface="Questrial"/>
              </a:rPr>
              <a:t>CREDITS:</a:t>
            </a:r>
            <a:r>
              <a:rPr lang="fr-CA" sz="1100">
                <a:solidFill>
                  <a:schemeClr val="dk1"/>
                </a:solidFill>
                <a:latin typeface="Questrial"/>
                <a:ea typeface="Questrial"/>
                <a:cs typeface="Questrial"/>
                <a:sym typeface="Questrial"/>
              </a:rPr>
              <a:t> This presentation template was created by </a:t>
            </a:r>
            <a:r>
              <a:rPr b="1" lang="fr-CA" sz="1100">
                <a:solidFill>
                  <a:schemeClr val="dk1"/>
                </a:solidFill>
                <a:uFill>
                  <a:noFill/>
                </a:uFill>
                <a:latin typeface="Questrial"/>
                <a:ea typeface="Questrial"/>
                <a:cs typeface="Questrial"/>
                <a:sym typeface="Questrial"/>
                <a:hlinkClick r:id="rId3">
                  <a:extLst>
                    <a:ext uri="{A12FA001-AC4F-418D-AE19-62706E023703}">
                      <ahyp:hlinkClr val="tx"/>
                    </a:ext>
                  </a:extLst>
                </a:hlinkClick>
              </a:rPr>
              <a:t>Slidesgo</a:t>
            </a:r>
            <a:r>
              <a:rPr b="1" lang="fr-CA" sz="1100">
                <a:solidFill>
                  <a:schemeClr val="dk1"/>
                </a:solidFill>
                <a:latin typeface="Questrial"/>
                <a:ea typeface="Questrial"/>
                <a:cs typeface="Questrial"/>
                <a:sym typeface="Questrial"/>
              </a:rPr>
              <a:t>,</a:t>
            </a:r>
            <a:r>
              <a:rPr lang="fr-CA" sz="1100">
                <a:solidFill>
                  <a:schemeClr val="dk1"/>
                </a:solidFill>
                <a:latin typeface="Questrial"/>
                <a:ea typeface="Questrial"/>
                <a:cs typeface="Questrial"/>
                <a:sym typeface="Questrial"/>
              </a:rPr>
              <a:t> including icons by </a:t>
            </a:r>
            <a:r>
              <a:rPr b="1" lang="fr-CA" sz="1100">
                <a:solidFill>
                  <a:schemeClr val="dk1"/>
                </a:solidFill>
                <a:uFill>
                  <a:noFill/>
                </a:uFill>
                <a:latin typeface="Questrial"/>
                <a:ea typeface="Questrial"/>
                <a:cs typeface="Questrial"/>
                <a:sym typeface="Questrial"/>
                <a:hlinkClick r:id="rId4">
                  <a:extLst>
                    <a:ext uri="{A12FA001-AC4F-418D-AE19-62706E023703}">
                      <ahyp:hlinkClr val="tx"/>
                    </a:ext>
                  </a:extLst>
                </a:hlinkClick>
              </a:rPr>
              <a:t>Flaticon</a:t>
            </a:r>
            <a:r>
              <a:rPr b="1" lang="fr-CA" sz="1100">
                <a:solidFill>
                  <a:schemeClr val="dk1"/>
                </a:solidFill>
                <a:latin typeface="Questrial"/>
                <a:ea typeface="Questrial"/>
                <a:cs typeface="Questrial"/>
                <a:sym typeface="Questrial"/>
              </a:rPr>
              <a:t>,</a:t>
            </a:r>
            <a:r>
              <a:rPr lang="fr-CA" sz="1100">
                <a:solidFill>
                  <a:schemeClr val="dk1"/>
                </a:solidFill>
                <a:latin typeface="Questrial"/>
                <a:ea typeface="Questrial"/>
                <a:cs typeface="Questrial"/>
                <a:sym typeface="Questrial"/>
              </a:rPr>
              <a:t> and infographics &amp; images by </a:t>
            </a:r>
            <a:r>
              <a:rPr b="1" lang="fr-CA" sz="1100">
                <a:solidFill>
                  <a:schemeClr val="dk1"/>
                </a:solidFill>
                <a:uFill>
                  <a:noFill/>
                </a:uFill>
                <a:latin typeface="Questrial"/>
                <a:ea typeface="Questrial"/>
                <a:cs typeface="Questrial"/>
                <a:sym typeface="Questrial"/>
                <a:hlinkClick r:id="rId5">
                  <a:extLst>
                    <a:ext uri="{A12FA001-AC4F-418D-AE19-62706E023703}">
                      <ahyp:hlinkClr val="tx"/>
                    </a:ext>
                  </a:extLst>
                </a:hlinkClick>
              </a:rPr>
              <a:t>Freepik</a:t>
            </a:r>
            <a:endParaRPr b="1" sz="1100">
              <a:solidFill>
                <a:schemeClr val="dk1"/>
              </a:solidFill>
              <a:latin typeface="Questrial"/>
              <a:ea typeface="Questrial"/>
              <a:cs typeface="Questrial"/>
              <a:sym typeface="Questria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_1_1_1_1_1_1">
    <p:spTree>
      <p:nvGrpSpPr>
        <p:cNvPr id="2372" name="Shape 2372"/>
        <p:cNvGrpSpPr/>
        <p:nvPr/>
      </p:nvGrpSpPr>
      <p:grpSpPr>
        <a:xfrm>
          <a:off x="0" y="0"/>
          <a:ext cx="0" cy="0"/>
          <a:chOff x="0" y="0"/>
          <a:chExt cx="0" cy="0"/>
        </a:xfrm>
      </p:grpSpPr>
      <p:pic>
        <p:nvPicPr>
          <p:cNvPr id="2373" name="Google Shape;2373;p44"/>
          <p:cNvPicPr preferRelativeResize="0"/>
          <p:nvPr/>
        </p:nvPicPr>
        <p:blipFill>
          <a:blip r:embed="rId2">
            <a:alphaModFix amt="56000"/>
          </a:blip>
          <a:stretch>
            <a:fillRect/>
          </a:stretch>
        </p:blipFill>
        <p:spPr>
          <a:xfrm>
            <a:off x="-281575" y="-225250"/>
            <a:ext cx="9780152" cy="5594026"/>
          </a:xfrm>
          <a:prstGeom prst="rect">
            <a:avLst/>
          </a:prstGeom>
          <a:noFill/>
          <a:ln>
            <a:noFill/>
          </a:ln>
        </p:spPr>
      </p:pic>
      <p:grpSp>
        <p:nvGrpSpPr>
          <p:cNvPr id="2374" name="Google Shape;2374;p44"/>
          <p:cNvGrpSpPr/>
          <p:nvPr/>
        </p:nvGrpSpPr>
        <p:grpSpPr>
          <a:xfrm>
            <a:off x="47722" y="56825"/>
            <a:ext cx="605894" cy="605745"/>
            <a:chOff x="3244225" y="2003875"/>
            <a:chExt cx="1224275" cy="1223975"/>
          </a:xfrm>
        </p:grpSpPr>
        <p:sp>
          <p:nvSpPr>
            <p:cNvPr id="2375" name="Google Shape;2375;p44"/>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44"/>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44"/>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44"/>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44"/>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44"/>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44"/>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44"/>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44"/>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44"/>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44"/>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44"/>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44"/>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44"/>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44"/>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44"/>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1" name="Google Shape;2391;p44"/>
          <p:cNvGrpSpPr/>
          <p:nvPr/>
        </p:nvGrpSpPr>
        <p:grpSpPr>
          <a:xfrm>
            <a:off x="8467222" y="4446900"/>
            <a:ext cx="605894" cy="605745"/>
            <a:chOff x="3244225" y="2003875"/>
            <a:chExt cx="1224275" cy="1223975"/>
          </a:xfrm>
        </p:grpSpPr>
        <p:sp>
          <p:nvSpPr>
            <p:cNvPr id="2392" name="Google Shape;2392;p44"/>
            <p:cNvSpPr/>
            <p:nvPr/>
          </p:nvSpPr>
          <p:spPr>
            <a:xfrm>
              <a:off x="3848650" y="2840750"/>
              <a:ext cx="15325" cy="387100"/>
            </a:xfrm>
            <a:custGeom>
              <a:rect b="b" l="l" r="r" t="t"/>
              <a:pathLst>
                <a:path extrusionOk="0" h="15484" w="613">
                  <a:moveTo>
                    <a:pt x="320" y="1"/>
                  </a:moveTo>
                  <a:cubicBezTo>
                    <a:pt x="314" y="1"/>
                    <a:pt x="309" y="1"/>
                    <a:pt x="303" y="1"/>
                  </a:cubicBezTo>
                  <a:cubicBezTo>
                    <a:pt x="0" y="10"/>
                    <a:pt x="113" y="230"/>
                    <a:pt x="113" y="365"/>
                  </a:cubicBezTo>
                  <a:cubicBezTo>
                    <a:pt x="107" y="3807"/>
                    <a:pt x="108" y="7251"/>
                    <a:pt x="108" y="10693"/>
                  </a:cubicBezTo>
                  <a:cubicBezTo>
                    <a:pt x="108" y="12199"/>
                    <a:pt x="108" y="13705"/>
                    <a:pt x="109" y="15210"/>
                  </a:cubicBezTo>
                  <a:cubicBezTo>
                    <a:pt x="109" y="15341"/>
                    <a:pt x="74" y="15475"/>
                    <a:pt x="294" y="15483"/>
                  </a:cubicBezTo>
                  <a:cubicBezTo>
                    <a:pt x="302" y="15483"/>
                    <a:pt x="310" y="15484"/>
                    <a:pt x="317" y="15484"/>
                  </a:cubicBezTo>
                  <a:cubicBezTo>
                    <a:pt x="535" y="15484"/>
                    <a:pt x="503" y="15344"/>
                    <a:pt x="517" y="15195"/>
                  </a:cubicBezTo>
                  <a:cubicBezTo>
                    <a:pt x="536" y="15001"/>
                    <a:pt x="612" y="14808"/>
                    <a:pt x="610" y="14616"/>
                  </a:cubicBezTo>
                  <a:cubicBezTo>
                    <a:pt x="582" y="9861"/>
                    <a:pt x="547" y="5104"/>
                    <a:pt x="510" y="349"/>
                  </a:cubicBezTo>
                  <a:cubicBezTo>
                    <a:pt x="509" y="210"/>
                    <a:pt x="603" y="1"/>
                    <a:pt x="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44"/>
            <p:cNvSpPr/>
            <p:nvPr/>
          </p:nvSpPr>
          <p:spPr>
            <a:xfrm>
              <a:off x="3244225" y="2610400"/>
              <a:ext cx="387425" cy="12950"/>
            </a:xfrm>
            <a:custGeom>
              <a:rect b="b" l="l" r="r" t="t"/>
              <a:pathLst>
                <a:path extrusionOk="0" h="518" w="15497">
                  <a:moveTo>
                    <a:pt x="15324" y="1"/>
                  </a:moveTo>
                  <a:cubicBezTo>
                    <a:pt x="15259" y="1"/>
                    <a:pt x="15186" y="22"/>
                    <a:pt x="15128" y="22"/>
                  </a:cubicBezTo>
                  <a:cubicBezTo>
                    <a:pt x="12545" y="17"/>
                    <a:pt x="9963" y="16"/>
                    <a:pt x="7381" y="16"/>
                  </a:cubicBezTo>
                  <a:cubicBezTo>
                    <a:pt x="6520" y="16"/>
                    <a:pt x="5659" y="16"/>
                    <a:pt x="4798" y="16"/>
                  </a:cubicBezTo>
                  <a:cubicBezTo>
                    <a:pt x="3293" y="16"/>
                    <a:pt x="1787" y="16"/>
                    <a:pt x="282" y="15"/>
                  </a:cubicBezTo>
                  <a:cubicBezTo>
                    <a:pt x="251" y="15"/>
                    <a:pt x="221" y="14"/>
                    <a:pt x="192" y="14"/>
                  </a:cubicBezTo>
                  <a:cubicBezTo>
                    <a:pt x="96" y="14"/>
                    <a:pt x="16" y="33"/>
                    <a:pt x="9" y="201"/>
                  </a:cubicBezTo>
                  <a:cubicBezTo>
                    <a:pt x="0" y="446"/>
                    <a:pt x="146" y="411"/>
                    <a:pt x="299" y="425"/>
                  </a:cubicBezTo>
                  <a:cubicBezTo>
                    <a:pt x="490" y="443"/>
                    <a:pt x="680" y="517"/>
                    <a:pt x="870" y="517"/>
                  </a:cubicBezTo>
                  <a:cubicBezTo>
                    <a:pt x="873" y="517"/>
                    <a:pt x="875" y="517"/>
                    <a:pt x="878" y="517"/>
                  </a:cubicBezTo>
                  <a:cubicBezTo>
                    <a:pt x="5633" y="490"/>
                    <a:pt x="10390" y="455"/>
                    <a:pt x="15144" y="418"/>
                  </a:cubicBezTo>
                  <a:cubicBezTo>
                    <a:pt x="15145" y="418"/>
                    <a:pt x="15146" y="418"/>
                    <a:pt x="15147" y="418"/>
                  </a:cubicBezTo>
                  <a:cubicBezTo>
                    <a:pt x="15201" y="418"/>
                    <a:pt x="15266" y="432"/>
                    <a:pt x="15325" y="432"/>
                  </a:cubicBezTo>
                  <a:cubicBezTo>
                    <a:pt x="15419" y="432"/>
                    <a:pt x="15497" y="396"/>
                    <a:pt x="15491" y="211"/>
                  </a:cubicBezTo>
                  <a:cubicBezTo>
                    <a:pt x="15486" y="38"/>
                    <a:pt x="15412" y="1"/>
                    <a:pt x="153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44"/>
            <p:cNvSpPr/>
            <p:nvPr/>
          </p:nvSpPr>
          <p:spPr>
            <a:xfrm>
              <a:off x="4081250" y="2608400"/>
              <a:ext cx="387250" cy="12850"/>
            </a:xfrm>
            <a:custGeom>
              <a:rect b="b" l="l" r="r" t="t"/>
              <a:pathLst>
                <a:path extrusionOk="0" h="514" w="15490">
                  <a:moveTo>
                    <a:pt x="14590" y="1"/>
                  </a:moveTo>
                  <a:cubicBezTo>
                    <a:pt x="14587" y="1"/>
                    <a:pt x="14584" y="1"/>
                    <a:pt x="14580" y="1"/>
                  </a:cubicBezTo>
                  <a:cubicBezTo>
                    <a:pt x="9841" y="27"/>
                    <a:pt x="5103" y="62"/>
                    <a:pt x="364" y="100"/>
                  </a:cubicBezTo>
                  <a:cubicBezTo>
                    <a:pt x="364" y="100"/>
                    <a:pt x="363" y="100"/>
                    <a:pt x="363" y="100"/>
                  </a:cubicBezTo>
                  <a:cubicBezTo>
                    <a:pt x="305" y="100"/>
                    <a:pt x="234" y="81"/>
                    <a:pt x="170" y="81"/>
                  </a:cubicBezTo>
                  <a:cubicBezTo>
                    <a:pt x="81" y="81"/>
                    <a:pt x="7" y="118"/>
                    <a:pt x="4" y="294"/>
                  </a:cubicBezTo>
                  <a:cubicBezTo>
                    <a:pt x="0" y="477"/>
                    <a:pt x="77" y="513"/>
                    <a:pt x="169" y="513"/>
                  </a:cubicBezTo>
                  <a:cubicBezTo>
                    <a:pt x="230" y="513"/>
                    <a:pt x="298" y="497"/>
                    <a:pt x="354" y="497"/>
                  </a:cubicBezTo>
                  <a:cubicBezTo>
                    <a:pt x="2814" y="501"/>
                    <a:pt x="5273" y="501"/>
                    <a:pt x="7732" y="501"/>
                  </a:cubicBezTo>
                  <a:cubicBezTo>
                    <a:pt x="8716" y="501"/>
                    <a:pt x="9700" y="501"/>
                    <a:pt x="10684" y="501"/>
                  </a:cubicBezTo>
                  <a:cubicBezTo>
                    <a:pt x="11514" y="501"/>
                    <a:pt x="12344" y="500"/>
                    <a:pt x="13174" y="500"/>
                  </a:cubicBezTo>
                  <a:cubicBezTo>
                    <a:pt x="13867" y="500"/>
                    <a:pt x="14558" y="501"/>
                    <a:pt x="15250" y="503"/>
                  </a:cubicBezTo>
                  <a:cubicBezTo>
                    <a:pt x="15254" y="503"/>
                    <a:pt x="15257" y="503"/>
                    <a:pt x="15261" y="503"/>
                  </a:cubicBezTo>
                  <a:cubicBezTo>
                    <a:pt x="15424" y="503"/>
                    <a:pt x="15490" y="456"/>
                    <a:pt x="15485" y="278"/>
                  </a:cubicBezTo>
                  <a:cubicBezTo>
                    <a:pt x="15481" y="107"/>
                    <a:pt x="15390" y="105"/>
                    <a:pt x="15260" y="93"/>
                  </a:cubicBezTo>
                  <a:cubicBezTo>
                    <a:pt x="15036" y="74"/>
                    <a:pt x="14813" y="1"/>
                    <a:pt x="145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44"/>
            <p:cNvSpPr/>
            <p:nvPr/>
          </p:nvSpPr>
          <p:spPr>
            <a:xfrm>
              <a:off x="3848900" y="2003875"/>
              <a:ext cx="15325" cy="387050"/>
            </a:xfrm>
            <a:custGeom>
              <a:rect b="b" l="l" r="r" t="t"/>
              <a:pathLst>
                <a:path extrusionOk="0" h="15482" w="613">
                  <a:moveTo>
                    <a:pt x="297" y="0"/>
                  </a:moveTo>
                  <a:cubicBezTo>
                    <a:pt x="76" y="0"/>
                    <a:pt x="108" y="141"/>
                    <a:pt x="94" y="290"/>
                  </a:cubicBezTo>
                  <a:cubicBezTo>
                    <a:pt x="77" y="485"/>
                    <a:pt x="0" y="676"/>
                    <a:pt x="1" y="869"/>
                  </a:cubicBezTo>
                  <a:cubicBezTo>
                    <a:pt x="29" y="5625"/>
                    <a:pt x="64" y="10381"/>
                    <a:pt x="102" y="15135"/>
                  </a:cubicBezTo>
                  <a:cubicBezTo>
                    <a:pt x="103" y="15274"/>
                    <a:pt x="12" y="15482"/>
                    <a:pt x="287" y="15482"/>
                  </a:cubicBezTo>
                  <a:cubicBezTo>
                    <a:pt x="294" y="15482"/>
                    <a:pt x="302" y="15482"/>
                    <a:pt x="309" y="15482"/>
                  </a:cubicBezTo>
                  <a:cubicBezTo>
                    <a:pt x="612" y="15473"/>
                    <a:pt x="499" y="15254"/>
                    <a:pt x="499" y="15119"/>
                  </a:cubicBezTo>
                  <a:cubicBezTo>
                    <a:pt x="505" y="11676"/>
                    <a:pt x="504" y="8233"/>
                    <a:pt x="504" y="4790"/>
                  </a:cubicBezTo>
                  <a:lnTo>
                    <a:pt x="504" y="273"/>
                  </a:lnTo>
                  <a:cubicBezTo>
                    <a:pt x="504" y="143"/>
                    <a:pt x="537" y="9"/>
                    <a:pt x="319" y="0"/>
                  </a:cubicBezTo>
                  <a:cubicBezTo>
                    <a:pt x="311" y="0"/>
                    <a:pt x="304" y="0"/>
                    <a:pt x="2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44"/>
            <p:cNvSpPr/>
            <p:nvPr/>
          </p:nvSpPr>
          <p:spPr>
            <a:xfrm>
              <a:off x="3613275" y="2091500"/>
              <a:ext cx="172100" cy="284050"/>
            </a:xfrm>
            <a:custGeom>
              <a:rect b="b" l="l" r="r" t="t"/>
              <a:pathLst>
                <a:path extrusionOk="0" h="11362" w="6884">
                  <a:moveTo>
                    <a:pt x="212" y="1"/>
                  </a:moveTo>
                  <a:cubicBezTo>
                    <a:pt x="140" y="32"/>
                    <a:pt x="69" y="65"/>
                    <a:pt x="0" y="96"/>
                  </a:cubicBezTo>
                  <a:cubicBezTo>
                    <a:pt x="140" y="371"/>
                    <a:pt x="269" y="653"/>
                    <a:pt x="423" y="921"/>
                  </a:cubicBezTo>
                  <a:cubicBezTo>
                    <a:pt x="2347" y="4290"/>
                    <a:pt x="4272" y="7659"/>
                    <a:pt x="6212" y="11022"/>
                  </a:cubicBezTo>
                  <a:cubicBezTo>
                    <a:pt x="6266" y="11118"/>
                    <a:pt x="6277" y="11361"/>
                    <a:pt x="6439" y="11361"/>
                  </a:cubicBezTo>
                  <a:cubicBezTo>
                    <a:pt x="6482" y="11361"/>
                    <a:pt x="6535" y="11344"/>
                    <a:pt x="6602" y="11304"/>
                  </a:cubicBezTo>
                  <a:cubicBezTo>
                    <a:pt x="6883" y="11134"/>
                    <a:pt x="6692" y="10950"/>
                    <a:pt x="6593" y="10781"/>
                  </a:cubicBezTo>
                  <a:cubicBezTo>
                    <a:pt x="4658" y="7473"/>
                    <a:pt x="2724" y="4166"/>
                    <a:pt x="784" y="863"/>
                  </a:cubicBezTo>
                  <a:cubicBezTo>
                    <a:pt x="609" y="566"/>
                    <a:pt x="403" y="288"/>
                    <a:pt x="2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44"/>
            <p:cNvSpPr/>
            <p:nvPr/>
          </p:nvSpPr>
          <p:spPr>
            <a:xfrm>
              <a:off x="3929425" y="2092275"/>
              <a:ext cx="169200" cy="283825"/>
            </a:xfrm>
            <a:custGeom>
              <a:rect b="b" l="l" r="r" t="t"/>
              <a:pathLst>
                <a:path extrusionOk="0" h="11353" w="6768">
                  <a:moveTo>
                    <a:pt x="6621" y="1"/>
                  </a:moveTo>
                  <a:cubicBezTo>
                    <a:pt x="6514" y="1"/>
                    <a:pt x="6471" y="139"/>
                    <a:pt x="6414" y="231"/>
                  </a:cubicBezTo>
                  <a:cubicBezTo>
                    <a:pt x="6102" y="744"/>
                    <a:pt x="5786" y="1255"/>
                    <a:pt x="5481" y="1772"/>
                  </a:cubicBezTo>
                  <a:cubicBezTo>
                    <a:pt x="3703" y="4796"/>
                    <a:pt x="1929" y="7823"/>
                    <a:pt x="147" y="10845"/>
                  </a:cubicBezTo>
                  <a:cubicBezTo>
                    <a:pt x="1" y="11092"/>
                    <a:pt x="78" y="11225"/>
                    <a:pt x="344" y="11352"/>
                  </a:cubicBezTo>
                  <a:cubicBezTo>
                    <a:pt x="400" y="11273"/>
                    <a:pt x="467" y="11189"/>
                    <a:pt x="520" y="11099"/>
                  </a:cubicBezTo>
                  <a:cubicBezTo>
                    <a:pt x="929" y="10417"/>
                    <a:pt x="1348" y="9738"/>
                    <a:pt x="1743" y="9047"/>
                  </a:cubicBezTo>
                  <a:cubicBezTo>
                    <a:pt x="3397" y="6158"/>
                    <a:pt x="5045" y="3265"/>
                    <a:pt x="6688" y="371"/>
                  </a:cubicBezTo>
                  <a:cubicBezTo>
                    <a:pt x="6740" y="277"/>
                    <a:pt x="6767" y="61"/>
                    <a:pt x="6725" y="36"/>
                  </a:cubicBezTo>
                  <a:cubicBezTo>
                    <a:pt x="6684" y="11"/>
                    <a:pt x="6650" y="1"/>
                    <a:pt x="662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44"/>
            <p:cNvSpPr/>
            <p:nvPr/>
          </p:nvSpPr>
          <p:spPr>
            <a:xfrm>
              <a:off x="4097175" y="2689450"/>
              <a:ext cx="285475" cy="169450"/>
            </a:xfrm>
            <a:custGeom>
              <a:rect b="b" l="l" r="r" t="t"/>
              <a:pathLst>
                <a:path extrusionOk="0" h="6778" w="11419">
                  <a:moveTo>
                    <a:pt x="204" y="0"/>
                  </a:moveTo>
                  <a:cubicBezTo>
                    <a:pt x="142" y="70"/>
                    <a:pt x="0" y="160"/>
                    <a:pt x="4" y="245"/>
                  </a:cubicBezTo>
                  <a:cubicBezTo>
                    <a:pt x="13" y="546"/>
                    <a:pt x="316" y="583"/>
                    <a:pt x="509" y="694"/>
                  </a:cubicBezTo>
                  <a:cubicBezTo>
                    <a:pt x="3878" y="2623"/>
                    <a:pt x="7249" y="4544"/>
                    <a:pt x="10623" y="6464"/>
                  </a:cubicBezTo>
                  <a:cubicBezTo>
                    <a:pt x="10778" y="6553"/>
                    <a:pt x="10971" y="6778"/>
                    <a:pt x="11123" y="6778"/>
                  </a:cubicBezTo>
                  <a:cubicBezTo>
                    <a:pt x="11176" y="6778"/>
                    <a:pt x="11224" y="6750"/>
                    <a:pt x="11263" y="6680"/>
                  </a:cubicBezTo>
                  <a:cubicBezTo>
                    <a:pt x="11419" y="6403"/>
                    <a:pt x="10950" y="6300"/>
                    <a:pt x="10739" y="6175"/>
                  </a:cubicBezTo>
                  <a:cubicBezTo>
                    <a:pt x="8035" y="4559"/>
                    <a:pt x="5323" y="2958"/>
                    <a:pt x="2610" y="1361"/>
                  </a:cubicBezTo>
                  <a:cubicBezTo>
                    <a:pt x="1827" y="901"/>
                    <a:pt x="1028" y="465"/>
                    <a:pt x="2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9" name="Google Shape;2399;p44"/>
            <p:cNvSpPr/>
            <p:nvPr/>
          </p:nvSpPr>
          <p:spPr>
            <a:xfrm>
              <a:off x="3330350" y="2690875"/>
              <a:ext cx="287350" cy="168350"/>
            </a:xfrm>
            <a:custGeom>
              <a:rect b="b" l="l" r="r" t="t"/>
              <a:pathLst>
                <a:path extrusionOk="0" h="6734" w="11494">
                  <a:moveTo>
                    <a:pt x="11085" y="0"/>
                  </a:moveTo>
                  <a:cubicBezTo>
                    <a:pt x="10855" y="0"/>
                    <a:pt x="10671" y="253"/>
                    <a:pt x="10502" y="351"/>
                  </a:cubicBezTo>
                  <a:cubicBezTo>
                    <a:pt x="7144" y="2295"/>
                    <a:pt x="3798" y="4259"/>
                    <a:pt x="457" y="6235"/>
                  </a:cubicBezTo>
                  <a:cubicBezTo>
                    <a:pt x="326" y="6313"/>
                    <a:pt x="1" y="6379"/>
                    <a:pt x="128" y="6638"/>
                  </a:cubicBezTo>
                  <a:cubicBezTo>
                    <a:pt x="162" y="6709"/>
                    <a:pt x="208" y="6734"/>
                    <a:pt x="258" y="6734"/>
                  </a:cubicBezTo>
                  <a:cubicBezTo>
                    <a:pt x="358" y="6734"/>
                    <a:pt x="475" y="6631"/>
                    <a:pt x="554" y="6586"/>
                  </a:cubicBezTo>
                  <a:cubicBezTo>
                    <a:pt x="3841" y="4712"/>
                    <a:pt x="7125" y="2828"/>
                    <a:pt x="10407" y="943"/>
                  </a:cubicBezTo>
                  <a:cubicBezTo>
                    <a:pt x="10767" y="736"/>
                    <a:pt x="11113" y="508"/>
                    <a:pt x="11493" y="273"/>
                  </a:cubicBezTo>
                  <a:cubicBezTo>
                    <a:pt x="11341" y="71"/>
                    <a:pt x="11207" y="0"/>
                    <a:pt x="1108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44"/>
            <p:cNvSpPr/>
            <p:nvPr/>
          </p:nvSpPr>
          <p:spPr>
            <a:xfrm>
              <a:off x="3931525" y="2854675"/>
              <a:ext cx="171300" cy="284825"/>
            </a:xfrm>
            <a:custGeom>
              <a:rect b="b" l="l" r="r" t="t"/>
              <a:pathLst>
                <a:path extrusionOk="0" h="11393" w="6852">
                  <a:moveTo>
                    <a:pt x="258" y="0"/>
                  </a:moveTo>
                  <a:cubicBezTo>
                    <a:pt x="145" y="105"/>
                    <a:pt x="1" y="195"/>
                    <a:pt x="14" y="235"/>
                  </a:cubicBezTo>
                  <a:cubicBezTo>
                    <a:pt x="104" y="494"/>
                    <a:pt x="203" y="754"/>
                    <a:pt x="341" y="989"/>
                  </a:cubicBezTo>
                  <a:cubicBezTo>
                    <a:pt x="2296" y="4341"/>
                    <a:pt x="4256" y="7692"/>
                    <a:pt x="6231" y="11032"/>
                  </a:cubicBezTo>
                  <a:cubicBezTo>
                    <a:pt x="6296" y="11144"/>
                    <a:pt x="6353" y="11393"/>
                    <a:pt x="6525" y="11393"/>
                  </a:cubicBezTo>
                  <a:cubicBezTo>
                    <a:pt x="6557" y="11393"/>
                    <a:pt x="6592" y="11384"/>
                    <a:pt x="6633" y="11365"/>
                  </a:cubicBezTo>
                  <a:cubicBezTo>
                    <a:pt x="6852" y="11259"/>
                    <a:pt x="6651" y="11057"/>
                    <a:pt x="6585" y="10940"/>
                  </a:cubicBezTo>
                  <a:cubicBezTo>
                    <a:pt x="4709" y="7636"/>
                    <a:pt x="2824" y="4336"/>
                    <a:pt x="935" y="1040"/>
                  </a:cubicBezTo>
                  <a:cubicBezTo>
                    <a:pt x="735" y="692"/>
                    <a:pt x="497" y="366"/>
                    <a:pt x="2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44"/>
            <p:cNvSpPr/>
            <p:nvPr/>
          </p:nvSpPr>
          <p:spPr>
            <a:xfrm>
              <a:off x="3607775" y="2856375"/>
              <a:ext cx="175325" cy="282600"/>
            </a:xfrm>
            <a:custGeom>
              <a:rect b="b" l="l" r="r" t="t"/>
              <a:pathLst>
                <a:path extrusionOk="0" h="11304" w="7013">
                  <a:moveTo>
                    <a:pt x="6688" y="1"/>
                  </a:moveTo>
                  <a:cubicBezTo>
                    <a:pt x="6565" y="1"/>
                    <a:pt x="6545" y="147"/>
                    <a:pt x="6485" y="249"/>
                  </a:cubicBezTo>
                  <a:cubicBezTo>
                    <a:pt x="4511" y="3686"/>
                    <a:pt x="2527" y="7117"/>
                    <a:pt x="565" y="10562"/>
                  </a:cubicBezTo>
                  <a:cubicBezTo>
                    <a:pt x="444" y="10774"/>
                    <a:pt x="1" y="11055"/>
                    <a:pt x="345" y="11275"/>
                  </a:cubicBezTo>
                  <a:cubicBezTo>
                    <a:pt x="375" y="11295"/>
                    <a:pt x="404" y="11304"/>
                    <a:pt x="431" y="11304"/>
                  </a:cubicBezTo>
                  <a:cubicBezTo>
                    <a:pt x="611" y="11304"/>
                    <a:pt x="723" y="10920"/>
                    <a:pt x="835" y="10733"/>
                  </a:cubicBezTo>
                  <a:cubicBezTo>
                    <a:pt x="2450" y="8028"/>
                    <a:pt x="4056" y="5318"/>
                    <a:pt x="5655" y="2604"/>
                  </a:cubicBezTo>
                  <a:cubicBezTo>
                    <a:pt x="6108" y="1835"/>
                    <a:pt x="6531" y="1049"/>
                    <a:pt x="7013" y="192"/>
                  </a:cubicBezTo>
                  <a:cubicBezTo>
                    <a:pt x="6956" y="149"/>
                    <a:pt x="6880" y="61"/>
                    <a:pt x="6783" y="23"/>
                  </a:cubicBezTo>
                  <a:cubicBezTo>
                    <a:pt x="6746" y="7"/>
                    <a:pt x="6714" y="1"/>
                    <a:pt x="66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44"/>
            <p:cNvSpPr/>
            <p:nvPr/>
          </p:nvSpPr>
          <p:spPr>
            <a:xfrm>
              <a:off x="3330625" y="2373500"/>
              <a:ext cx="286150" cy="167425"/>
            </a:xfrm>
            <a:custGeom>
              <a:rect b="b" l="l" r="r" t="t"/>
              <a:pathLst>
                <a:path extrusionOk="0" h="6697" w="11446">
                  <a:moveTo>
                    <a:pt x="380" y="0"/>
                  </a:moveTo>
                  <a:cubicBezTo>
                    <a:pt x="300" y="0"/>
                    <a:pt x="228" y="35"/>
                    <a:pt x="167" y="122"/>
                  </a:cubicBezTo>
                  <a:cubicBezTo>
                    <a:pt x="0" y="360"/>
                    <a:pt x="821" y="567"/>
                    <a:pt x="1140" y="865"/>
                  </a:cubicBezTo>
                  <a:cubicBezTo>
                    <a:pt x="1197" y="920"/>
                    <a:pt x="1281" y="944"/>
                    <a:pt x="1351" y="985"/>
                  </a:cubicBezTo>
                  <a:cubicBezTo>
                    <a:pt x="4544" y="2862"/>
                    <a:pt x="7737" y="4736"/>
                    <a:pt x="10925" y="6619"/>
                  </a:cubicBezTo>
                  <a:cubicBezTo>
                    <a:pt x="11010" y="6671"/>
                    <a:pt x="11082" y="6696"/>
                    <a:pt x="11146" y="6696"/>
                  </a:cubicBezTo>
                  <a:cubicBezTo>
                    <a:pt x="11264" y="6696"/>
                    <a:pt x="11354" y="6608"/>
                    <a:pt x="11445" y="6428"/>
                  </a:cubicBezTo>
                  <a:cubicBezTo>
                    <a:pt x="11355" y="6366"/>
                    <a:pt x="11259" y="6293"/>
                    <a:pt x="11156" y="6232"/>
                  </a:cubicBezTo>
                  <a:cubicBezTo>
                    <a:pt x="7852" y="4319"/>
                    <a:pt x="4556" y="2393"/>
                    <a:pt x="1233" y="516"/>
                  </a:cubicBezTo>
                  <a:cubicBezTo>
                    <a:pt x="980" y="373"/>
                    <a:pt x="641" y="0"/>
                    <a:pt x="3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44"/>
            <p:cNvSpPr/>
            <p:nvPr/>
          </p:nvSpPr>
          <p:spPr>
            <a:xfrm>
              <a:off x="4094975" y="2372550"/>
              <a:ext cx="287700" cy="169200"/>
            </a:xfrm>
            <a:custGeom>
              <a:rect b="b" l="l" r="r" t="t"/>
              <a:pathLst>
                <a:path extrusionOk="0" h="6768" w="11508">
                  <a:moveTo>
                    <a:pt x="11226" y="1"/>
                  </a:moveTo>
                  <a:cubicBezTo>
                    <a:pt x="11114" y="1"/>
                    <a:pt x="10994" y="121"/>
                    <a:pt x="10904" y="170"/>
                  </a:cubicBezTo>
                  <a:cubicBezTo>
                    <a:pt x="9612" y="886"/>
                    <a:pt x="8325" y="1612"/>
                    <a:pt x="7048" y="2353"/>
                  </a:cubicBezTo>
                  <a:cubicBezTo>
                    <a:pt x="4800" y="3657"/>
                    <a:pt x="2560" y="4975"/>
                    <a:pt x="313" y="6283"/>
                  </a:cubicBezTo>
                  <a:cubicBezTo>
                    <a:pt x="184" y="6357"/>
                    <a:pt x="1" y="6377"/>
                    <a:pt x="108" y="6583"/>
                  </a:cubicBezTo>
                  <a:cubicBezTo>
                    <a:pt x="151" y="6669"/>
                    <a:pt x="253" y="6723"/>
                    <a:pt x="300" y="6768"/>
                  </a:cubicBezTo>
                  <a:cubicBezTo>
                    <a:pt x="422" y="6720"/>
                    <a:pt x="487" y="6705"/>
                    <a:pt x="541" y="6672"/>
                  </a:cubicBezTo>
                  <a:cubicBezTo>
                    <a:pt x="4069" y="4598"/>
                    <a:pt x="7597" y="2523"/>
                    <a:pt x="11118" y="438"/>
                  </a:cubicBezTo>
                  <a:cubicBezTo>
                    <a:pt x="11232" y="371"/>
                    <a:pt x="11508" y="309"/>
                    <a:pt x="11374" y="99"/>
                  </a:cubicBezTo>
                  <a:cubicBezTo>
                    <a:pt x="11329" y="27"/>
                    <a:pt x="11278" y="1"/>
                    <a:pt x="112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44"/>
            <p:cNvSpPr/>
            <p:nvPr/>
          </p:nvSpPr>
          <p:spPr>
            <a:xfrm>
              <a:off x="4008925" y="2346175"/>
              <a:ext cx="117800" cy="118700"/>
            </a:xfrm>
            <a:custGeom>
              <a:rect b="b" l="l" r="r" t="t"/>
              <a:pathLst>
                <a:path extrusionOk="0" h="4748" w="4712">
                  <a:moveTo>
                    <a:pt x="4494" y="0"/>
                  </a:moveTo>
                  <a:cubicBezTo>
                    <a:pt x="4427" y="0"/>
                    <a:pt x="4368" y="7"/>
                    <a:pt x="4335" y="40"/>
                  </a:cubicBezTo>
                  <a:cubicBezTo>
                    <a:pt x="2927" y="1456"/>
                    <a:pt x="1528" y="2879"/>
                    <a:pt x="134" y="4307"/>
                  </a:cubicBezTo>
                  <a:cubicBezTo>
                    <a:pt x="63" y="4378"/>
                    <a:pt x="15" y="4490"/>
                    <a:pt x="3" y="4589"/>
                  </a:cubicBezTo>
                  <a:cubicBezTo>
                    <a:pt x="0" y="4634"/>
                    <a:pt x="114" y="4690"/>
                    <a:pt x="181" y="4748"/>
                  </a:cubicBezTo>
                  <a:cubicBezTo>
                    <a:pt x="264" y="4670"/>
                    <a:pt x="326" y="4614"/>
                    <a:pt x="384" y="4557"/>
                  </a:cubicBezTo>
                  <a:cubicBezTo>
                    <a:pt x="1806" y="3158"/>
                    <a:pt x="3233" y="1762"/>
                    <a:pt x="4647" y="354"/>
                  </a:cubicBezTo>
                  <a:cubicBezTo>
                    <a:pt x="4712" y="289"/>
                    <a:pt x="4676" y="122"/>
                    <a:pt x="4686" y="1"/>
                  </a:cubicBezTo>
                  <a:lnTo>
                    <a:pt x="4686" y="1"/>
                  </a:lnTo>
                  <a:cubicBezTo>
                    <a:pt x="4669" y="3"/>
                    <a:pt x="4652" y="3"/>
                    <a:pt x="4634" y="3"/>
                  </a:cubicBezTo>
                  <a:cubicBezTo>
                    <a:pt x="4588" y="3"/>
                    <a:pt x="4539" y="0"/>
                    <a:pt x="44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44"/>
            <p:cNvSpPr/>
            <p:nvPr/>
          </p:nvSpPr>
          <p:spPr>
            <a:xfrm>
              <a:off x="3586075" y="2344375"/>
              <a:ext cx="122600" cy="119875"/>
            </a:xfrm>
            <a:custGeom>
              <a:rect b="b" l="l" r="r" t="t"/>
              <a:pathLst>
                <a:path extrusionOk="0" h="4795" w="4904">
                  <a:moveTo>
                    <a:pt x="238" y="0"/>
                  </a:moveTo>
                  <a:cubicBezTo>
                    <a:pt x="132" y="52"/>
                    <a:pt x="12" y="82"/>
                    <a:pt x="8" y="120"/>
                  </a:cubicBezTo>
                  <a:cubicBezTo>
                    <a:pt x="1" y="223"/>
                    <a:pt x="7" y="366"/>
                    <a:pt x="71" y="429"/>
                  </a:cubicBezTo>
                  <a:cubicBezTo>
                    <a:pt x="1463" y="1812"/>
                    <a:pt x="2861" y="3188"/>
                    <a:pt x="4267" y="4558"/>
                  </a:cubicBezTo>
                  <a:cubicBezTo>
                    <a:pt x="4339" y="4627"/>
                    <a:pt x="4401" y="4794"/>
                    <a:pt x="4515" y="4794"/>
                  </a:cubicBezTo>
                  <a:cubicBezTo>
                    <a:pt x="4554" y="4794"/>
                    <a:pt x="4600" y="4775"/>
                    <a:pt x="4653" y="4726"/>
                  </a:cubicBezTo>
                  <a:cubicBezTo>
                    <a:pt x="4904" y="4500"/>
                    <a:pt x="4602" y="4405"/>
                    <a:pt x="4502" y="4305"/>
                  </a:cubicBezTo>
                  <a:cubicBezTo>
                    <a:pt x="3225" y="3013"/>
                    <a:pt x="1937" y="1734"/>
                    <a:pt x="655" y="448"/>
                  </a:cubicBezTo>
                  <a:cubicBezTo>
                    <a:pt x="512" y="307"/>
                    <a:pt x="382" y="154"/>
                    <a:pt x="2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44"/>
            <p:cNvSpPr/>
            <p:nvPr/>
          </p:nvSpPr>
          <p:spPr>
            <a:xfrm>
              <a:off x="3586075" y="2767450"/>
              <a:ext cx="121750" cy="120125"/>
            </a:xfrm>
            <a:custGeom>
              <a:rect b="b" l="l" r="r" t="t"/>
              <a:pathLst>
                <a:path extrusionOk="0" h="4805" w="4870">
                  <a:moveTo>
                    <a:pt x="4516" y="1"/>
                  </a:moveTo>
                  <a:cubicBezTo>
                    <a:pt x="4400" y="1"/>
                    <a:pt x="4331" y="175"/>
                    <a:pt x="4258" y="248"/>
                  </a:cubicBezTo>
                  <a:cubicBezTo>
                    <a:pt x="2867" y="1609"/>
                    <a:pt x="1485" y="2979"/>
                    <a:pt x="106" y="4354"/>
                  </a:cubicBezTo>
                  <a:cubicBezTo>
                    <a:pt x="40" y="4420"/>
                    <a:pt x="1" y="4545"/>
                    <a:pt x="7" y="4638"/>
                  </a:cubicBezTo>
                  <a:cubicBezTo>
                    <a:pt x="11" y="4692"/>
                    <a:pt x="130" y="4739"/>
                    <a:pt x="219" y="4805"/>
                  </a:cubicBezTo>
                  <a:cubicBezTo>
                    <a:pt x="297" y="4734"/>
                    <a:pt x="352" y="4688"/>
                    <a:pt x="400" y="4640"/>
                  </a:cubicBezTo>
                  <a:cubicBezTo>
                    <a:pt x="1772" y="3256"/>
                    <a:pt x="3145" y="1875"/>
                    <a:pt x="4509" y="485"/>
                  </a:cubicBezTo>
                  <a:cubicBezTo>
                    <a:pt x="4603" y="389"/>
                    <a:pt x="4870" y="311"/>
                    <a:pt x="4679" y="99"/>
                  </a:cubicBezTo>
                  <a:cubicBezTo>
                    <a:pt x="4615" y="28"/>
                    <a:pt x="4562" y="1"/>
                    <a:pt x="45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44"/>
            <p:cNvSpPr/>
            <p:nvPr/>
          </p:nvSpPr>
          <p:spPr>
            <a:xfrm>
              <a:off x="4004975" y="2767425"/>
              <a:ext cx="123150" cy="118625"/>
            </a:xfrm>
            <a:custGeom>
              <a:rect b="b" l="l" r="r" t="t"/>
              <a:pathLst>
                <a:path extrusionOk="0" h="4745" w="4926">
                  <a:moveTo>
                    <a:pt x="353" y="0"/>
                  </a:moveTo>
                  <a:cubicBezTo>
                    <a:pt x="307" y="0"/>
                    <a:pt x="254" y="28"/>
                    <a:pt x="190" y="99"/>
                  </a:cubicBezTo>
                  <a:cubicBezTo>
                    <a:pt x="1" y="312"/>
                    <a:pt x="268" y="390"/>
                    <a:pt x="361" y="485"/>
                  </a:cubicBezTo>
                  <a:cubicBezTo>
                    <a:pt x="1725" y="1876"/>
                    <a:pt x="3097" y="3257"/>
                    <a:pt x="4472" y="4637"/>
                  </a:cubicBezTo>
                  <a:cubicBezTo>
                    <a:pt x="4537" y="4701"/>
                    <a:pt x="4652" y="4745"/>
                    <a:pt x="4744" y="4745"/>
                  </a:cubicBezTo>
                  <a:cubicBezTo>
                    <a:pt x="4746" y="4745"/>
                    <a:pt x="4748" y="4745"/>
                    <a:pt x="4750" y="4745"/>
                  </a:cubicBezTo>
                  <a:cubicBezTo>
                    <a:pt x="4806" y="4744"/>
                    <a:pt x="4858" y="4628"/>
                    <a:pt x="4926" y="4548"/>
                  </a:cubicBezTo>
                  <a:cubicBezTo>
                    <a:pt x="4858" y="4463"/>
                    <a:pt x="4817" y="4402"/>
                    <a:pt x="4766" y="4350"/>
                  </a:cubicBezTo>
                  <a:cubicBezTo>
                    <a:pt x="3384" y="2980"/>
                    <a:pt x="2002" y="1608"/>
                    <a:pt x="612" y="245"/>
                  </a:cubicBezTo>
                  <a:cubicBezTo>
                    <a:pt x="539" y="174"/>
                    <a:pt x="469" y="0"/>
                    <a:pt x="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08" name="Google Shape;2408;p44"/>
          <p:cNvSpPr/>
          <p:nvPr/>
        </p:nvSpPr>
        <p:spPr>
          <a:xfrm rot="932611">
            <a:off x="4376793" y="393450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44"/>
          <p:cNvSpPr/>
          <p:nvPr/>
        </p:nvSpPr>
        <p:spPr>
          <a:xfrm rot="-820355">
            <a:off x="2023552" y="3049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BLANK_1_1_1_1_1_1_1_1">
    <p:spTree>
      <p:nvGrpSpPr>
        <p:cNvPr id="2410" name="Shape 2410"/>
        <p:cNvGrpSpPr/>
        <p:nvPr/>
      </p:nvGrpSpPr>
      <p:grpSpPr>
        <a:xfrm>
          <a:off x="0" y="0"/>
          <a:ext cx="0" cy="0"/>
          <a:chOff x="0" y="0"/>
          <a:chExt cx="0" cy="0"/>
        </a:xfrm>
      </p:grpSpPr>
      <p:pic>
        <p:nvPicPr>
          <p:cNvPr id="2411" name="Google Shape;2411;p45"/>
          <p:cNvPicPr preferRelativeResize="0"/>
          <p:nvPr/>
        </p:nvPicPr>
        <p:blipFill>
          <a:blip r:embed="rId2">
            <a:alphaModFix amt="56000"/>
          </a:blip>
          <a:stretch>
            <a:fillRect/>
          </a:stretch>
        </p:blipFill>
        <p:spPr>
          <a:xfrm>
            <a:off x="-281575" y="-225250"/>
            <a:ext cx="9780152" cy="5594026"/>
          </a:xfrm>
          <a:prstGeom prst="rect">
            <a:avLst/>
          </a:prstGeom>
          <a:noFill/>
          <a:ln>
            <a:noFill/>
          </a:ln>
        </p:spPr>
      </p:pic>
      <p:sp>
        <p:nvSpPr>
          <p:cNvPr id="2412" name="Google Shape;2412;p45"/>
          <p:cNvSpPr/>
          <p:nvPr/>
        </p:nvSpPr>
        <p:spPr>
          <a:xfrm rot="790735">
            <a:off x="2496629" y="3572534"/>
            <a:ext cx="671074" cy="860633"/>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45"/>
          <p:cNvSpPr/>
          <p:nvPr/>
        </p:nvSpPr>
        <p:spPr>
          <a:xfrm rot="-1214853">
            <a:off x="5601814" y="94913"/>
            <a:ext cx="710825" cy="911462"/>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14" name="Google Shape;2414;p45"/>
          <p:cNvGrpSpPr/>
          <p:nvPr/>
        </p:nvGrpSpPr>
        <p:grpSpPr>
          <a:xfrm>
            <a:off x="40585" y="0"/>
            <a:ext cx="606282" cy="606219"/>
            <a:chOff x="3248075" y="3436175"/>
            <a:chExt cx="1216700" cy="1216575"/>
          </a:xfrm>
        </p:grpSpPr>
        <p:sp>
          <p:nvSpPr>
            <p:cNvPr id="2415" name="Google Shape;2415;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5" name="Google Shape;2425;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5" name="Google Shape;2435;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6" name="Google Shape;2436;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0" name="Google Shape;2440;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47" name="Google Shape;2447;p45"/>
          <p:cNvGrpSpPr/>
          <p:nvPr/>
        </p:nvGrpSpPr>
        <p:grpSpPr>
          <a:xfrm>
            <a:off x="40585" y="4473525"/>
            <a:ext cx="606282" cy="606219"/>
            <a:chOff x="3248075" y="3436175"/>
            <a:chExt cx="1216700" cy="1216575"/>
          </a:xfrm>
        </p:grpSpPr>
        <p:sp>
          <p:nvSpPr>
            <p:cNvPr id="2448" name="Google Shape;2448;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0" name="Google Shape;2480;p45"/>
          <p:cNvGrpSpPr/>
          <p:nvPr/>
        </p:nvGrpSpPr>
        <p:grpSpPr>
          <a:xfrm>
            <a:off x="8491310" y="31875"/>
            <a:ext cx="606282" cy="606219"/>
            <a:chOff x="3248075" y="3436175"/>
            <a:chExt cx="1216700" cy="1216575"/>
          </a:xfrm>
        </p:grpSpPr>
        <p:sp>
          <p:nvSpPr>
            <p:cNvPr id="2481" name="Google Shape;2481;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3" name="Google Shape;2513;p45"/>
          <p:cNvGrpSpPr/>
          <p:nvPr/>
        </p:nvGrpSpPr>
        <p:grpSpPr>
          <a:xfrm>
            <a:off x="8491310" y="4505400"/>
            <a:ext cx="606282" cy="606219"/>
            <a:chOff x="3248075" y="3436175"/>
            <a:chExt cx="1216700" cy="1216575"/>
          </a:xfrm>
        </p:grpSpPr>
        <p:sp>
          <p:nvSpPr>
            <p:cNvPr id="2514" name="Google Shape;2514;p45"/>
            <p:cNvSpPr/>
            <p:nvPr/>
          </p:nvSpPr>
          <p:spPr>
            <a:xfrm>
              <a:off x="3915900" y="4105500"/>
              <a:ext cx="344675" cy="341250"/>
            </a:xfrm>
            <a:custGeom>
              <a:rect b="b" l="l" r="r" t="t"/>
              <a:pathLst>
                <a:path extrusionOk="0" h="13650" w="13787">
                  <a:moveTo>
                    <a:pt x="395" y="0"/>
                  </a:moveTo>
                  <a:cubicBezTo>
                    <a:pt x="338" y="0"/>
                    <a:pt x="274" y="32"/>
                    <a:pt x="195" y="109"/>
                  </a:cubicBezTo>
                  <a:cubicBezTo>
                    <a:pt x="1" y="301"/>
                    <a:pt x="44" y="409"/>
                    <a:pt x="221" y="583"/>
                  </a:cubicBezTo>
                  <a:cubicBezTo>
                    <a:pt x="2109" y="2432"/>
                    <a:pt x="3989" y="4288"/>
                    <a:pt x="5869" y="6147"/>
                  </a:cubicBezTo>
                  <a:cubicBezTo>
                    <a:pt x="8347" y="8597"/>
                    <a:pt x="10822" y="11050"/>
                    <a:pt x="13302" y="13498"/>
                  </a:cubicBezTo>
                  <a:cubicBezTo>
                    <a:pt x="13372" y="13568"/>
                    <a:pt x="13473" y="13639"/>
                    <a:pt x="13566" y="13649"/>
                  </a:cubicBezTo>
                  <a:cubicBezTo>
                    <a:pt x="13568" y="13649"/>
                    <a:pt x="13570" y="13649"/>
                    <a:pt x="13572" y="13649"/>
                  </a:cubicBezTo>
                  <a:cubicBezTo>
                    <a:pt x="13634" y="13649"/>
                    <a:pt x="13707" y="13554"/>
                    <a:pt x="13786" y="13495"/>
                  </a:cubicBezTo>
                  <a:cubicBezTo>
                    <a:pt x="13535" y="13204"/>
                    <a:pt x="13333" y="12938"/>
                    <a:pt x="13097" y="12700"/>
                  </a:cubicBezTo>
                  <a:cubicBezTo>
                    <a:pt x="10615" y="10187"/>
                    <a:pt x="8131" y="7674"/>
                    <a:pt x="5640" y="5167"/>
                  </a:cubicBezTo>
                  <a:cubicBezTo>
                    <a:pt x="3979" y="3493"/>
                    <a:pt x="2305" y="1832"/>
                    <a:pt x="641" y="159"/>
                  </a:cubicBezTo>
                  <a:cubicBezTo>
                    <a:pt x="553" y="70"/>
                    <a:pt x="481" y="0"/>
                    <a:pt x="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45"/>
            <p:cNvSpPr/>
            <p:nvPr/>
          </p:nvSpPr>
          <p:spPr>
            <a:xfrm>
              <a:off x="3449750" y="4104750"/>
              <a:ext cx="350900" cy="341200"/>
            </a:xfrm>
            <a:custGeom>
              <a:rect b="b" l="l" r="r" t="t"/>
              <a:pathLst>
                <a:path extrusionOk="0" h="13648" w="14036">
                  <a:moveTo>
                    <a:pt x="13461" y="1"/>
                  </a:moveTo>
                  <a:cubicBezTo>
                    <a:pt x="13371" y="1"/>
                    <a:pt x="13331" y="117"/>
                    <a:pt x="13279" y="170"/>
                  </a:cubicBezTo>
                  <a:cubicBezTo>
                    <a:pt x="11445" y="2020"/>
                    <a:pt x="9623" y="3883"/>
                    <a:pt x="7787" y="5729"/>
                  </a:cubicBezTo>
                  <a:cubicBezTo>
                    <a:pt x="5467" y="8060"/>
                    <a:pt x="3131" y="10370"/>
                    <a:pt x="826" y="12717"/>
                  </a:cubicBezTo>
                  <a:cubicBezTo>
                    <a:pt x="592" y="12958"/>
                    <a:pt x="0" y="13287"/>
                    <a:pt x="285" y="13572"/>
                  </a:cubicBezTo>
                  <a:cubicBezTo>
                    <a:pt x="338" y="13625"/>
                    <a:pt x="393" y="13647"/>
                    <a:pt x="449" y="13647"/>
                  </a:cubicBezTo>
                  <a:cubicBezTo>
                    <a:pt x="690" y="13647"/>
                    <a:pt x="943" y="13221"/>
                    <a:pt x="1140" y="13030"/>
                  </a:cubicBezTo>
                  <a:cubicBezTo>
                    <a:pt x="3662" y="10573"/>
                    <a:pt x="6160" y="8092"/>
                    <a:pt x="8658" y="5610"/>
                  </a:cubicBezTo>
                  <a:cubicBezTo>
                    <a:pt x="10331" y="3948"/>
                    <a:pt x="11994" y="2274"/>
                    <a:pt x="13664" y="609"/>
                  </a:cubicBezTo>
                  <a:cubicBezTo>
                    <a:pt x="13733" y="540"/>
                    <a:pt x="13831" y="500"/>
                    <a:pt x="14035" y="370"/>
                  </a:cubicBezTo>
                  <a:cubicBezTo>
                    <a:pt x="13814" y="218"/>
                    <a:pt x="13687" y="139"/>
                    <a:pt x="13572" y="49"/>
                  </a:cubicBezTo>
                  <a:cubicBezTo>
                    <a:pt x="13527" y="14"/>
                    <a:pt x="13491" y="1"/>
                    <a:pt x="134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45"/>
            <p:cNvSpPr/>
            <p:nvPr/>
          </p:nvSpPr>
          <p:spPr>
            <a:xfrm>
              <a:off x="3449775" y="3642850"/>
              <a:ext cx="347925" cy="341325"/>
            </a:xfrm>
            <a:custGeom>
              <a:rect b="b" l="l" r="r" t="t"/>
              <a:pathLst>
                <a:path extrusionOk="0" h="13653" w="13917">
                  <a:moveTo>
                    <a:pt x="430" y="1"/>
                  </a:moveTo>
                  <a:cubicBezTo>
                    <a:pt x="380" y="1"/>
                    <a:pt x="326" y="25"/>
                    <a:pt x="266" y="83"/>
                  </a:cubicBezTo>
                  <a:cubicBezTo>
                    <a:pt x="0" y="341"/>
                    <a:pt x="531" y="635"/>
                    <a:pt x="731" y="838"/>
                  </a:cubicBezTo>
                  <a:cubicBezTo>
                    <a:pt x="4901" y="5071"/>
                    <a:pt x="9095" y="9280"/>
                    <a:pt x="13287" y="13492"/>
                  </a:cubicBezTo>
                  <a:cubicBezTo>
                    <a:pt x="13338" y="13543"/>
                    <a:pt x="13378" y="13652"/>
                    <a:pt x="13462" y="13652"/>
                  </a:cubicBezTo>
                  <a:cubicBezTo>
                    <a:pt x="13487" y="13652"/>
                    <a:pt x="13516" y="13642"/>
                    <a:pt x="13550" y="13618"/>
                  </a:cubicBezTo>
                  <a:cubicBezTo>
                    <a:pt x="13670" y="13533"/>
                    <a:pt x="13782" y="13433"/>
                    <a:pt x="13917" y="13323"/>
                  </a:cubicBezTo>
                  <a:cubicBezTo>
                    <a:pt x="13789" y="13187"/>
                    <a:pt x="13711" y="13095"/>
                    <a:pt x="13625" y="13011"/>
                  </a:cubicBezTo>
                  <a:cubicBezTo>
                    <a:pt x="9456" y="8866"/>
                    <a:pt x="5287" y="4720"/>
                    <a:pt x="1117" y="575"/>
                  </a:cubicBezTo>
                  <a:cubicBezTo>
                    <a:pt x="1098" y="557"/>
                    <a:pt x="1083" y="528"/>
                    <a:pt x="1062" y="523"/>
                  </a:cubicBezTo>
                  <a:cubicBezTo>
                    <a:pt x="798" y="461"/>
                    <a:pt x="650" y="1"/>
                    <a:pt x="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45"/>
            <p:cNvSpPr/>
            <p:nvPr/>
          </p:nvSpPr>
          <p:spPr>
            <a:xfrm>
              <a:off x="3915000" y="3641525"/>
              <a:ext cx="345800" cy="341925"/>
            </a:xfrm>
            <a:custGeom>
              <a:rect b="b" l="l" r="r" t="t"/>
              <a:pathLst>
                <a:path extrusionOk="0" h="13677" w="13832">
                  <a:moveTo>
                    <a:pt x="13568" y="1"/>
                  </a:moveTo>
                  <a:cubicBezTo>
                    <a:pt x="13535" y="1"/>
                    <a:pt x="13495" y="19"/>
                    <a:pt x="13442" y="66"/>
                  </a:cubicBezTo>
                  <a:cubicBezTo>
                    <a:pt x="13239" y="251"/>
                    <a:pt x="13021" y="417"/>
                    <a:pt x="12827" y="610"/>
                  </a:cubicBezTo>
                  <a:cubicBezTo>
                    <a:pt x="10269" y="3137"/>
                    <a:pt x="7713" y="5666"/>
                    <a:pt x="5160" y="8200"/>
                  </a:cubicBezTo>
                  <a:cubicBezTo>
                    <a:pt x="3532" y="9819"/>
                    <a:pt x="1915" y="11449"/>
                    <a:pt x="286" y="13067"/>
                  </a:cubicBezTo>
                  <a:cubicBezTo>
                    <a:pt x="118" y="13235"/>
                    <a:pt x="1" y="13344"/>
                    <a:pt x="230" y="13566"/>
                  </a:cubicBezTo>
                  <a:cubicBezTo>
                    <a:pt x="312" y="13646"/>
                    <a:pt x="378" y="13677"/>
                    <a:pt x="435" y="13677"/>
                  </a:cubicBezTo>
                  <a:cubicBezTo>
                    <a:pt x="536" y="13677"/>
                    <a:pt x="610" y="13579"/>
                    <a:pt x="701" y="13487"/>
                  </a:cubicBezTo>
                  <a:cubicBezTo>
                    <a:pt x="4260" y="9901"/>
                    <a:pt x="7819" y="6317"/>
                    <a:pt x="11380" y="2733"/>
                  </a:cubicBezTo>
                  <a:cubicBezTo>
                    <a:pt x="11972" y="2137"/>
                    <a:pt x="12573" y="1548"/>
                    <a:pt x="13160" y="947"/>
                  </a:cubicBezTo>
                  <a:cubicBezTo>
                    <a:pt x="13384" y="717"/>
                    <a:pt x="13579" y="462"/>
                    <a:pt x="13831" y="167"/>
                  </a:cubicBezTo>
                  <a:lnTo>
                    <a:pt x="13831" y="167"/>
                  </a:lnTo>
                  <a:cubicBezTo>
                    <a:pt x="13829" y="167"/>
                    <a:pt x="13826" y="167"/>
                    <a:pt x="13823" y="167"/>
                  </a:cubicBezTo>
                  <a:cubicBezTo>
                    <a:pt x="13698" y="167"/>
                    <a:pt x="13667" y="1"/>
                    <a:pt x="1356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45"/>
            <p:cNvSpPr/>
            <p:nvPr/>
          </p:nvSpPr>
          <p:spPr>
            <a:xfrm>
              <a:off x="3848700" y="3436175"/>
              <a:ext cx="15725" cy="518175"/>
            </a:xfrm>
            <a:custGeom>
              <a:rect b="b" l="l" r="r" t="t"/>
              <a:pathLst>
                <a:path extrusionOk="0" h="20727" w="629">
                  <a:moveTo>
                    <a:pt x="322" y="0"/>
                  </a:moveTo>
                  <a:cubicBezTo>
                    <a:pt x="312" y="0"/>
                    <a:pt x="302" y="1"/>
                    <a:pt x="291" y="1"/>
                  </a:cubicBezTo>
                  <a:cubicBezTo>
                    <a:pt x="47" y="17"/>
                    <a:pt x="165" y="211"/>
                    <a:pt x="163" y="317"/>
                  </a:cubicBezTo>
                  <a:cubicBezTo>
                    <a:pt x="110" y="2621"/>
                    <a:pt x="164" y="4926"/>
                    <a:pt x="103" y="7233"/>
                  </a:cubicBezTo>
                  <a:cubicBezTo>
                    <a:pt x="20" y="10438"/>
                    <a:pt x="83" y="13647"/>
                    <a:pt x="83" y="16855"/>
                  </a:cubicBezTo>
                  <a:lnTo>
                    <a:pt x="7" y="16855"/>
                  </a:lnTo>
                  <a:cubicBezTo>
                    <a:pt x="7" y="18034"/>
                    <a:pt x="11" y="19213"/>
                    <a:pt x="3" y="20393"/>
                  </a:cubicBezTo>
                  <a:cubicBezTo>
                    <a:pt x="0" y="20601"/>
                    <a:pt x="4" y="20727"/>
                    <a:pt x="268" y="20727"/>
                  </a:cubicBezTo>
                  <a:cubicBezTo>
                    <a:pt x="275" y="20727"/>
                    <a:pt x="281" y="20727"/>
                    <a:pt x="288" y="20727"/>
                  </a:cubicBezTo>
                  <a:cubicBezTo>
                    <a:pt x="548" y="20721"/>
                    <a:pt x="621" y="20662"/>
                    <a:pt x="615" y="20395"/>
                  </a:cubicBezTo>
                  <a:cubicBezTo>
                    <a:pt x="556" y="17854"/>
                    <a:pt x="629" y="15312"/>
                    <a:pt x="551" y="12767"/>
                  </a:cubicBezTo>
                  <a:cubicBezTo>
                    <a:pt x="451" y="9423"/>
                    <a:pt x="482" y="6075"/>
                    <a:pt x="459" y="2728"/>
                  </a:cubicBezTo>
                  <a:cubicBezTo>
                    <a:pt x="453" y="1925"/>
                    <a:pt x="463" y="1122"/>
                    <a:pt x="452" y="319"/>
                  </a:cubicBezTo>
                  <a:cubicBezTo>
                    <a:pt x="451" y="209"/>
                    <a:pt x="562" y="0"/>
                    <a:pt x="3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45"/>
            <p:cNvSpPr/>
            <p:nvPr/>
          </p:nvSpPr>
          <p:spPr>
            <a:xfrm>
              <a:off x="3946325" y="4036700"/>
              <a:ext cx="518450" cy="15425"/>
            </a:xfrm>
            <a:custGeom>
              <a:rect b="b" l="l" r="r" t="t"/>
              <a:pathLst>
                <a:path extrusionOk="0" h="617" w="20738">
                  <a:moveTo>
                    <a:pt x="246" y="1"/>
                  </a:moveTo>
                  <a:cubicBezTo>
                    <a:pt x="112" y="1"/>
                    <a:pt x="8" y="37"/>
                    <a:pt x="4" y="298"/>
                  </a:cubicBezTo>
                  <a:cubicBezTo>
                    <a:pt x="1" y="576"/>
                    <a:pt x="110" y="616"/>
                    <a:pt x="257" y="616"/>
                  </a:cubicBezTo>
                  <a:cubicBezTo>
                    <a:pt x="309" y="616"/>
                    <a:pt x="366" y="610"/>
                    <a:pt x="425" y="610"/>
                  </a:cubicBezTo>
                  <a:cubicBezTo>
                    <a:pt x="2940" y="563"/>
                    <a:pt x="5458" y="617"/>
                    <a:pt x="7976" y="554"/>
                  </a:cubicBezTo>
                  <a:cubicBezTo>
                    <a:pt x="11948" y="453"/>
                    <a:pt x="15924" y="483"/>
                    <a:pt x="19898" y="458"/>
                  </a:cubicBezTo>
                  <a:cubicBezTo>
                    <a:pt x="20004" y="458"/>
                    <a:pt x="20110" y="464"/>
                    <a:pt x="20216" y="464"/>
                  </a:cubicBezTo>
                  <a:cubicBezTo>
                    <a:pt x="20286" y="464"/>
                    <a:pt x="20356" y="461"/>
                    <a:pt x="20425" y="453"/>
                  </a:cubicBezTo>
                  <a:cubicBezTo>
                    <a:pt x="20430" y="452"/>
                    <a:pt x="20435" y="452"/>
                    <a:pt x="20441" y="452"/>
                  </a:cubicBezTo>
                  <a:cubicBezTo>
                    <a:pt x="20492" y="452"/>
                    <a:pt x="20558" y="474"/>
                    <a:pt x="20613" y="474"/>
                  </a:cubicBezTo>
                  <a:cubicBezTo>
                    <a:pt x="20678" y="474"/>
                    <a:pt x="20730" y="445"/>
                    <a:pt x="20734" y="318"/>
                  </a:cubicBezTo>
                  <a:cubicBezTo>
                    <a:pt x="20738" y="171"/>
                    <a:pt x="20680" y="136"/>
                    <a:pt x="20607" y="136"/>
                  </a:cubicBezTo>
                  <a:cubicBezTo>
                    <a:pt x="20542" y="136"/>
                    <a:pt x="20466" y="164"/>
                    <a:pt x="20412" y="164"/>
                  </a:cubicBezTo>
                  <a:cubicBezTo>
                    <a:pt x="20411" y="164"/>
                    <a:pt x="20409" y="164"/>
                    <a:pt x="20408" y="164"/>
                  </a:cubicBezTo>
                  <a:cubicBezTo>
                    <a:pt x="18103" y="111"/>
                    <a:pt x="15798" y="165"/>
                    <a:pt x="13492" y="105"/>
                  </a:cubicBezTo>
                  <a:cubicBezTo>
                    <a:pt x="12216" y="71"/>
                    <a:pt x="10940" y="61"/>
                    <a:pt x="9663" y="61"/>
                  </a:cubicBezTo>
                  <a:cubicBezTo>
                    <a:pt x="7732" y="61"/>
                    <a:pt x="5801" y="84"/>
                    <a:pt x="3870" y="84"/>
                  </a:cubicBezTo>
                  <a:cubicBezTo>
                    <a:pt x="3870" y="60"/>
                    <a:pt x="3870" y="34"/>
                    <a:pt x="3871" y="6"/>
                  </a:cubicBezTo>
                  <a:lnTo>
                    <a:pt x="407" y="6"/>
                  </a:lnTo>
                  <a:cubicBezTo>
                    <a:pt x="351" y="6"/>
                    <a:pt x="296" y="1"/>
                    <a:pt x="2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45"/>
            <p:cNvSpPr/>
            <p:nvPr/>
          </p:nvSpPr>
          <p:spPr>
            <a:xfrm>
              <a:off x="3248075" y="4036800"/>
              <a:ext cx="518300" cy="15300"/>
            </a:xfrm>
            <a:custGeom>
              <a:rect b="b" l="l" r="r" t="t"/>
              <a:pathLst>
                <a:path extrusionOk="0" h="612" w="20732">
                  <a:moveTo>
                    <a:pt x="20440" y="0"/>
                  </a:moveTo>
                  <a:cubicBezTo>
                    <a:pt x="20420" y="0"/>
                    <a:pt x="20399" y="0"/>
                    <a:pt x="20377" y="1"/>
                  </a:cubicBezTo>
                  <a:cubicBezTo>
                    <a:pt x="19671" y="15"/>
                    <a:pt x="18965" y="19"/>
                    <a:pt x="18260" y="19"/>
                  </a:cubicBezTo>
                  <a:cubicBezTo>
                    <a:pt x="17507" y="19"/>
                    <a:pt x="16755" y="15"/>
                    <a:pt x="16003" y="15"/>
                  </a:cubicBezTo>
                  <a:cubicBezTo>
                    <a:pt x="14931" y="15"/>
                    <a:pt x="13859" y="23"/>
                    <a:pt x="12786" y="65"/>
                  </a:cubicBezTo>
                  <a:cubicBezTo>
                    <a:pt x="10258" y="163"/>
                    <a:pt x="7726" y="137"/>
                    <a:pt x="5194" y="153"/>
                  </a:cubicBezTo>
                  <a:cubicBezTo>
                    <a:pt x="4575" y="157"/>
                    <a:pt x="3955" y="158"/>
                    <a:pt x="3335" y="158"/>
                  </a:cubicBezTo>
                  <a:cubicBezTo>
                    <a:pt x="2762" y="158"/>
                    <a:pt x="2189" y="157"/>
                    <a:pt x="1615" y="157"/>
                  </a:cubicBezTo>
                  <a:cubicBezTo>
                    <a:pt x="1177" y="157"/>
                    <a:pt x="739" y="158"/>
                    <a:pt x="301" y="160"/>
                  </a:cubicBezTo>
                  <a:cubicBezTo>
                    <a:pt x="300" y="160"/>
                    <a:pt x="300" y="160"/>
                    <a:pt x="299" y="160"/>
                  </a:cubicBezTo>
                  <a:cubicBezTo>
                    <a:pt x="250" y="160"/>
                    <a:pt x="183" y="137"/>
                    <a:pt x="125" y="137"/>
                  </a:cubicBezTo>
                  <a:cubicBezTo>
                    <a:pt x="56" y="137"/>
                    <a:pt x="0" y="169"/>
                    <a:pt x="2" y="308"/>
                  </a:cubicBezTo>
                  <a:cubicBezTo>
                    <a:pt x="3" y="443"/>
                    <a:pt x="59" y="474"/>
                    <a:pt x="127" y="474"/>
                  </a:cubicBezTo>
                  <a:cubicBezTo>
                    <a:pt x="185" y="474"/>
                    <a:pt x="251" y="452"/>
                    <a:pt x="300" y="452"/>
                  </a:cubicBezTo>
                  <a:cubicBezTo>
                    <a:pt x="302" y="452"/>
                    <a:pt x="303" y="452"/>
                    <a:pt x="305" y="452"/>
                  </a:cubicBezTo>
                  <a:cubicBezTo>
                    <a:pt x="2622" y="504"/>
                    <a:pt x="4938" y="451"/>
                    <a:pt x="7258" y="511"/>
                  </a:cubicBezTo>
                  <a:cubicBezTo>
                    <a:pt x="8534" y="545"/>
                    <a:pt x="9810" y="555"/>
                    <a:pt x="11087" y="555"/>
                  </a:cubicBezTo>
                  <a:cubicBezTo>
                    <a:pt x="13018" y="555"/>
                    <a:pt x="14949" y="531"/>
                    <a:pt x="16880" y="531"/>
                  </a:cubicBezTo>
                  <a:lnTo>
                    <a:pt x="16880" y="607"/>
                  </a:lnTo>
                  <a:cubicBezTo>
                    <a:pt x="17463" y="607"/>
                    <a:pt x="18046" y="605"/>
                    <a:pt x="18630" y="605"/>
                  </a:cubicBezTo>
                  <a:cubicBezTo>
                    <a:pt x="19213" y="605"/>
                    <a:pt x="19797" y="607"/>
                    <a:pt x="20381" y="612"/>
                  </a:cubicBezTo>
                  <a:cubicBezTo>
                    <a:pt x="20391" y="612"/>
                    <a:pt x="20401" y="612"/>
                    <a:pt x="20410" y="612"/>
                  </a:cubicBezTo>
                  <a:cubicBezTo>
                    <a:pt x="20624" y="612"/>
                    <a:pt x="20729" y="585"/>
                    <a:pt x="20731" y="304"/>
                  </a:cubicBezTo>
                  <a:cubicBezTo>
                    <a:pt x="20732" y="33"/>
                    <a:pt x="20628" y="0"/>
                    <a:pt x="204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45"/>
            <p:cNvSpPr/>
            <p:nvPr/>
          </p:nvSpPr>
          <p:spPr>
            <a:xfrm>
              <a:off x="3847925" y="4134500"/>
              <a:ext cx="16200" cy="518250"/>
            </a:xfrm>
            <a:custGeom>
              <a:rect b="b" l="l" r="r" t="t"/>
              <a:pathLst>
                <a:path extrusionOk="0" h="20730" w="648">
                  <a:moveTo>
                    <a:pt x="344" y="0"/>
                  </a:moveTo>
                  <a:cubicBezTo>
                    <a:pt x="343" y="0"/>
                    <a:pt x="341" y="0"/>
                    <a:pt x="340" y="0"/>
                  </a:cubicBezTo>
                  <a:cubicBezTo>
                    <a:pt x="47" y="1"/>
                    <a:pt x="29" y="118"/>
                    <a:pt x="34" y="351"/>
                  </a:cubicBezTo>
                  <a:cubicBezTo>
                    <a:pt x="87" y="2881"/>
                    <a:pt x="0" y="5410"/>
                    <a:pt x="97" y="7942"/>
                  </a:cubicBezTo>
                  <a:cubicBezTo>
                    <a:pt x="195" y="10496"/>
                    <a:pt x="168" y="13053"/>
                    <a:pt x="186" y="15610"/>
                  </a:cubicBezTo>
                  <a:cubicBezTo>
                    <a:pt x="197" y="17215"/>
                    <a:pt x="186" y="18822"/>
                    <a:pt x="194" y="20428"/>
                  </a:cubicBezTo>
                  <a:cubicBezTo>
                    <a:pt x="195" y="20534"/>
                    <a:pt x="84" y="20726"/>
                    <a:pt x="338" y="20729"/>
                  </a:cubicBezTo>
                  <a:cubicBezTo>
                    <a:pt x="340" y="20729"/>
                    <a:pt x="341" y="20729"/>
                    <a:pt x="342" y="20729"/>
                  </a:cubicBezTo>
                  <a:cubicBezTo>
                    <a:pt x="592" y="20729"/>
                    <a:pt x="483" y="20536"/>
                    <a:pt x="485" y="20431"/>
                  </a:cubicBezTo>
                  <a:cubicBezTo>
                    <a:pt x="537" y="18113"/>
                    <a:pt x="484" y="15796"/>
                    <a:pt x="545" y="13478"/>
                  </a:cubicBezTo>
                  <a:cubicBezTo>
                    <a:pt x="629" y="10271"/>
                    <a:pt x="566" y="7062"/>
                    <a:pt x="566" y="3855"/>
                  </a:cubicBezTo>
                  <a:lnTo>
                    <a:pt x="640" y="3855"/>
                  </a:lnTo>
                  <a:cubicBezTo>
                    <a:pt x="640" y="2689"/>
                    <a:pt x="635" y="1520"/>
                    <a:pt x="644" y="354"/>
                  </a:cubicBezTo>
                  <a:cubicBezTo>
                    <a:pt x="647" y="126"/>
                    <a:pt x="639" y="0"/>
                    <a:pt x="3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45"/>
            <p:cNvSpPr/>
            <p:nvPr/>
          </p:nvSpPr>
          <p:spPr>
            <a:xfrm>
              <a:off x="3755675" y="3824725"/>
              <a:ext cx="70500" cy="134825"/>
            </a:xfrm>
            <a:custGeom>
              <a:rect b="b" l="l" r="r" t="t"/>
              <a:pathLst>
                <a:path extrusionOk="0" h="5393" w="2820">
                  <a:moveTo>
                    <a:pt x="400" y="1"/>
                  </a:moveTo>
                  <a:cubicBezTo>
                    <a:pt x="378" y="1"/>
                    <a:pt x="349" y="13"/>
                    <a:pt x="309" y="45"/>
                  </a:cubicBezTo>
                  <a:cubicBezTo>
                    <a:pt x="187" y="137"/>
                    <a:pt x="1" y="182"/>
                    <a:pt x="111" y="413"/>
                  </a:cubicBezTo>
                  <a:cubicBezTo>
                    <a:pt x="891" y="2036"/>
                    <a:pt x="1665" y="3660"/>
                    <a:pt x="2434" y="5288"/>
                  </a:cubicBezTo>
                  <a:cubicBezTo>
                    <a:pt x="2465" y="5355"/>
                    <a:pt x="2488" y="5393"/>
                    <a:pt x="2525" y="5393"/>
                  </a:cubicBezTo>
                  <a:cubicBezTo>
                    <a:pt x="2547" y="5393"/>
                    <a:pt x="2574" y="5380"/>
                    <a:pt x="2612" y="5352"/>
                  </a:cubicBezTo>
                  <a:cubicBezTo>
                    <a:pt x="2676" y="5303"/>
                    <a:pt x="2752" y="5268"/>
                    <a:pt x="2820" y="5228"/>
                  </a:cubicBezTo>
                  <a:cubicBezTo>
                    <a:pt x="2782" y="5166"/>
                    <a:pt x="2766" y="5146"/>
                    <a:pt x="2756" y="5124"/>
                  </a:cubicBezTo>
                  <a:cubicBezTo>
                    <a:pt x="2001" y="3466"/>
                    <a:pt x="1247" y="1808"/>
                    <a:pt x="492" y="151"/>
                  </a:cubicBezTo>
                  <a:cubicBezTo>
                    <a:pt x="467" y="94"/>
                    <a:pt x="460" y="1"/>
                    <a:pt x="4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45"/>
            <p:cNvSpPr/>
            <p:nvPr/>
          </p:nvSpPr>
          <p:spPr>
            <a:xfrm>
              <a:off x="3885600" y="3824875"/>
              <a:ext cx="72000" cy="134625"/>
            </a:xfrm>
            <a:custGeom>
              <a:rect b="b" l="l" r="r" t="t"/>
              <a:pathLst>
                <a:path extrusionOk="0" h="5385" w="2880">
                  <a:moveTo>
                    <a:pt x="2447" y="0"/>
                  </a:moveTo>
                  <a:cubicBezTo>
                    <a:pt x="2347" y="0"/>
                    <a:pt x="2352" y="168"/>
                    <a:pt x="2325" y="224"/>
                  </a:cubicBezTo>
                  <a:cubicBezTo>
                    <a:pt x="1581" y="1833"/>
                    <a:pt x="855" y="3450"/>
                    <a:pt x="113" y="5061"/>
                  </a:cubicBezTo>
                  <a:cubicBezTo>
                    <a:pt x="0" y="5302"/>
                    <a:pt x="171" y="5310"/>
                    <a:pt x="336" y="5385"/>
                  </a:cubicBezTo>
                  <a:cubicBezTo>
                    <a:pt x="356" y="5364"/>
                    <a:pt x="397" y="5334"/>
                    <a:pt x="414" y="5292"/>
                  </a:cubicBezTo>
                  <a:cubicBezTo>
                    <a:pt x="1193" y="3657"/>
                    <a:pt x="1969" y="2019"/>
                    <a:pt x="2753" y="387"/>
                  </a:cubicBezTo>
                  <a:cubicBezTo>
                    <a:pt x="2879" y="126"/>
                    <a:pt x="2652" y="98"/>
                    <a:pt x="2535" y="30"/>
                  </a:cubicBezTo>
                  <a:cubicBezTo>
                    <a:pt x="2499" y="9"/>
                    <a:pt x="2470" y="0"/>
                    <a:pt x="2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45"/>
            <p:cNvSpPr/>
            <p:nvPr/>
          </p:nvSpPr>
          <p:spPr>
            <a:xfrm>
              <a:off x="3633900" y="3945600"/>
              <a:ext cx="138050" cy="67875"/>
            </a:xfrm>
            <a:custGeom>
              <a:rect b="b" l="l" r="r" t="t"/>
              <a:pathLst>
                <a:path extrusionOk="0" h="2715" w="5522">
                  <a:moveTo>
                    <a:pt x="378" y="1"/>
                  </a:moveTo>
                  <a:cubicBezTo>
                    <a:pt x="254" y="1"/>
                    <a:pt x="229" y="144"/>
                    <a:pt x="164" y="227"/>
                  </a:cubicBezTo>
                  <a:cubicBezTo>
                    <a:pt x="0" y="435"/>
                    <a:pt x="256" y="418"/>
                    <a:pt x="318" y="445"/>
                  </a:cubicBezTo>
                  <a:cubicBezTo>
                    <a:pt x="1938" y="1194"/>
                    <a:pt x="3568" y="1926"/>
                    <a:pt x="5187" y="2678"/>
                  </a:cubicBezTo>
                  <a:cubicBezTo>
                    <a:pt x="5242" y="2703"/>
                    <a:pt x="5283" y="2714"/>
                    <a:pt x="5316" y="2714"/>
                  </a:cubicBezTo>
                  <a:cubicBezTo>
                    <a:pt x="5445" y="2714"/>
                    <a:pt x="5435" y="2549"/>
                    <a:pt x="5522" y="2457"/>
                  </a:cubicBezTo>
                  <a:cubicBezTo>
                    <a:pt x="5480" y="2426"/>
                    <a:pt x="5445" y="2389"/>
                    <a:pt x="5403" y="2370"/>
                  </a:cubicBezTo>
                  <a:cubicBezTo>
                    <a:pt x="3768" y="1591"/>
                    <a:pt x="2131" y="816"/>
                    <a:pt x="498" y="33"/>
                  </a:cubicBezTo>
                  <a:cubicBezTo>
                    <a:pt x="450" y="10"/>
                    <a:pt x="411" y="1"/>
                    <a:pt x="3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45"/>
            <p:cNvSpPr/>
            <p:nvPr/>
          </p:nvSpPr>
          <p:spPr>
            <a:xfrm>
              <a:off x="3939825" y="3945550"/>
              <a:ext cx="138250" cy="68375"/>
            </a:xfrm>
            <a:custGeom>
              <a:rect b="b" l="l" r="r" t="t"/>
              <a:pathLst>
                <a:path extrusionOk="0" h="2735" w="5530">
                  <a:moveTo>
                    <a:pt x="5159" y="0"/>
                  </a:moveTo>
                  <a:cubicBezTo>
                    <a:pt x="5119" y="0"/>
                    <a:pt x="5072" y="12"/>
                    <a:pt x="5017" y="39"/>
                  </a:cubicBezTo>
                  <a:cubicBezTo>
                    <a:pt x="3406" y="813"/>
                    <a:pt x="1793" y="1584"/>
                    <a:pt x="180" y="2353"/>
                  </a:cubicBezTo>
                  <a:cubicBezTo>
                    <a:pt x="103" y="2391"/>
                    <a:pt x="1" y="2402"/>
                    <a:pt x="92" y="2526"/>
                  </a:cubicBezTo>
                  <a:cubicBezTo>
                    <a:pt x="144" y="2595"/>
                    <a:pt x="178" y="2677"/>
                    <a:pt x="211" y="2734"/>
                  </a:cubicBezTo>
                  <a:cubicBezTo>
                    <a:pt x="297" y="2703"/>
                    <a:pt x="344" y="2691"/>
                    <a:pt x="387" y="2670"/>
                  </a:cubicBezTo>
                  <a:cubicBezTo>
                    <a:pt x="2002" y="1936"/>
                    <a:pt x="3616" y="1205"/>
                    <a:pt x="5225" y="460"/>
                  </a:cubicBezTo>
                  <a:cubicBezTo>
                    <a:pt x="5291" y="430"/>
                    <a:pt x="5529" y="455"/>
                    <a:pt x="5416" y="247"/>
                  </a:cubicBezTo>
                  <a:cubicBezTo>
                    <a:pt x="5354" y="131"/>
                    <a:pt x="5294" y="0"/>
                    <a:pt x="51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45"/>
            <p:cNvSpPr/>
            <p:nvPr/>
          </p:nvSpPr>
          <p:spPr>
            <a:xfrm>
              <a:off x="3634775" y="4075700"/>
              <a:ext cx="136650" cy="67325"/>
            </a:xfrm>
            <a:custGeom>
              <a:rect b="b" l="l" r="r" t="t"/>
              <a:pathLst>
                <a:path extrusionOk="0" h="2693" w="5466">
                  <a:moveTo>
                    <a:pt x="5267" y="0"/>
                  </a:moveTo>
                  <a:cubicBezTo>
                    <a:pt x="5227" y="0"/>
                    <a:pt x="5179" y="13"/>
                    <a:pt x="5117" y="42"/>
                  </a:cubicBezTo>
                  <a:cubicBezTo>
                    <a:pt x="3529" y="777"/>
                    <a:pt x="1933" y="1491"/>
                    <a:pt x="347" y="2227"/>
                  </a:cubicBezTo>
                  <a:cubicBezTo>
                    <a:pt x="274" y="2260"/>
                    <a:pt x="0" y="2220"/>
                    <a:pt x="124" y="2481"/>
                  </a:cubicBezTo>
                  <a:cubicBezTo>
                    <a:pt x="191" y="2622"/>
                    <a:pt x="270" y="2693"/>
                    <a:pt x="380" y="2693"/>
                  </a:cubicBezTo>
                  <a:cubicBezTo>
                    <a:pt x="434" y="2693"/>
                    <a:pt x="495" y="2676"/>
                    <a:pt x="567" y="2642"/>
                  </a:cubicBezTo>
                  <a:cubicBezTo>
                    <a:pt x="2147" y="1884"/>
                    <a:pt x="3729" y="1133"/>
                    <a:pt x="5309" y="379"/>
                  </a:cubicBezTo>
                  <a:cubicBezTo>
                    <a:pt x="5373" y="349"/>
                    <a:pt x="5426" y="293"/>
                    <a:pt x="5466" y="262"/>
                  </a:cubicBezTo>
                  <a:cubicBezTo>
                    <a:pt x="5416" y="115"/>
                    <a:pt x="5384" y="0"/>
                    <a:pt x="52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45"/>
            <p:cNvSpPr/>
            <p:nvPr/>
          </p:nvSpPr>
          <p:spPr>
            <a:xfrm>
              <a:off x="3939825" y="4074875"/>
              <a:ext cx="138475" cy="68450"/>
            </a:xfrm>
            <a:custGeom>
              <a:rect b="b" l="l" r="r" t="t"/>
              <a:pathLst>
                <a:path extrusionOk="0" h="2738" w="5539">
                  <a:moveTo>
                    <a:pt x="213" y="0"/>
                  </a:moveTo>
                  <a:cubicBezTo>
                    <a:pt x="186" y="53"/>
                    <a:pt x="152" y="121"/>
                    <a:pt x="114" y="183"/>
                  </a:cubicBezTo>
                  <a:cubicBezTo>
                    <a:pt x="70" y="258"/>
                    <a:pt x="1" y="301"/>
                    <a:pt x="149" y="370"/>
                  </a:cubicBezTo>
                  <a:cubicBezTo>
                    <a:pt x="1800" y="1140"/>
                    <a:pt x="3448" y="1917"/>
                    <a:pt x="5094" y="2703"/>
                  </a:cubicBezTo>
                  <a:cubicBezTo>
                    <a:pt x="5144" y="2727"/>
                    <a:pt x="5184" y="2737"/>
                    <a:pt x="5217" y="2737"/>
                  </a:cubicBezTo>
                  <a:cubicBezTo>
                    <a:pt x="5355" y="2737"/>
                    <a:pt x="5356" y="2555"/>
                    <a:pt x="5413" y="2483"/>
                  </a:cubicBezTo>
                  <a:cubicBezTo>
                    <a:pt x="5538" y="2322"/>
                    <a:pt x="5321" y="2327"/>
                    <a:pt x="5255" y="2296"/>
                  </a:cubicBezTo>
                  <a:cubicBezTo>
                    <a:pt x="4219" y="1804"/>
                    <a:pt x="3179" y="1315"/>
                    <a:pt x="2135" y="839"/>
                  </a:cubicBezTo>
                  <a:cubicBezTo>
                    <a:pt x="1511" y="554"/>
                    <a:pt x="877" y="289"/>
                    <a:pt x="21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45"/>
            <p:cNvSpPr/>
            <p:nvPr/>
          </p:nvSpPr>
          <p:spPr>
            <a:xfrm>
              <a:off x="3755225" y="4129350"/>
              <a:ext cx="70775" cy="134825"/>
            </a:xfrm>
            <a:custGeom>
              <a:rect b="b" l="l" r="r" t="t"/>
              <a:pathLst>
                <a:path extrusionOk="0" h="5393" w="2831">
                  <a:moveTo>
                    <a:pt x="2542" y="1"/>
                  </a:moveTo>
                  <a:cubicBezTo>
                    <a:pt x="2516" y="1"/>
                    <a:pt x="2490" y="23"/>
                    <a:pt x="2459" y="91"/>
                  </a:cubicBezTo>
                  <a:cubicBezTo>
                    <a:pt x="1689" y="1743"/>
                    <a:pt x="912" y="3391"/>
                    <a:pt x="127" y="5037"/>
                  </a:cubicBezTo>
                  <a:cubicBezTo>
                    <a:pt x="0" y="5301"/>
                    <a:pt x="260" y="5284"/>
                    <a:pt x="348" y="5353"/>
                  </a:cubicBezTo>
                  <a:cubicBezTo>
                    <a:pt x="383" y="5381"/>
                    <a:pt x="411" y="5392"/>
                    <a:pt x="432" y="5392"/>
                  </a:cubicBezTo>
                  <a:cubicBezTo>
                    <a:pt x="509" y="5392"/>
                    <a:pt x="510" y="5247"/>
                    <a:pt x="535" y="5196"/>
                  </a:cubicBezTo>
                  <a:cubicBezTo>
                    <a:pt x="1028" y="4158"/>
                    <a:pt x="1516" y="3120"/>
                    <a:pt x="1992" y="2076"/>
                  </a:cubicBezTo>
                  <a:cubicBezTo>
                    <a:pt x="2279" y="1451"/>
                    <a:pt x="2542" y="818"/>
                    <a:pt x="2831" y="154"/>
                  </a:cubicBezTo>
                  <a:cubicBezTo>
                    <a:pt x="2778" y="126"/>
                    <a:pt x="2709" y="93"/>
                    <a:pt x="2644" y="55"/>
                  </a:cubicBezTo>
                  <a:cubicBezTo>
                    <a:pt x="2604" y="31"/>
                    <a:pt x="2573" y="1"/>
                    <a:pt x="25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45"/>
            <p:cNvSpPr/>
            <p:nvPr/>
          </p:nvSpPr>
          <p:spPr>
            <a:xfrm>
              <a:off x="3884950" y="4128825"/>
              <a:ext cx="71375" cy="134625"/>
            </a:xfrm>
            <a:custGeom>
              <a:rect b="b" l="l" r="r" t="t"/>
              <a:pathLst>
                <a:path extrusionOk="0" h="5385" w="2855">
                  <a:moveTo>
                    <a:pt x="378" y="0"/>
                  </a:moveTo>
                  <a:cubicBezTo>
                    <a:pt x="247" y="106"/>
                    <a:pt x="1" y="62"/>
                    <a:pt x="140" y="353"/>
                  </a:cubicBezTo>
                  <a:cubicBezTo>
                    <a:pt x="875" y="1927"/>
                    <a:pt x="1587" y="3512"/>
                    <a:pt x="2320" y="5086"/>
                  </a:cubicBezTo>
                  <a:cubicBezTo>
                    <a:pt x="2361" y="5171"/>
                    <a:pt x="2325" y="5384"/>
                    <a:pt x="2480" y="5384"/>
                  </a:cubicBezTo>
                  <a:cubicBezTo>
                    <a:pt x="2511" y="5384"/>
                    <a:pt x="2550" y="5376"/>
                    <a:pt x="2598" y="5356"/>
                  </a:cubicBezTo>
                  <a:cubicBezTo>
                    <a:pt x="2855" y="5251"/>
                    <a:pt x="2828" y="5100"/>
                    <a:pt x="2724" y="4883"/>
                  </a:cubicBezTo>
                  <a:cubicBezTo>
                    <a:pt x="1980" y="3337"/>
                    <a:pt x="1251" y="1785"/>
                    <a:pt x="516" y="236"/>
                  </a:cubicBezTo>
                  <a:cubicBezTo>
                    <a:pt x="476" y="155"/>
                    <a:pt x="425" y="80"/>
                    <a:pt x="3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45"/>
            <p:cNvSpPr/>
            <p:nvPr/>
          </p:nvSpPr>
          <p:spPr>
            <a:xfrm>
              <a:off x="3411350" y="4196100"/>
              <a:ext cx="102300" cy="51100"/>
            </a:xfrm>
            <a:custGeom>
              <a:rect b="b" l="l" r="r" t="t"/>
              <a:pathLst>
                <a:path extrusionOk="0" h="2044" w="4092">
                  <a:moveTo>
                    <a:pt x="3834" y="1"/>
                  </a:moveTo>
                  <a:cubicBezTo>
                    <a:pt x="3806" y="1"/>
                    <a:pt x="3771" y="11"/>
                    <a:pt x="3724" y="33"/>
                  </a:cubicBezTo>
                  <a:cubicBezTo>
                    <a:pt x="2545" y="591"/>
                    <a:pt x="1362" y="1141"/>
                    <a:pt x="179" y="1692"/>
                  </a:cubicBezTo>
                  <a:cubicBezTo>
                    <a:pt x="81" y="1738"/>
                    <a:pt x="0" y="1774"/>
                    <a:pt x="93" y="1898"/>
                  </a:cubicBezTo>
                  <a:cubicBezTo>
                    <a:pt x="122" y="1937"/>
                    <a:pt x="127" y="1995"/>
                    <a:pt x="143" y="2044"/>
                  </a:cubicBezTo>
                  <a:cubicBezTo>
                    <a:pt x="199" y="2018"/>
                    <a:pt x="222" y="2007"/>
                    <a:pt x="244" y="1998"/>
                  </a:cubicBezTo>
                  <a:cubicBezTo>
                    <a:pt x="1465" y="1446"/>
                    <a:pt x="2685" y="889"/>
                    <a:pt x="3912" y="349"/>
                  </a:cubicBezTo>
                  <a:cubicBezTo>
                    <a:pt x="4092" y="271"/>
                    <a:pt x="3975" y="224"/>
                    <a:pt x="3948" y="139"/>
                  </a:cubicBezTo>
                  <a:cubicBezTo>
                    <a:pt x="3919" y="52"/>
                    <a:pt x="3895" y="1"/>
                    <a:pt x="383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45"/>
            <p:cNvSpPr/>
            <p:nvPr/>
          </p:nvSpPr>
          <p:spPr>
            <a:xfrm>
              <a:off x="3650600" y="3601650"/>
              <a:ext cx="54800" cy="98225"/>
            </a:xfrm>
            <a:custGeom>
              <a:rect b="b" l="l" r="r" t="t"/>
              <a:pathLst>
                <a:path extrusionOk="0" h="3929" w="2192">
                  <a:moveTo>
                    <a:pt x="338" y="0"/>
                  </a:moveTo>
                  <a:cubicBezTo>
                    <a:pt x="290" y="0"/>
                    <a:pt x="236" y="6"/>
                    <a:pt x="198" y="14"/>
                  </a:cubicBezTo>
                  <a:cubicBezTo>
                    <a:pt x="1" y="58"/>
                    <a:pt x="176" y="200"/>
                    <a:pt x="186" y="224"/>
                  </a:cubicBezTo>
                  <a:cubicBezTo>
                    <a:pt x="717" y="1417"/>
                    <a:pt x="1260" y="2603"/>
                    <a:pt x="1804" y="3789"/>
                  </a:cubicBezTo>
                  <a:cubicBezTo>
                    <a:pt x="1830" y="3849"/>
                    <a:pt x="1848" y="3928"/>
                    <a:pt x="1904" y="3928"/>
                  </a:cubicBezTo>
                  <a:cubicBezTo>
                    <a:pt x="1928" y="3928"/>
                    <a:pt x="1959" y="3913"/>
                    <a:pt x="2000" y="3876"/>
                  </a:cubicBezTo>
                  <a:cubicBezTo>
                    <a:pt x="2058" y="3823"/>
                    <a:pt x="2132" y="3786"/>
                    <a:pt x="2192" y="3745"/>
                  </a:cubicBezTo>
                  <a:cubicBezTo>
                    <a:pt x="1596" y="2474"/>
                    <a:pt x="1023" y="1247"/>
                    <a:pt x="440" y="24"/>
                  </a:cubicBezTo>
                  <a:cubicBezTo>
                    <a:pt x="431" y="7"/>
                    <a:pt x="388"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45"/>
            <p:cNvSpPr/>
            <p:nvPr/>
          </p:nvSpPr>
          <p:spPr>
            <a:xfrm>
              <a:off x="4200200" y="3842100"/>
              <a:ext cx="99425" cy="50650"/>
            </a:xfrm>
            <a:custGeom>
              <a:rect b="b" l="l" r="r" t="t"/>
              <a:pathLst>
                <a:path extrusionOk="0" h="2026" w="3977">
                  <a:moveTo>
                    <a:pt x="3861" y="0"/>
                  </a:moveTo>
                  <a:cubicBezTo>
                    <a:pt x="3828" y="0"/>
                    <a:pt x="3788" y="13"/>
                    <a:pt x="3742" y="35"/>
                  </a:cubicBezTo>
                  <a:cubicBezTo>
                    <a:pt x="2554" y="576"/>
                    <a:pt x="1368" y="1116"/>
                    <a:pt x="179" y="1657"/>
                  </a:cubicBezTo>
                  <a:cubicBezTo>
                    <a:pt x="72" y="1705"/>
                    <a:pt x="1" y="1724"/>
                    <a:pt x="92" y="1887"/>
                  </a:cubicBezTo>
                  <a:cubicBezTo>
                    <a:pt x="146" y="1983"/>
                    <a:pt x="183" y="2025"/>
                    <a:pt x="241" y="2025"/>
                  </a:cubicBezTo>
                  <a:cubicBezTo>
                    <a:pt x="271" y="2025"/>
                    <a:pt x="307" y="2014"/>
                    <a:pt x="354" y="1992"/>
                  </a:cubicBezTo>
                  <a:cubicBezTo>
                    <a:pt x="1502" y="1451"/>
                    <a:pt x="2652" y="913"/>
                    <a:pt x="3800" y="372"/>
                  </a:cubicBezTo>
                  <a:cubicBezTo>
                    <a:pt x="3878" y="336"/>
                    <a:pt x="3944" y="273"/>
                    <a:pt x="3960" y="261"/>
                  </a:cubicBezTo>
                  <a:cubicBezTo>
                    <a:pt x="3977" y="69"/>
                    <a:pt x="3938" y="0"/>
                    <a:pt x="38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45"/>
            <p:cNvSpPr/>
            <p:nvPr/>
          </p:nvSpPr>
          <p:spPr>
            <a:xfrm>
              <a:off x="3412275" y="3841150"/>
              <a:ext cx="99550" cy="51625"/>
            </a:xfrm>
            <a:custGeom>
              <a:rect b="b" l="l" r="r" t="t"/>
              <a:pathLst>
                <a:path extrusionOk="0" h="2065" w="3982">
                  <a:moveTo>
                    <a:pt x="165" y="1"/>
                  </a:moveTo>
                  <a:cubicBezTo>
                    <a:pt x="125" y="1"/>
                    <a:pt x="85" y="30"/>
                    <a:pt x="56" y="121"/>
                  </a:cubicBezTo>
                  <a:cubicBezTo>
                    <a:pt x="1" y="296"/>
                    <a:pt x="63" y="337"/>
                    <a:pt x="200" y="402"/>
                  </a:cubicBezTo>
                  <a:cubicBezTo>
                    <a:pt x="1350" y="939"/>
                    <a:pt x="2498" y="1480"/>
                    <a:pt x="3642" y="2030"/>
                  </a:cubicBezTo>
                  <a:cubicBezTo>
                    <a:pt x="3692" y="2054"/>
                    <a:pt x="3733" y="2064"/>
                    <a:pt x="3767" y="2064"/>
                  </a:cubicBezTo>
                  <a:cubicBezTo>
                    <a:pt x="3884" y="2064"/>
                    <a:pt x="3917" y="1936"/>
                    <a:pt x="3982" y="1803"/>
                  </a:cubicBezTo>
                  <a:cubicBezTo>
                    <a:pt x="3925" y="1762"/>
                    <a:pt x="3864" y="1698"/>
                    <a:pt x="3790" y="1665"/>
                  </a:cubicBezTo>
                  <a:cubicBezTo>
                    <a:pt x="2637" y="1135"/>
                    <a:pt x="1483" y="608"/>
                    <a:pt x="321" y="96"/>
                  </a:cubicBezTo>
                  <a:cubicBezTo>
                    <a:pt x="305" y="89"/>
                    <a:pt x="234" y="1"/>
                    <a:pt x="1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45"/>
            <p:cNvSpPr/>
            <p:nvPr/>
          </p:nvSpPr>
          <p:spPr>
            <a:xfrm>
              <a:off x="4005725" y="3601225"/>
              <a:ext cx="56825" cy="99350"/>
            </a:xfrm>
            <a:custGeom>
              <a:rect b="b" l="l" r="r" t="t"/>
              <a:pathLst>
                <a:path extrusionOk="0" h="3974" w="2273">
                  <a:moveTo>
                    <a:pt x="1931" y="1"/>
                  </a:moveTo>
                  <a:cubicBezTo>
                    <a:pt x="1861" y="1"/>
                    <a:pt x="1815" y="41"/>
                    <a:pt x="1764" y="153"/>
                  </a:cubicBezTo>
                  <a:cubicBezTo>
                    <a:pt x="1231" y="1317"/>
                    <a:pt x="685" y="2475"/>
                    <a:pt x="128" y="3629"/>
                  </a:cubicBezTo>
                  <a:cubicBezTo>
                    <a:pt x="1" y="3894"/>
                    <a:pt x="262" y="3842"/>
                    <a:pt x="355" y="3973"/>
                  </a:cubicBezTo>
                  <a:cubicBezTo>
                    <a:pt x="398" y="3903"/>
                    <a:pt x="440" y="3852"/>
                    <a:pt x="469" y="3795"/>
                  </a:cubicBezTo>
                  <a:cubicBezTo>
                    <a:pt x="1010" y="2620"/>
                    <a:pt x="1551" y="1445"/>
                    <a:pt x="2074" y="263"/>
                  </a:cubicBezTo>
                  <a:cubicBezTo>
                    <a:pt x="2085" y="240"/>
                    <a:pt x="2273" y="88"/>
                    <a:pt x="2051" y="24"/>
                  </a:cubicBezTo>
                  <a:cubicBezTo>
                    <a:pt x="2004" y="10"/>
                    <a:pt x="1965" y="1"/>
                    <a:pt x="19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45"/>
            <p:cNvSpPr/>
            <p:nvPr/>
          </p:nvSpPr>
          <p:spPr>
            <a:xfrm>
              <a:off x="4200375" y="4196000"/>
              <a:ext cx="99750" cy="50850"/>
            </a:xfrm>
            <a:custGeom>
              <a:rect b="b" l="l" r="r" t="t"/>
              <a:pathLst>
                <a:path extrusionOk="0" h="2034" w="3990">
                  <a:moveTo>
                    <a:pt x="206" y="1"/>
                  </a:moveTo>
                  <a:cubicBezTo>
                    <a:pt x="133" y="1"/>
                    <a:pt x="131" y="95"/>
                    <a:pt x="91" y="152"/>
                  </a:cubicBezTo>
                  <a:cubicBezTo>
                    <a:pt x="13" y="259"/>
                    <a:pt x="1" y="296"/>
                    <a:pt x="143" y="358"/>
                  </a:cubicBezTo>
                  <a:cubicBezTo>
                    <a:pt x="1358" y="899"/>
                    <a:pt x="2569" y="1446"/>
                    <a:pt x="3774" y="2004"/>
                  </a:cubicBezTo>
                  <a:cubicBezTo>
                    <a:pt x="3819" y="2025"/>
                    <a:pt x="3852" y="2034"/>
                    <a:pt x="3876" y="2034"/>
                  </a:cubicBezTo>
                  <a:cubicBezTo>
                    <a:pt x="3969" y="2034"/>
                    <a:pt x="3940" y="1906"/>
                    <a:pt x="3989" y="1814"/>
                  </a:cubicBezTo>
                  <a:cubicBezTo>
                    <a:pt x="3975" y="1794"/>
                    <a:pt x="3957" y="1738"/>
                    <a:pt x="3918" y="1719"/>
                  </a:cubicBezTo>
                  <a:cubicBezTo>
                    <a:pt x="2705" y="1151"/>
                    <a:pt x="1487" y="584"/>
                    <a:pt x="271" y="18"/>
                  </a:cubicBezTo>
                  <a:cubicBezTo>
                    <a:pt x="244" y="6"/>
                    <a:pt x="223" y="1"/>
                    <a:pt x="20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45"/>
            <p:cNvSpPr/>
            <p:nvPr/>
          </p:nvSpPr>
          <p:spPr>
            <a:xfrm>
              <a:off x="3649725" y="4388975"/>
              <a:ext cx="55625" cy="98725"/>
            </a:xfrm>
            <a:custGeom>
              <a:rect b="b" l="l" r="r" t="t"/>
              <a:pathLst>
                <a:path extrusionOk="0" h="3949" w="2225">
                  <a:moveTo>
                    <a:pt x="1922" y="0"/>
                  </a:moveTo>
                  <a:cubicBezTo>
                    <a:pt x="1842" y="0"/>
                    <a:pt x="1843" y="126"/>
                    <a:pt x="1823" y="169"/>
                  </a:cubicBezTo>
                  <a:cubicBezTo>
                    <a:pt x="1281" y="1331"/>
                    <a:pt x="747" y="2495"/>
                    <a:pt x="229" y="3666"/>
                  </a:cubicBezTo>
                  <a:cubicBezTo>
                    <a:pt x="221" y="3686"/>
                    <a:pt x="1" y="3852"/>
                    <a:pt x="261" y="3930"/>
                  </a:cubicBezTo>
                  <a:cubicBezTo>
                    <a:pt x="304" y="3943"/>
                    <a:pt x="338" y="3949"/>
                    <a:pt x="366" y="3949"/>
                  </a:cubicBezTo>
                  <a:cubicBezTo>
                    <a:pt x="464" y="3949"/>
                    <a:pt x="494" y="3880"/>
                    <a:pt x="541" y="3781"/>
                  </a:cubicBezTo>
                  <a:cubicBezTo>
                    <a:pt x="814" y="3202"/>
                    <a:pt x="1097" y="2626"/>
                    <a:pt x="1369" y="2045"/>
                  </a:cubicBezTo>
                  <a:cubicBezTo>
                    <a:pt x="1654" y="1432"/>
                    <a:pt x="1932" y="816"/>
                    <a:pt x="2225" y="177"/>
                  </a:cubicBezTo>
                  <a:cubicBezTo>
                    <a:pt x="2162" y="136"/>
                    <a:pt x="2086" y="85"/>
                    <a:pt x="2008" y="33"/>
                  </a:cubicBezTo>
                  <a:cubicBezTo>
                    <a:pt x="1972" y="10"/>
                    <a:pt x="1944" y="0"/>
                    <a:pt x="19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45"/>
            <p:cNvSpPr/>
            <p:nvPr/>
          </p:nvSpPr>
          <p:spPr>
            <a:xfrm>
              <a:off x="4005600" y="4387675"/>
              <a:ext cx="56850" cy="100075"/>
            </a:xfrm>
            <a:custGeom>
              <a:rect b="b" l="l" r="r" t="t"/>
              <a:pathLst>
                <a:path extrusionOk="0" h="4003" w="2274">
                  <a:moveTo>
                    <a:pt x="342" y="1"/>
                  </a:moveTo>
                  <a:cubicBezTo>
                    <a:pt x="286" y="169"/>
                    <a:pt x="0" y="98"/>
                    <a:pt x="131" y="370"/>
                  </a:cubicBezTo>
                  <a:cubicBezTo>
                    <a:pt x="686" y="1523"/>
                    <a:pt x="1232" y="2682"/>
                    <a:pt x="1767" y="3846"/>
                  </a:cubicBezTo>
                  <a:cubicBezTo>
                    <a:pt x="1818" y="3956"/>
                    <a:pt x="1861" y="4003"/>
                    <a:pt x="1934" y="4003"/>
                  </a:cubicBezTo>
                  <a:cubicBezTo>
                    <a:pt x="1967" y="4003"/>
                    <a:pt x="2005" y="3993"/>
                    <a:pt x="2052" y="3976"/>
                  </a:cubicBezTo>
                  <a:cubicBezTo>
                    <a:pt x="2274" y="3893"/>
                    <a:pt x="2083" y="3748"/>
                    <a:pt x="2066" y="3707"/>
                  </a:cubicBezTo>
                  <a:cubicBezTo>
                    <a:pt x="1553" y="2545"/>
                    <a:pt x="1025" y="1393"/>
                    <a:pt x="496" y="240"/>
                  </a:cubicBezTo>
                  <a:cubicBezTo>
                    <a:pt x="464" y="169"/>
                    <a:pt x="412" y="107"/>
                    <a:pt x="3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45"/>
            <p:cNvSpPr/>
            <p:nvPr/>
          </p:nvSpPr>
          <p:spPr>
            <a:xfrm>
              <a:off x="3957075" y="4282800"/>
              <a:ext cx="47400" cy="85450"/>
            </a:xfrm>
            <a:custGeom>
              <a:rect b="b" l="l" r="r" t="t"/>
              <a:pathLst>
                <a:path extrusionOk="0" h="3418" w="1896">
                  <a:moveTo>
                    <a:pt x="393" y="0"/>
                  </a:moveTo>
                  <a:cubicBezTo>
                    <a:pt x="375" y="0"/>
                    <a:pt x="352" y="10"/>
                    <a:pt x="323" y="33"/>
                  </a:cubicBezTo>
                  <a:cubicBezTo>
                    <a:pt x="228" y="109"/>
                    <a:pt x="1" y="160"/>
                    <a:pt x="112" y="390"/>
                  </a:cubicBezTo>
                  <a:cubicBezTo>
                    <a:pt x="568" y="1350"/>
                    <a:pt x="1020" y="2310"/>
                    <a:pt x="1474" y="3271"/>
                  </a:cubicBezTo>
                  <a:cubicBezTo>
                    <a:pt x="1506" y="3338"/>
                    <a:pt x="1537" y="3417"/>
                    <a:pt x="1608" y="3417"/>
                  </a:cubicBezTo>
                  <a:cubicBezTo>
                    <a:pt x="1630" y="3417"/>
                    <a:pt x="1657" y="3409"/>
                    <a:pt x="1688" y="3391"/>
                  </a:cubicBezTo>
                  <a:cubicBezTo>
                    <a:pt x="1763" y="3348"/>
                    <a:pt x="1895" y="3338"/>
                    <a:pt x="1810" y="3088"/>
                  </a:cubicBezTo>
                  <a:cubicBezTo>
                    <a:pt x="1401" y="2187"/>
                    <a:pt x="950" y="1186"/>
                    <a:pt x="489" y="188"/>
                  </a:cubicBezTo>
                  <a:cubicBezTo>
                    <a:pt x="466" y="139"/>
                    <a:pt x="463" y="0"/>
                    <a:pt x="3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45"/>
            <p:cNvSpPr/>
            <p:nvPr/>
          </p:nvSpPr>
          <p:spPr>
            <a:xfrm>
              <a:off x="3707175" y="3720800"/>
              <a:ext cx="47525" cy="85175"/>
            </a:xfrm>
            <a:custGeom>
              <a:rect b="b" l="l" r="r" t="t"/>
              <a:pathLst>
                <a:path extrusionOk="0" h="3407" w="1901">
                  <a:moveTo>
                    <a:pt x="345" y="0"/>
                  </a:moveTo>
                  <a:cubicBezTo>
                    <a:pt x="311" y="0"/>
                    <a:pt x="269" y="12"/>
                    <a:pt x="214" y="40"/>
                  </a:cubicBezTo>
                  <a:cubicBezTo>
                    <a:pt x="1" y="147"/>
                    <a:pt x="118" y="247"/>
                    <a:pt x="169" y="360"/>
                  </a:cubicBezTo>
                  <a:cubicBezTo>
                    <a:pt x="593" y="1306"/>
                    <a:pt x="1020" y="2255"/>
                    <a:pt x="1450" y="3198"/>
                  </a:cubicBezTo>
                  <a:cubicBezTo>
                    <a:pt x="1484" y="3276"/>
                    <a:pt x="1556" y="3337"/>
                    <a:pt x="1611" y="3406"/>
                  </a:cubicBezTo>
                  <a:cubicBezTo>
                    <a:pt x="1718" y="3321"/>
                    <a:pt x="1826" y="3235"/>
                    <a:pt x="1900" y="3177"/>
                  </a:cubicBezTo>
                  <a:cubicBezTo>
                    <a:pt x="1857" y="3064"/>
                    <a:pt x="1843" y="3018"/>
                    <a:pt x="1823" y="2974"/>
                  </a:cubicBezTo>
                  <a:cubicBezTo>
                    <a:pt x="1390" y="2058"/>
                    <a:pt x="957" y="1141"/>
                    <a:pt x="514" y="230"/>
                  </a:cubicBezTo>
                  <a:cubicBezTo>
                    <a:pt x="474" y="151"/>
                    <a:pt x="466" y="0"/>
                    <a:pt x="3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45"/>
            <p:cNvSpPr/>
            <p:nvPr/>
          </p:nvSpPr>
          <p:spPr>
            <a:xfrm>
              <a:off x="3531475" y="3897725"/>
              <a:ext cx="87800" cy="44000"/>
            </a:xfrm>
            <a:custGeom>
              <a:rect b="b" l="l" r="r" t="t"/>
              <a:pathLst>
                <a:path extrusionOk="0" h="1760" w="3512">
                  <a:moveTo>
                    <a:pt x="227" y="0"/>
                  </a:moveTo>
                  <a:cubicBezTo>
                    <a:pt x="111" y="0"/>
                    <a:pt x="101" y="103"/>
                    <a:pt x="69" y="162"/>
                  </a:cubicBezTo>
                  <a:cubicBezTo>
                    <a:pt x="1" y="289"/>
                    <a:pt x="108" y="328"/>
                    <a:pt x="200" y="371"/>
                  </a:cubicBezTo>
                  <a:cubicBezTo>
                    <a:pt x="1149" y="820"/>
                    <a:pt x="2098" y="1269"/>
                    <a:pt x="3043" y="1726"/>
                  </a:cubicBezTo>
                  <a:cubicBezTo>
                    <a:pt x="3092" y="1749"/>
                    <a:pt x="3134" y="1759"/>
                    <a:pt x="3171" y="1759"/>
                  </a:cubicBezTo>
                  <a:cubicBezTo>
                    <a:pt x="3319" y="1759"/>
                    <a:pt x="3379" y="1600"/>
                    <a:pt x="3432" y="1514"/>
                  </a:cubicBezTo>
                  <a:cubicBezTo>
                    <a:pt x="3511" y="1380"/>
                    <a:pt x="3320" y="1380"/>
                    <a:pt x="3233" y="1339"/>
                  </a:cubicBezTo>
                  <a:cubicBezTo>
                    <a:pt x="2940" y="1195"/>
                    <a:pt x="2646" y="1050"/>
                    <a:pt x="2349" y="916"/>
                  </a:cubicBezTo>
                  <a:cubicBezTo>
                    <a:pt x="1656" y="604"/>
                    <a:pt x="961" y="299"/>
                    <a:pt x="331" y="20"/>
                  </a:cubicBezTo>
                  <a:cubicBezTo>
                    <a:pt x="289" y="6"/>
                    <a:pt x="255" y="0"/>
                    <a:pt x="22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45"/>
            <p:cNvSpPr/>
            <p:nvPr/>
          </p:nvSpPr>
          <p:spPr>
            <a:xfrm>
              <a:off x="4094975" y="3897875"/>
              <a:ext cx="85750" cy="43800"/>
            </a:xfrm>
            <a:custGeom>
              <a:rect b="b" l="l" r="r" t="t"/>
              <a:pathLst>
                <a:path extrusionOk="0" h="1752" w="3430">
                  <a:moveTo>
                    <a:pt x="3220" y="1"/>
                  </a:moveTo>
                  <a:cubicBezTo>
                    <a:pt x="3181" y="1"/>
                    <a:pt x="3132" y="14"/>
                    <a:pt x="3069" y="44"/>
                  </a:cubicBezTo>
                  <a:cubicBezTo>
                    <a:pt x="2133" y="490"/>
                    <a:pt x="1178" y="899"/>
                    <a:pt x="233" y="1326"/>
                  </a:cubicBezTo>
                  <a:cubicBezTo>
                    <a:pt x="145" y="1366"/>
                    <a:pt x="77" y="1446"/>
                    <a:pt x="1" y="1508"/>
                  </a:cubicBezTo>
                  <a:cubicBezTo>
                    <a:pt x="111" y="1576"/>
                    <a:pt x="161" y="1752"/>
                    <a:pt x="310" y="1752"/>
                  </a:cubicBezTo>
                  <a:cubicBezTo>
                    <a:pt x="346" y="1752"/>
                    <a:pt x="387" y="1742"/>
                    <a:pt x="436" y="1718"/>
                  </a:cubicBezTo>
                  <a:cubicBezTo>
                    <a:pt x="1349" y="1275"/>
                    <a:pt x="2266" y="844"/>
                    <a:pt x="3180" y="406"/>
                  </a:cubicBezTo>
                  <a:cubicBezTo>
                    <a:pt x="3271" y="361"/>
                    <a:pt x="3350" y="291"/>
                    <a:pt x="3430" y="237"/>
                  </a:cubicBezTo>
                  <a:cubicBezTo>
                    <a:pt x="3362" y="104"/>
                    <a:pt x="3328" y="1"/>
                    <a:pt x="32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45"/>
            <p:cNvSpPr/>
            <p:nvPr/>
          </p:nvSpPr>
          <p:spPr>
            <a:xfrm>
              <a:off x="3531050" y="4147300"/>
              <a:ext cx="86875" cy="44700"/>
            </a:xfrm>
            <a:custGeom>
              <a:rect b="b" l="l" r="r" t="t"/>
              <a:pathLst>
                <a:path extrusionOk="0" h="1788" w="3475">
                  <a:moveTo>
                    <a:pt x="3186" y="0"/>
                  </a:moveTo>
                  <a:cubicBezTo>
                    <a:pt x="3156" y="0"/>
                    <a:pt x="3120" y="9"/>
                    <a:pt x="3078" y="29"/>
                  </a:cubicBezTo>
                  <a:cubicBezTo>
                    <a:pt x="2119" y="484"/>
                    <a:pt x="1157" y="934"/>
                    <a:pt x="198" y="1390"/>
                  </a:cubicBezTo>
                  <a:cubicBezTo>
                    <a:pt x="114" y="1429"/>
                    <a:pt x="0" y="1478"/>
                    <a:pt x="96" y="1610"/>
                  </a:cubicBezTo>
                  <a:cubicBezTo>
                    <a:pt x="139" y="1669"/>
                    <a:pt x="185" y="1729"/>
                    <a:pt x="229" y="1787"/>
                  </a:cubicBezTo>
                  <a:cubicBezTo>
                    <a:pt x="323" y="1741"/>
                    <a:pt x="376" y="1713"/>
                    <a:pt x="431" y="1689"/>
                  </a:cubicBezTo>
                  <a:cubicBezTo>
                    <a:pt x="1377" y="1262"/>
                    <a:pt x="2325" y="837"/>
                    <a:pt x="3269" y="407"/>
                  </a:cubicBezTo>
                  <a:cubicBezTo>
                    <a:pt x="3346" y="372"/>
                    <a:pt x="3407" y="300"/>
                    <a:pt x="3475" y="245"/>
                  </a:cubicBezTo>
                  <a:cubicBezTo>
                    <a:pt x="3361" y="194"/>
                    <a:pt x="3330" y="0"/>
                    <a:pt x="31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45"/>
            <p:cNvSpPr/>
            <p:nvPr/>
          </p:nvSpPr>
          <p:spPr>
            <a:xfrm>
              <a:off x="4092100" y="4147175"/>
              <a:ext cx="88425" cy="44025"/>
            </a:xfrm>
            <a:custGeom>
              <a:rect b="b" l="l" r="r" t="t"/>
              <a:pathLst>
                <a:path extrusionOk="0" h="1761" w="3537">
                  <a:moveTo>
                    <a:pt x="387" y="0"/>
                  </a:moveTo>
                  <a:cubicBezTo>
                    <a:pt x="251" y="0"/>
                    <a:pt x="217" y="177"/>
                    <a:pt x="129" y="246"/>
                  </a:cubicBezTo>
                  <a:cubicBezTo>
                    <a:pt x="0" y="348"/>
                    <a:pt x="179" y="348"/>
                    <a:pt x="209" y="360"/>
                  </a:cubicBezTo>
                  <a:cubicBezTo>
                    <a:pt x="1207" y="818"/>
                    <a:pt x="2213" y="1257"/>
                    <a:pt x="3207" y="1724"/>
                  </a:cubicBezTo>
                  <a:cubicBezTo>
                    <a:pt x="3261" y="1749"/>
                    <a:pt x="3303" y="1760"/>
                    <a:pt x="3337" y="1760"/>
                  </a:cubicBezTo>
                  <a:cubicBezTo>
                    <a:pt x="3445" y="1760"/>
                    <a:pt x="3472" y="1649"/>
                    <a:pt x="3537" y="1542"/>
                  </a:cubicBezTo>
                  <a:cubicBezTo>
                    <a:pt x="3499" y="1498"/>
                    <a:pt x="3461" y="1423"/>
                    <a:pt x="3403" y="1396"/>
                  </a:cubicBezTo>
                  <a:cubicBezTo>
                    <a:pt x="2432" y="936"/>
                    <a:pt x="1459" y="482"/>
                    <a:pt x="487" y="26"/>
                  </a:cubicBezTo>
                  <a:cubicBezTo>
                    <a:pt x="448" y="8"/>
                    <a:pt x="415" y="0"/>
                    <a:pt x="3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45"/>
            <p:cNvSpPr/>
            <p:nvPr/>
          </p:nvSpPr>
          <p:spPr>
            <a:xfrm>
              <a:off x="3707950" y="4282175"/>
              <a:ext cx="47750" cy="86400"/>
            </a:xfrm>
            <a:custGeom>
              <a:rect b="b" l="l" r="r" t="t"/>
              <a:pathLst>
                <a:path extrusionOk="0" h="3456" w="1910">
                  <a:moveTo>
                    <a:pt x="1525" y="1"/>
                  </a:moveTo>
                  <a:cubicBezTo>
                    <a:pt x="1483" y="1"/>
                    <a:pt x="1480" y="103"/>
                    <a:pt x="1470" y="125"/>
                  </a:cubicBezTo>
                  <a:cubicBezTo>
                    <a:pt x="1014" y="1124"/>
                    <a:pt x="575" y="2130"/>
                    <a:pt x="107" y="3124"/>
                  </a:cubicBezTo>
                  <a:cubicBezTo>
                    <a:pt x="1" y="3349"/>
                    <a:pt x="147" y="3370"/>
                    <a:pt x="288" y="3455"/>
                  </a:cubicBezTo>
                  <a:cubicBezTo>
                    <a:pt x="333" y="3416"/>
                    <a:pt x="407" y="3380"/>
                    <a:pt x="434" y="3321"/>
                  </a:cubicBezTo>
                  <a:cubicBezTo>
                    <a:pt x="893" y="2350"/>
                    <a:pt x="1348" y="1377"/>
                    <a:pt x="1803" y="404"/>
                  </a:cubicBezTo>
                  <a:cubicBezTo>
                    <a:pt x="1910" y="181"/>
                    <a:pt x="1669" y="153"/>
                    <a:pt x="1585" y="47"/>
                  </a:cubicBezTo>
                  <a:cubicBezTo>
                    <a:pt x="1559" y="13"/>
                    <a:pt x="1539" y="1"/>
                    <a:pt x="1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45"/>
            <p:cNvSpPr/>
            <p:nvPr/>
          </p:nvSpPr>
          <p:spPr>
            <a:xfrm>
              <a:off x="3957075" y="3720775"/>
              <a:ext cx="47375" cy="85025"/>
            </a:xfrm>
            <a:custGeom>
              <a:rect b="b" l="l" r="r" t="t"/>
              <a:pathLst>
                <a:path extrusionOk="0" h="3401" w="1895">
                  <a:moveTo>
                    <a:pt x="1607" y="0"/>
                  </a:moveTo>
                  <a:cubicBezTo>
                    <a:pt x="1518" y="0"/>
                    <a:pt x="1496" y="108"/>
                    <a:pt x="1458" y="187"/>
                  </a:cubicBezTo>
                  <a:cubicBezTo>
                    <a:pt x="1015" y="1111"/>
                    <a:pt x="575" y="2038"/>
                    <a:pt x="123" y="2959"/>
                  </a:cubicBezTo>
                  <a:cubicBezTo>
                    <a:pt x="1" y="3206"/>
                    <a:pt x="203" y="3311"/>
                    <a:pt x="331" y="3385"/>
                  </a:cubicBezTo>
                  <a:cubicBezTo>
                    <a:pt x="351" y="3396"/>
                    <a:pt x="368" y="3401"/>
                    <a:pt x="382" y="3401"/>
                  </a:cubicBezTo>
                  <a:cubicBezTo>
                    <a:pt x="461" y="3401"/>
                    <a:pt x="472" y="3255"/>
                    <a:pt x="509" y="3181"/>
                  </a:cubicBezTo>
                  <a:cubicBezTo>
                    <a:pt x="650" y="2886"/>
                    <a:pt x="795" y="2593"/>
                    <a:pt x="929" y="2295"/>
                  </a:cubicBezTo>
                  <a:cubicBezTo>
                    <a:pt x="1241" y="1603"/>
                    <a:pt x="1546" y="907"/>
                    <a:pt x="1823" y="283"/>
                  </a:cubicBezTo>
                  <a:cubicBezTo>
                    <a:pt x="1894" y="58"/>
                    <a:pt x="1748" y="49"/>
                    <a:pt x="1679" y="18"/>
                  </a:cubicBezTo>
                  <a:cubicBezTo>
                    <a:pt x="1651" y="6"/>
                    <a:pt x="1627" y="0"/>
                    <a:pt x="1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1">
  <p:cSld name="BLANK_1_1_1_1_1_1_3">
    <p:bg>
      <p:bgPr>
        <a:blipFill>
          <a:blip r:embed="rId2">
            <a:alphaModFix/>
          </a:blip>
          <a:stretch>
            <a:fillRect/>
          </a:stretch>
        </a:blipFill>
      </p:bgPr>
    </p:bg>
    <p:spTree>
      <p:nvGrpSpPr>
        <p:cNvPr id="2546" name="Shape 2546"/>
        <p:cNvGrpSpPr/>
        <p:nvPr/>
      </p:nvGrpSpPr>
      <p:grpSpPr>
        <a:xfrm>
          <a:off x="0" y="0"/>
          <a:ext cx="0" cy="0"/>
          <a:chOff x="0" y="0"/>
          <a:chExt cx="0" cy="0"/>
        </a:xfrm>
      </p:grpSpPr>
      <p:sp>
        <p:nvSpPr>
          <p:cNvPr id="2547" name="Google Shape;2547;p4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548" name="Google Shape;2548;p46"/>
          <p:cNvSpPr txBox="1"/>
          <p:nvPr>
            <p:ph idx="2" type="title"/>
          </p:nvPr>
        </p:nvSpPr>
        <p:spPr>
          <a:xfrm>
            <a:off x="720000"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49" name="Google Shape;2549;p46"/>
          <p:cNvSpPr txBox="1"/>
          <p:nvPr>
            <p:ph idx="1" type="subTitle"/>
          </p:nvPr>
        </p:nvSpPr>
        <p:spPr>
          <a:xfrm>
            <a:off x="720000"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0" name="Google Shape;2550;p46"/>
          <p:cNvSpPr txBox="1"/>
          <p:nvPr>
            <p:ph idx="3" type="title"/>
          </p:nvPr>
        </p:nvSpPr>
        <p:spPr>
          <a:xfrm>
            <a:off x="3419269"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1" name="Google Shape;2551;p46"/>
          <p:cNvSpPr txBox="1"/>
          <p:nvPr>
            <p:ph idx="4" type="subTitle"/>
          </p:nvPr>
        </p:nvSpPr>
        <p:spPr>
          <a:xfrm>
            <a:off x="3419269"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2" name="Google Shape;2552;p46"/>
          <p:cNvSpPr txBox="1"/>
          <p:nvPr>
            <p:ph idx="5" type="title"/>
          </p:nvPr>
        </p:nvSpPr>
        <p:spPr>
          <a:xfrm>
            <a:off x="720000" y="3545444"/>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3" name="Google Shape;2553;p46"/>
          <p:cNvSpPr txBox="1"/>
          <p:nvPr>
            <p:ph idx="6" type="subTitle"/>
          </p:nvPr>
        </p:nvSpPr>
        <p:spPr>
          <a:xfrm>
            <a:off x="720000"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4" name="Google Shape;2554;p46"/>
          <p:cNvSpPr txBox="1"/>
          <p:nvPr>
            <p:ph idx="7" type="title"/>
          </p:nvPr>
        </p:nvSpPr>
        <p:spPr>
          <a:xfrm>
            <a:off x="3419269" y="3545470"/>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5" name="Google Shape;2555;p46"/>
          <p:cNvSpPr txBox="1"/>
          <p:nvPr>
            <p:ph idx="8" type="subTitle"/>
          </p:nvPr>
        </p:nvSpPr>
        <p:spPr>
          <a:xfrm>
            <a:off x="3419269"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6" name="Google Shape;2556;p46"/>
          <p:cNvSpPr txBox="1"/>
          <p:nvPr>
            <p:ph idx="9" type="title"/>
          </p:nvPr>
        </p:nvSpPr>
        <p:spPr>
          <a:xfrm>
            <a:off x="6118545" y="1785950"/>
            <a:ext cx="23055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7" name="Google Shape;2557;p46"/>
          <p:cNvSpPr txBox="1"/>
          <p:nvPr>
            <p:ph idx="13" type="subTitle"/>
          </p:nvPr>
        </p:nvSpPr>
        <p:spPr>
          <a:xfrm>
            <a:off x="6118545" y="2313650"/>
            <a:ext cx="23055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58" name="Google Shape;2558;p46"/>
          <p:cNvSpPr txBox="1"/>
          <p:nvPr>
            <p:ph idx="14" type="title"/>
          </p:nvPr>
        </p:nvSpPr>
        <p:spPr>
          <a:xfrm>
            <a:off x="6118545" y="3545462"/>
            <a:ext cx="2305500" cy="5445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559" name="Google Shape;2559;p46"/>
          <p:cNvSpPr txBox="1"/>
          <p:nvPr>
            <p:ph idx="15" type="subTitle"/>
          </p:nvPr>
        </p:nvSpPr>
        <p:spPr>
          <a:xfrm>
            <a:off x="6118545" y="4098913"/>
            <a:ext cx="2305500" cy="497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60" name="Google Shape;2560;p46"/>
          <p:cNvSpPr txBox="1"/>
          <p:nvPr>
            <p:ph hasCustomPrompt="1" idx="16" type="title"/>
          </p:nvPr>
        </p:nvSpPr>
        <p:spPr>
          <a:xfrm>
            <a:off x="828675" y="1348425"/>
            <a:ext cx="572700" cy="302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1" name="Google Shape;2561;p46"/>
          <p:cNvSpPr txBox="1"/>
          <p:nvPr>
            <p:ph hasCustomPrompt="1" idx="17" type="title"/>
          </p:nvPr>
        </p:nvSpPr>
        <p:spPr>
          <a:xfrm>
            <a:off x="3527950" y="1348400"/>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2" name="Google Shape;2562;p46"/>
          <p:cNvSpPr txBox="1"/>
          <p:nvPr>
            <p:ph hasCustomPrompt="1" idx="18" type="title"/>
          </p:nvPr>
        </p:nvSpPr>
        <p:spPr>
          <a:xfrm>
            <a:off x="6227225" y="1348400"/>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3" name="Google Shape;2563;p46"/>
          <p:cNvSpPr txBox="1"/>
          <p:nvPr>
            <p:ph hasCustomPrompt="1" idx="19" type="title"/>
          </p:nvPr>
        </p:nvSpPr>
        <p:spPr>
          <a:xfrm>
            <a:off x="828675" y="3111725"/>
            <a:ext cx="572700" cy="302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4" name="Google Shape;2564;p46"/>
          <p:cNvSpPr txBox="1"/>
          <p:nvPr>
            <p:ph hasCustomPrompt="1" idx="20" type="title"/>
          </p:nvPr>
        </p:nvSpPr>
        <p:spPr>
          <a:xfrm>
            <a:off x="3527950" y="3111725"/>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
        <p:nvSpPr>
          <p:cNvPr id="2565" name="Google Shape;2565;p46"/>
          <p:cNvSpPr txBox="1"/>
          <p:nvPr>
            <p:ph hasCustomPrompt="1" idx="21" type="title"/>
          </p:nvPr>
        </p:nvSpPr>
        <p:spPr>
          <a:xfrm>
            <a:off x="6227175" y="3111725"/>
            <a:ext cx="572700" cy="302400"/>
          </a:xfrm>
          <a:prstGeom prst="rect">
            <a:avLst/>
          </a:prstGeom>
        </p:spPr>
        <p:txBody>
          <a:bodyPr anchorCtr="0" anchor="ctr" bIns="91425" lIns="91425" spcFirstLastPara="1" rIns="91425" wrap="square" tIns="91425">
            <a:noAutofit/>
          </a:bodyPr>
          <a:lstStyle>
            <a:lvl1pPr lvl="0" rtl="0">
              <a:spcBef>
                <a:spcPts val="0"/>
              </a:spcBef>
              <a:spcAft>
                <a:spcPts val="0"/>
              </a:spcAft>
              <a:buSzPts val="2000"/>
              <a:buNone/>
              <a:defRPr sz="3000">
                <a:solidFill>
                  <a:schemeClr val="lt2"/>
                </a:solidFill>
              </a:defRPr>
            </a:lvl1pPr>
            <a:lvl2pPr lvl="1" rtl="0" algn="ctr">
              <a:spcBef>
                <a:spcPts val="0"/>
              </a:spcBef>
              <a:spcAft>
                <a:spcPts val="0"/>
              </a:spcAft>
              <a:buSzPts val="2000"/>
              <a:buNone/>
              <a:defRPr sz="2000"/>
            </a:lvl2pPr>
            <a:lvl3pPr lvl="2" rtl="0" algn="ctr">
              <a:spcBef>
                <a:spcPts val="0"/>
              </a:spcBef>
              <a:spcAft>
                <a:spcPts val="0"/>
              </a:spcAft>
              <a:buSzPts val="2000"/>
              <a:buNone/>
              <a:defRPr sz="2000"/>
            </a:lvl3pPr>
            <a:lvl4pPr lvl="3" rtl="0" algn="ctr">
              <a:spcBef>
                <a:spcPts val="0"/>
              </a:spcBef>
              <a:spcAft>
                <a:spcPts val="0"/>
              </a:spcAft>
              <a:buSzPts val="2000"/>
              <a:buNone/>
              <a:defRPr sz="2000"/>
            </a:lvl4pPr>
            <a:lvl5pPr lvl="4" rtl="0" algn="ctr">
              <a:spcBef>
                <a:spcPts val="0"/>
              </a:spcBef>
              <a:spcAft>
                <a:spcPts val="0"/>
              </a:spcAft>
              <a:buSzPts val="2000"/>
              <a:buNone/>
              <a:defRPr sz="2000"/>
            </a:lvl5pPr>
            <a:lvl6pPr lvl="5" rtl="0" algn="ctr">
              <a:spcBef>
                <a:spcPts val="0"/>
              </a:spcBef>
              <a:spcAft>
                <a:spcPts val="0"/>
              </a:spcAft>
              <a:buSzPts val="2000"/>
              <a:buNone/>
              <a:defRPr sz="2000"/>
            </a:lvl6pPr>
            <a:lvl7pPr lvl="6" rtl="0" algn="ctr">
              <a:spcBef>
                <a:spcPts val="0"/>
              </a:spcBef>
              <a:spcAft>
                <a:spcPts val="0"/>
              </a:spcAft>
              <a:buSzPts val="2000"/>
              <a:buNone/>
              <a:defRPr sz="2000"/>
            </a:lvl7pPr>
            <a:lvl8pPr lvl="7" rtl="0" algn="ctr">
              <a:spcBef>
                <a:spcPts val="0"/>
              </a:spcBef>
              <a:spcAft>
                <a:spcPts val="0"/>
              </a:spcAft>
              <a:buSzPts val="2000"/>
              <a:buNone/>
              <a:defRPr sz="2000"/>
            </a:lvl8pPr>
            <a:lvl9pPr lvl="8" rtl="0" algn="ctr">
              <a:spcBef>
                <a:spcPts val="0"/>
              </a:spcBef>
              <a:spcAft>
                <a:spcPts val="0"/>
              </a:spcAft>
              <a:buSzPts val="2000"/>
              <a:buNone/>
              <a:defRPr sz="2000"/>
            </a:lvl9pPr>
          </a:lstStyle>
          <a:p>
            <a:r>
              <a:t>xx%</a:t>
            </a: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
    <p:spTree>
      <p:nvGrpSpPr>
        <p:cNvPr id="2566" name="Shape 256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31.xml"/><Relationship Id="rId22" Type="http://schemas.openxmlformats.org/officeDocument/2006/relationships/slideLayout" Target="../slideLayouts/slideLayout33.xml"/><Relationship Id="rId21" Type="http://schemas.openxmlformats.org/officeDocument/2006/relationships/slideLayout" Target="../slideLayouts/slideLayout32.xml"/><Relationship Id="rId24" Type="http://schemas.openxmlformats.org/officeDocument/2006/relationships/slideLayout" Target="../slideLayouts/slideLayout35.xml"/><Relationship Id="rId23" Type="http://schemas.openxmlformats.org/officeDocument/2006/relationships/slideLayout" Target="../slideLayouts/slideLayout34.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26" Type="http://schemas.openxmlformats.org/officeDocument/2006/relationships/slideLayout" Target="../slideLayouts/slideLayout37.xml"/><Relationship Id="rId25" Type="http://schemas.openxmlformats.org/officeDocument/2006/relationships/slideLayout" Target="../slideLayouts/slideLayout36.xml"/><Relationship Id="rId28" Type="http://schemas.openxmlformats.org/officeDocument/2006/relationships/slideLayout" Target="../slideLayouts/slideLayout39.xml"/><Relationship Id="rId27" Type="http://schemas.openxmlformats.org/officeDocument/2006/relationships/slideLayout" Target="../slideLayouts/slideLayout38.xml"/><Relationship Id="rId5" Type="http://schemas.openxmlformats.org/officeDocument/2006/relationships/slideLayout" Target="../slideLayouts/slideLayout16.xml"/><Relationship Id="rId6" Type="http://schemas.openxmlformats.org/officeDocument/2006/relationships/slideLayout" Target="../slideLayouts/slideLayout17.xml"/><Relationship Id="rId29" Type="http://schemas.openxmlformats.org/officeDocument/2006/relationships/slideLayout" Target="../slideLayouts/slideLayout40.xml"/><Relationship Id="rId7" Type="http://schemas.openxmlformats.org/officeDocument/2006/relationships/slideLayout" Target="../slideLayouts/slideLayout18.xml"/><Relationship Id="rId8" Type="http://schemas.openxmlformats.org/officeDocument/2006/relationships/slideLayout" Target="../slideLayouts/slideLayout19.xml"/><Relationship Id="rId31" Type="http://schemas.openxmlformats.org/officeDocument/2006/relationships/slideLayout" Target="../slideLayouts/slideLayout42.xml"/><Relationship Id="rId30" Type="http://schemas.openxmlformats.org/officeDocument/2006/relationships/slideLayout" Target="../slideLayouts/slideLayout41.xml"/><Relationship Id="rId11" Type="http://schemas.openxmlformats.org/officeDocument/2006/relationships/slideLayout" Target="../slideLayouts/slideLayout22.xml"/><Relationship Id="rId33" Type="http://schemas.openxmlformats.org/officeDocument/2006/relationships/slideLayout" Target="../slideLayouts/slideLayout44.xml"/><Relationship Id="rId10" Type="http://schemas.openxmlformats.org/officeDocument/2006/relationships/slideLayout" Target="../slideLayouts/slideLayout21.xml"/><Relationship Id="rId32" Type="http://schemas.openxmlformats.org/officeDocument/2006/relationships/slideLayout" Target="../slideLayouts/slideLayout43.xml"/><Relationship Id="rId13" Type="http://schemas.openxmlformats.org/officeDocument/2006/relationships/slideLayout" Target="../slideLayouts/slideLayout24.xml"/><Relationship Id="rId35" Type="http://schemas.openxmlformats.org/officeDocument/2006/relationships/theme" Target="../theme/theme1.xml"/><Relationship Id="rId12" Type="http://schemas.openxmlformats.org/officeDocument/2006/relationships/slideLayout" Target="../slideLayouts/slideLayout23.xml"/><Relationship Id="rId34" Type="http://schemas.openxmlformats.org/officeDocument/2006/relationships/slideLayout" Target="../slideLayouts/slideLayout45.xml"/><Relationship Id="rId15" Type="http://schemas.openxmlformats.org/officeDocument/2006/relationships/slideLayout" Target="../slideLayouts/slideLayout26.xml"/><Relationship Id="rId14" Type="http://schemas.openxmlformats.org/officeDocument/2006/relationships/slideLayout" Target="../slideLayouts/slideLayout25.xml"/><Relationship Id="rId17" Type="http://schemas.openxmlformats.org/officeDocument/2006/relationships/slideLayout" Target="../slideLayouts/slideLayout28.xml"/><Relationship Id="rId16" Type="http://schemas.openxmlformats.org/officeDocument/2006/relationships/slideLayout" Target="../slideLayouts/slideLayout27.xml"/><Relationship Id="rId19" Type="http://schemas.openxmlformats.org/officeDocument/2006/relationships/slideLayout" Target="../slideLayouts/slideLayout30.xml"/><Relationship Id="rId18"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fr-CA"/>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F8E8D9"/>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720000" y="540000"/>
            <a:ext cx="7704000" cy="6345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1pPr>
            <a:lvl2pPr lvl="1"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2pPr>
            <a:lvl3pPr lvl="2"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3pPr>
            <a:lvl4pPr lvl="3"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4pPr>
            <a:lvl5pPr lvl="4"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5pPr>
            <a:lvl6pPr lvl="5"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6pPr>
            <a:lvl7pPr lvl="6"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7pPr>
            <a:lvl8pPr lvl="7"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8pPr>
            <a:lvl9pPr lvl="8" rtl="0">
              <a:spcBef>
                <a:spcPts val="0"/>
              </a:spcBef>
              <a:spcAft>
                <a:spcPts val="0"/>
              </a:spcAft>
              <a:buClr>
                <a:schemeClr val="accent5"/>
              </a:buClr>
              <a:buSzPts val="3000"/>
              <a:buFont typeface="El Messiri"/>
              <a:buNone/>
              <a:defRPr b="1" sz="3000">
                <a:solidFill>
                  <a:schemeClr val="accent5"/>
                </a:solidFill>
                <a:latin typeface="El Messiri"/>
                <a:ea typeface="El Messiri"/>
                <a:cs typeface="El Messiri"/>
                <a:sym typeface="El Messiri"/>
              </a:defRPr>
            </a:lvl9pPr>
          </a:lstStyle>
          <a:p/>
        </p:txBody>
      </p:sp>
      <p:sp>
        <p:nvSpPr>
          <p:cNvPr id="52" name="Google Shape;52;p13"/>
          <p:cNvSpPr txBox="1"/>
          <p:nvPr>
            <p:ph idx="1" type="body"/>
          </p:nvPr>
        </p:nvSpPr>
        <p:spPr>
          <a:xfrm>
            <a:off x="720000" y="1174500"/>
            <a:ext cx="7704000" cy="3429000"/>
          </a:xfrm>
          <a:prstGeom prst="rect">
            <a:avLst/>
          </a:prstGeom>
          <a:noFill/>
          <a:ln>
            <a:noFill/>
          </a:ln>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1pPr>
            <a:lvl2pPr indent="-317500" lvl="1" marL="9144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2pPr>
            <a:lvl3pPr indent="-317500" lvl="2" marL="13716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3pPr>
            <a:lvl4pPr indent="-317500" lvl="3" marL="18288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4pPr>
            <a:lvl5pPr indent="-317500" lvl="4" marL="22860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5pPr>
            <a:lvl6pPr indent="-317500" lvl="5" marL="27432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6pPr>
            <a:lvl7pPr indent="-317500" lvl="6" marL="32004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7pPr>
            <a:lvl8pPr indent="-317500" lvl="7" marL="36576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8pPr>
            <a:lvl9pPr indent="-317500" lvl="8" marL="4114800" rtl="0">
              <a:lnSpc>
                <a:spcPct val="100000"/>
              </a:lnSpc>
              <a:spcBef>
                <a:spcPts val="0"/>
              </a:spcBef>
              <a:spcAft>
                <a:spcPts val="0"/>
              </a:spcAft>
              <a:buClr>
                <a:schemeClr val="dk1"/>
              </a:buClr>
              <a:buSzPts val="1400"/>
              <a:buFont typeface="Questrial"/>
              <a:buChar char="■"/>
              <a:defRPr>
                <a:solidFill>
                  <a:schemeClr val="dk1"/>
                </a:solidFill>
                <a:latin typeface="Questrial"/>
                <a:ea typeface="Questrial"/>
                <a:cs typeface="Questrial"/>
                <a:sym typeface="Questrial"/>
              </a:defRPr>
            </a:lvl9pPr>
          </a:lstStyle>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 id="2147483674" r:id="rId16"/>
    <p:sldLayoutId id="2147483675" r:id="rId17"/>
    <p:sldLayoutId id="2147483676" r:id="rId18"/>
    <p:sldLayoutId id="2147483677" r:id="rId19"/>
    <p:sldLayoutId id="2147483678" r:id="rId20"/>
    <p:sldLayoutId id="2147483679" r:id="rId21"/>
    <p:sldLayoutId id="2147483680" r:id="rId22"/>
    <p:sldLayoutId id="2147483681" r:id="rId23"/>
    <p:sldLayoutId id="2147483682" r:id="rId24"/>
    <p:sldLayoutId id="2147483683" r:id="rId25"/>
    <p:sldLayoutId id="2147483684" r:id="rId26"/>
    <p:sldLayoutId id="2147483685" r:id="rId27"/>
    <p:sldLayoutId id="2147483686" r:id="rId28"/>
    <p:sldLayoutId id="2147483687" r:id="rId29"/>
    <p:sldLayoutId id="2147483688" r:id="rId30"/>
    <p:sldLayoutId id="2147483689" r:id="rId31"/>
    <p:sldLayoutId id="2147483690" r:id="rId32"/>
    <p:sldLayoutId id="2147483691" r:id="rId33"/>
    <p:sldLayoutId id="2147483692" r:id="rId3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hyperlink" Target="http://www.youtube.com/watch?v=3tIAK0gmLkk" TargetMode="External"/><Relationship Id="rId6"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i4KRxJPnmdo" TargetMode="External"/><Relationship Id="rId6" Type="http://schemas.openxmlformats.org/officeDocument/2006/relationships/image" Target="../media/image5.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9.xml"/><Relationship Id="rId3" Type="http://schemas.openxmlformats.org/officeDocument/2006/relationships/hyperlink" Target="http://www.youtube.com/watch?v=BB8os-eb_Uc" TargetMode="External"/><Relationship Id="rId4" Type="http://schemas.openxmlformats.org/officeDocument/2006/relationships/image" Target="../media/image2.jpg"/><Relationship Id="rId5" Type="http://schemas.openxmlformats.org/officeDocument/2006/relationships/image" Target="../media/image6.png"/><Relationship Id="rId6"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5.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drive.google.com/file/d/17ZfUrbWHxV-PLla8ZlJAIHm3is-jWdla/view" TargetMode="External"/><Relationship Id="rId6" Type="http://schemas.openxmlformats.org/officeDocument/2006/relationships/image" Target="../media/image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7.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drive.google.com/file/d/1BvVgfSRA4t3ZX10wNWIW5gP7OvnuXFK7/view" TargetMode="External"/><Relationship Id="rId6" Type="http://schemas.openxmlformats.org/officeDocument/2006/relationships/image" Target="../media/image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4.xml"/><Relationship Id="rId3" Type="http://schemas.openxmlformats.org/officeDocument/2006/relationships/image" Target="../media/image19.jp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6.xml"/><Relationship Id="rId3" Type="http://schemas.openxmlformats.org/officeDocument/2006/relationships/image" Target="../media/image3.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7.xml"/><Relationship Id="rId3" Type="http://schemas.openxmlformats.org/officeDocument/2006/relationships/image" Target="../media/image3.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8.xml"/><Relationship Id="rId3" Type="http://schemas.openxmlformats.org/officeDocument/2006/relationships/image" Target="../media/image3.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9.xml"/><Relationship Id="rId3" Type="http://schemas.openxmlformats.org/officeDocument/2006/relationships/image" Target="../media/image3.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0.xml"/><Relationship Id="rId3" Type="http://schemas.openxmlformats.org/officeDocument/2006/relationships/image" Target="../media/image3.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3.xml"/><Relationship Id="rId3" Type="http://schemas.openxmlformats.org/officeDocument/2006/relationships/image" Target="../media/image3.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4.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QKZgS4E12CQ" TargetMode="External"/><Relationship Id="rId6" Type="http://schemas.openxmlformats.org/officeDocument/2006/relationships/image" Target="../media/image9.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35.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W4dbzFpsymE" TargetMode="External"/><Relationship Id="rId6" Type="http://schemas.openxmlformats.org/officeDocument/2006/relationships/image" Target="../media/image11.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6.xml"/><Relationship Id="rId3" Type="http://schemas.openxmlformats.org/officeDocument/2006/relationships/image" Target="../media/image3.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7.xml"/><Relationship Id="rId3" Type="http://schemas.openxmlformats.org/officeDocument/2006/relationships/image" Target="../media/image3.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38.xml"/><Relationship Id="rId3" Type="http://schemas.openxmlformats.org/officeDocument/2006/relationships/image" Target="../media/image3.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 Id="rId3" Type="http://schemas.openxmlformats.org/officeDocument/2006/relationships/image" Target="../media/image3.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0.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GK6KwznuKUc" TargetMode="External"/><Relationship Id="rId6" Type="http://schemas.openxmlformats.org/officeDocument/2006/relationships/image" Target="../media/image10.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 Id="rId3" Type="http://schemas.openxmlformats.org/officeDocument/2006/relationships/image" Target="../media/image3.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2.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Z03jl2XD-Ss" TargetMode="External"/><Relationship Id="rId6" Type="http://schemas.openxmlformats.org/officeDocument/2006/relationships/image" Target="../media/image12.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3.xml"/><Relationship Id="rId3" Type="http://schemas.openxmlformats.org/officeDocument/2006/relationships/image" Target="../media/image3.pn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4.xml"/><Relationship Id="rId3" Type="http://schemas.openxmlformats.org/officeDocument/2006/relationships/image" Target="../media/image3.png"/><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 Id="rId3" Type="http://schemas.openxmlformats.org/officeDocument/2006/relationships/image" Target="../media/image3.pn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6.xml"/><Relationship Id="rId3" Type="http://schemas.openxmlformats.org/officeDocument/2006/relationships/image" Target="../media/image3.png"/><Relationship Id="rId4" Type="http://schemas.openxmlformats.org/officeDocument/2006/relationships/image" Target="../media/image6.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7.xml"/><Relationship Id="rId3" Type="http://schemas.openxmlformats.org/officeDocument/2006/relationships/image" Target="../media/image3.png"/><Relationship Id="rId4" Type="http://schemas.openxmlformats.org/officeDocument/2006/relationships/image" Target="../media/image6.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48.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HETiCIXpxcY" TargetMode="External"/><Relationship Id="rId6" Type="http://schemas.openxmlformats.org/officeDocument/2006/relationships/image" Target="../media/image14.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9.xml"/><Relationship Id="rId3" Type="http://schemas.openxmlformats.org/officeDocument/2006/relationships/image" Target="../media/image3.png"/><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0.xml"/><Relationship Id="rId3" Type="http://schemas.openxmlformats.org/officeDocument/2006/relationships/image" Target="../media/image3.png"/><Relationship Id="rId4" Type="http://schemas.openxmlformats.org/officeDocument/2006/relationships/image" Target="../media/image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1.xml"/><Relationship Id="rId3" Type="http://schemas.openxmlformats.org/officeDocument/2006/relationships/image" Target="../media/image3.png"/><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2.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Uq7jVfJMjyE" TargetMode="External"/><Relationship Id="rId6" Type="http://schemas.openxmlformats.org/officeDocument/2006/relationships/image" Target="../media/image18.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3.xml"/><Relationship Id="rId3" Type="http://schemas.openxmlformats.org/officeDocument/2006/relationships/image" Target="../media/image3.png"/><Relationship Id="rId4" Type="http://schemas.openxmlformats.org/officeDocument/2006/relationships/image" Target="../media/image6.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4.xml"/><Relationship Id="rId3" Type="http://schemas.openxmlformats.org/officeDocument/2006/relationships/image" Target="../media/image3.png"/><Relationship Id="rId4" Type="http://schemas.openxmlformats.org/officeDocument/2006/relationships/image" Target="../media/image6.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5.xml"/><Relationship Id="rId3" Type="http://schemas.openxmlformats.org/officeDocument/2006/relationships/image" Target="../media/image3.png"/><Relationship Id="rId4" Type="http://schemas.openxmlformats.org/officeDocument/2006/relationships/image" Target="../media/image6.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6.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QKZgS4E12CQ" TargetMode="External"/><Relationship Id="rId6" Type="http://schemas.openxmlformats.org/officeDocument/2006/relationships/image" Target="../media/image9.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7.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Ypu78a-pxog" TargetMode="External"/><Relationship Id="rId6" Type="http://schemas.openxmlformats.org/officeDocument/2006/relationships/image" Target="../media/image17.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8.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U5eof6t4TZ0" TargetMode="External"/><Relationship Id="rId6" Type="http://schemas.openxmlformats.org/officeDocument/2006/relationships/image" Target="../media/image16.jp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59.xml"/><Relationship Id="rId3" Type="http://schemas.openxmlformats.org/officeDocument/2006/relationships/image" Target="../media/image3.png"/><Relationship Id="rId4" Type="http://schemas.openxmlformats.org/officeDocument/2006/relationships/image" Target="../media/image6.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0.xml"/><Relationship Id="rId3" Type="http://schemas.openxmlformats.org/officeDocument/2006/relationships/image" Target="../media/image3.png"/><Relationship Id="rId4" Type="http://schemas.openxmlformats.org/officeDocument/2006/relationships/image" Target="../media/image6.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61.xml"/><Relationship Id="rId3" Type="http://schemas.openxmlformats.org/officeDocument/2006/relationships/image" Target="../media/image6.png"/><Relationship Id="rId4" Type="http://schemas.openxmlformats.org/officeDocument/2006/relationships/image" Target="../media/image3.png"/><Relationship Id="rId5" Type="http://schemas.openxmlformats.org/officeDocument/2006/relationships/hyperlink" Target="http://www.youtube.com/watch?v=LT2MGrNi_gY" TargetMode="External"/><Relationship Id="rId6" Type="http://schemas.openxmlformats.org/officeDocument/2006/relationships/image" Target="../media/image13.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62.xml"/><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hyperlink" Target="http://www.youtube.com/watch?v=3tIAK0gmLkk" TargetMode="External"/><Relationship Id="rId6"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570" name="Shape 2570"/>
        <p:cNvGrpSpPr/>
        <p:nvPr/>
      </p:nvGrpSpPr>
      <p:grpSpPr>
        <a:xfrm>
          <a:off x="0" y="0"/>
          <a:ext cx="0" cy="0"/>
          <a:chOff x="0" y="0"/>
          <a:chExt cx="0" cy="0"/>
        </a:xfrm>
      </p:grpSpPr>
      <p:sp>
        <p:nvSpPr>
          <p:cNvPr id="2571" name="Google Shape;2571;p48"/>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572" name="Google Shape;2572;p48"/>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573" name="Google Shape;2573;p48"/>
          <p:cNvGrpSpPr/>
          <p:nvPr/>
        </p:nvGrpSpPr>
        <p:grpSpPr>
          <a:xfrm rot="368268">
            <a:off x="5966703" y="456762"/>
            <a:ext cx="2720006" cy="3659256"/>
            <a:chOff x="3113638" y="3719988"/>
            <a:chExt cx="940568" cy="1265521"/>
          </a:xfrm>
        </p:grpSpPr>
        <p:sp>
          <p:nvSpPr>
            <p:cNvPr id="2574" name="Google Shape;2574;p48"/>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48"/>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48"/>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48"/>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48"/>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48"/>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48"/>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48"/>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48"/>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48"/>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48"/>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48"/>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48"/>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48"/>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48"/>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48"/>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48"/>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48"/>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48"/>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48"/>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4" name="Google Shape;2594;p48"/>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5" name="Google Shape;2595;p48"/>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48"/>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48"/>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48"/>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48"/>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48"/>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48"/>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48"/>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48"/>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48"/>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48"/>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48"/>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48"/>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48"/>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48"/>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0" name="Google Shape;2610;p48"/>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1" name="Google Shape;2611;p48"/>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48"/>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48"/>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48"/>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48"/>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48"/>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48"/>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8" name="Google Shape;2618;p48"/>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9" name="Google Shape;2619;p48"/>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0" name="Google Shape;2620;p48"/>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48"/>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48"/>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48"/>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48"/>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5" name="Google Shape;2625;p48"/>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48"/>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48"/>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48"/>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48"/>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48"/>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48"/>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48"/>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48"/>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48"/>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48"/>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48"/>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48"/>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48"/>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48"/>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48"/>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48"/>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48"/>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48"/>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44" name="Google Shape;2644;p48"/>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645" name="Google Shape;2645;p48"/>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646" name="Google Shape;2646;p48"/>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2647" name="Google Shape;2647;p48"/>
          <p:cNvPicPr preferRelativeResize="0"/>
          <p:nvPr/>
        </p:nvPicPr>
        <p:blipFill>
          <a:blip r:embed="rId4">
            <a:alphaModFix/>
          </a:blip>
          <a:stretch>
            <a:fillRect/>
          </a:stretch>
        </p:blipFill>
        <p:spPr>
          <a:xfrm>
            <a:off x="2455700" y="3951775"/>
            <a:ext cx="1404176" cy="1191725"/>
          </a:xfrm>
          <a:prstGeom prst="rect">
            <a:avLst/>
          </a:prstGeom>
          <a:noFill/>
          <a:ln>
            <a:noFill/>
          </a:ln>
        </p:spPr>
      </p:pic>
      <p:pic>
        <p:nvPicPr>
          <p:cNvPr descr="Avec Steven Civil&#10;&#10;&#10;&#10;© Émission produite par EMCI TV&#10;Source : https://emcitv.com/steven-civil/video/hosanna-instrumental-piano-69649.html" id="2648" name="Google Shape;2648;p48" title="Hosanna instrumental - Temps d'adoration profonde avec Steven Civil - partie 1">
            <a:hlinkClick r:id="rId5"/>
          </p:cNvPr>
          <p:cNvPicPr preferRelativeResize="0"/>
          <p:nvPr/>
        </p:nvPicPr>
        <p:blipFill>
          <a:blip r:embed="rId6">
            <a:alphaModFix/>
          </a:blip>
          <a:stretch>
            <a:fillRect/>
          </a:stretch>
        </p:blipFill>
        <p:spPr>
          <a:xfrm>
            <a:off x="8168725" y="4549400"/>
            <a:ext cx="934800" cy="5258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648"/>
                                        </p:tgtEl>
                                        <p:attrNameLst>
                                          <p:attrName>style.visibility</p:attrName>
                                        </p:attrNameLst>
                                      </p:cBhvr>
                                      <p:to>
                                        <p:strVal val="visible"/>
                                      </p:to>
                                    </p:set>
                                    <p:animEffect filter="fade" transition="in">
                                      <p:cBhvr>
                                        <p:cTn dur="1000"/>
                                        <p:tgtEl>
                                          <p:spTgt spid="26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652" name="Shape 2652"/>
        <p:cNvGrpSpPr/>
        <p:nvPr/>
      </p:nvGrpSpPr>
      <p:grpSpPr>
        <a:xfrm>
          <a:off x="0" y="0"/>
          <a:ext cx="0" cy="0"/>
          <a:chOff x="0" y="0"/>
          <a:chExt cx="0" cy="0"/>
        </a:xfrm>
      </p:grpSpPr>
      <p:sp>
        <p:nvSpPr>
          <p:cNvPr id="2653" name="Google Shape;2653;p49"/>
          <p:cNvSpPr txBox="1"/>
          <p:nvPr>
            <p:ph idx="1" type="subTitle"/>
          </p:nvPr>
        </p:nvSpPr>
        <p:spPr>
          <a:xfrm rot="-437">
            <a:off x="964850" y="39739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654" name="Google Shape;2654;p49"/>
          <p:cNvSpPr txBox="1"/>
          <p:nvPr>
            <p:ph type="ctrTitle"/>
          </p:nvPr>
        </p:nvSpPr>
        <p:spPr>
          <a:xfrm>
            <a:off x="1041046" y="14619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655" name="Google Shape;2655;p49"/>
          <p:cNvGrpSpPr/>
          <p:nvPr/>
        </p:nvGrpSpPr>
        <p:grpSpPr>
          <a:xfrm rot="368268">
            <a:off x="5966703" y="532962"/>
            <a:ext cx="2720006" cy="3659256"/>
            <a:chOff x="3113638" y="3719988"/>
            <a:chExt cx="940568" cy="1265521"/>
          </a:xfrm>
        </p:grpSpPr>
        <p:sp>
          <p:nvSpPr>
            <p:cNvPr id="2656" name="Google Shape;2656;p49"/>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49"/>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49"/>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49"/>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49"/>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49"/>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49"/>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49"/>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49"/>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49"/>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49"/>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49"/>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49"/>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49"/>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49"/>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49"/>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49"/>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49"/>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49"/>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49"/>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49"/>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49"/>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49"/>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49"/>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49"/>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49"/>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49"/>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49"/>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49"/>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49"/>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49"/>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49"/>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49"/>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49"/>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49"/>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49"/>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49"/>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49"/>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49"/>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49"/>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49"/>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49"/>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49"/>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49"/>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49"/>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49"/>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49"/>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49"/>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49"/>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49"/>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49"/>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49"/>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49"/>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49"/>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49"/>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49"/>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49"/>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49"/>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49"/>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49"/>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49"/>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49"/>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49"/>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49"/>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49"/>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49"/>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49"/>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p49"/>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49"/>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49"/>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26" name="Google Shape;2726;p49"/>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727" name="Google Shape;2727;p49"/>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728" name="Google Shape;2728;p49"/>
          <p:cNvPicPr preferRelativeResize="0"/>
          <p:nvPr/>
        </p:nvPicPr>
        <p:blipFill>
          <a:blip r:embed="rId3">
            <a:alphaModFix/>
          </a:blip>
          <a:stretch>
            <a:fillRect/>
          </a:stretch>
        </p:blipFill>
        <p:spPr>
          <a:xfrm>
            <a:off x="2206149" y="313875"/>
            <a:ext cx="1010700" cy="923625"/>
          </a:xfrm>
          <a:prstGeom prst="rect">
            <a:avLst/>
          </a:prstGeom>
          <a:noFill/>
          <a:ln>
            <a:noFill/>
          </a:ln>
        </p:spPr>
      </p:pic>
      <p:pic>
        <p:nvPicPr>
          <p:cNvPr id="2729" name="Google Shape;2729;p49"/>
          <p:cNvPicPr preferRelativeResize="0"/>
          <p:nvPr/>
        </p:nvPicPr>
        <p:blipFill>
          <a:blip r:embed="rId4">
            <a:alphaModFix/>
          </a:blip>
          <a:stretch>
            <a:fillRect/>
          </a:stretch>
        </p:blipFill>
        <p:spPr>
          <a:xfrm>
            <a:off x="1041050" y="179825"/>
            <a:ext cx="1404176" cy="1191725"/>
          </a:xfrm>
          <a:prstGeom prst="rect">
            <a:avLst/>
          </a:prstGeom>
          <a:noFill/>
          <a:ln>
            <a:noFill/>
          </a:ln>
        </p:spPr>
      </p:pic>
      <p:sp>
        <p:nvSpPr>
          <p:cNvPr id="2730" name="Google Shape;2730;p49"/>
          <p:cNvSpPr/>
          <p:nvPr/>
        </p:nvSpPr>
        <p:spPr>
          <a:xfrm>
            <a:off x="4081425" y="-75875"/>
            <a:ext cx="2640000" cy="1593300"/>
          </a:xfrm>
          <a:prstGeom prst="wedgeEllipseCallout">
            <a:avLst>
              <a:gd fmla="val 67242" name="adj1"/>
              <a:gd fmla="val 25706" name="adj2"/>
            </a:avLst>
          </a:prstGeom>
          <a:solidFill>
            <a:schemeClr val="lt1"/>
          </a:solidFill>
          <a:ln cap="flat" cmpd="sng" w="9525">
            <a:solidFill>
              <a:srgbClr val="EEDBC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fr-CA" sz="2400">
                <a:solidFill>
                  <a:schemeClr val="accent6"/>
                </a:solidFill>
                <a:latin typeface="El Messiri"/>
                <a:ea typeface="El Messiri"/>
                <a:cs typeface="El Messiri"/>
                <a:sym typeface="El Messiri"/>
              </a:rPr>
              <a:t>BIENVENUE</a:t>
            </a:r>
            <a:endParaRPr sz="500">
              <a:solidFill>
                <a:schemeClr val="accent6"/>
              </a:solidFill>
              <a:latin typeface="Questrial"/>
              <a:ea typeface="Questrial"/>
              <a:cs typeface="Questrial"/>
              <a:sym typeface="Quest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4" name="Shape 2734"/>
        <p:cNvGrpSpPr/>
        <p:nvPr/>
      </p:nvGrpSpPr>
      <p:grpSpPr>
        <a:xfrm>
          <a:off x="0" y="0"/>
          <a:ext cx="0" cy="0"/>
          <a:chOff x="0" y="0"/>
          <a:chExt cx="0" cy="0"/>
        </a:xfrm>
      </p:grpSpPr>
      <p:pic>
        <p:nvPicPr>
          <p:cNvPr id="2735" name="Google Shape;2735;p50"/>
          <p:cNvPicPr preferRelativeResize="0"/>
          <p:nvPr/>
        </p:nvPicPr>
        <p:blipFill rotWithShape="1">
          <a:blip r:embed="rId3">
            <a:alphaModFix/>
          </a:blip>
          <a:srcRect b="0" l="0" r="25467" t="0"/>
          <a:stretch/>
        </p:blipFill>
        <p:spPr>
          <a:xfrm rot="-4">
            <a:off x="8097453" y="2781375"/>
            <a:ext cx="1046551" cy="1191724"/>
          </a:xfrm>
          <a:prstGeom prst="rect">
            <a:avLst/>
          </a:prstGeom>
          <a:noFill/>
          <a:ln>
            <a:noFill/>
          </a:ln>
        </p:spPr>
      </p:pic>
      <p:sp>
        <p:nvSpPr>
          <p:cNvPr id="2736" name="Google Shape;2736;p50"/>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37" name="Google Shape;2737;p50"/>
          <p:cNvGrpSpPr/>
          <p:nvPr/>
        </p:nvGrpSpPr>
        <p:grpSpPr>
          <a:xfrm rot="596788">
            <a:off x="6864997" y="1926079"/>
            <a:ext cx="1653901" cy="1826050"/>
            <a:chOff x="4311277" y="3397377"/>
            <a:chExt cx="915038" cy="1010336"/>
          </a:xfrm>
        </p:grpSpPr>
        <p:sp>
          <p:nvSpPr>
            <p:cNvPr id="2738" name="Google Shape;2738;p50"/>
            <p:cNvSpPr/>
            <p:nvPr/>
          </p:nvSpPr>
          <p:spPr>
            <a:xfrm>
              <a:off x="4311277" y="3397377"/>
              <a:ext cx="915038" cy="1010336"/>
            </a:xfrm>
            <a:custGeom>
              <a:rect b="b" l="l" r="r" t="t"/>
              <a:pathLst>
                <a:path extrusionOk="0" h="68509" w="62047">
                  <a:moveTo>
                    <a:pt x="25860" y="0"/>
                  </a:moveTo>
                  <a:cubicBezTo>
                    <a:pt x="25137" y="0"/>
                    <a:pt x="24414" y="82"/>
                    <a:pt x="23717" y="241"/>
                  </a:cubicBezTo>
                  <a:cubicBezTo>
                    <a:pt x="20693" y="910"/>
                    <a:pt x="18051" y="2979"/>
                    <a:pt x="16268" y="5494"/>
                  </a:cubicBezTo>
                  <a:cubicBezTo>
                    <a:pt x="13658" y="9155"/>
                    <a:pt x="12098" y="13930"/>
                    <a:pt x="11747" y="18387"/>
                  </a:cubicBezTo>
                  <a:cubicBezTo>
                    <a:pt x="11270" y="24213"/>
                    <a:pt x="12798" y="30102"/>
                    <a:pt x="11620" y="35928"/>
                  </a:cubicBezTo>
                  <a:cubicBezTo>
                    <a:pt x="10952" y="39271"/>
                    <a:pt x="8914" y="42486"/>
                    <a:pt x="6654" y="45001"/>
                  </a:cubicBezTo>
                  <a:cubicBezTo>
                    <a:pt x="4680" y="47134"/>
                    <a:pt x="1751" y="48567"/>
                    <a:pt x="701" y="51432"/>
                  </a:cubicBezTo>
                  <a:cubicBezTo>
                    <a:pt x="0" y="53405"/>
                    <a:pt x="478" y="55634"/>
                    <a:pt x="1178" y="57608"/>
                  </a:cubicBezTo>
                  <a:cubicBezTo>
                    <a:pt x="2133" y="60282"/>
                    <a:pt x="3630" y="62733"/>
                    <a:pt x="5444" y="64866"/>
                  </a:cubicBezTo>
                  <a:cubicBezTo>
                    <a:pt x="8213" y="68048"/>
                    <a:pt x="12768" y="68392"/>
                    <a:pt x="17078" y="68392"/>
                  </a:cubicBezTo>
                  <a:cubicBezTo>
                    <a:pt x="18071" y="68392"/>
                    <a:pt x="19051" y="68374"/>
                    <a:pt x="19993" y="68368"/>
                  </a:cubicBezTo>
                  <a:cubicBezTo>
                    <a:pt x="20566" y="68368"/>
                    <a:pt x="21075" y="68368"/>
                    <a:pt x="21648" y="68400"/>
                  </a:cubicBezTo>
                  <a:cubicBezTo>
                    <a:pt x="24822" y="68473"/>
                    <a:pt x="27993" y="68508"/>
                    <a:pt x="31162" y="68508"/>
                  </a:cubicBezTo>
                  <a:cubicBezTo>
                    <a:pt x="37656" y="68508"/>
                    <a:pt x="44146" y="68359"/>
                    <a:pt x="50650" y="68081"/>
                  </a:cubicBezTo>
                  <a:cubicBezTo>
                    <a:pt x="50839" y="68074"/>
                    <a:pt x="51040" y="68070"/>
                    <a:pt x="51252" y="68070"/>
                  </a:cubicBezTo>
                  <a:cubicBezTo>
                    <a:pt x="52194" y="68070"/>
                    <a:pt x="53338" y="68133"/>
                    <a:pt x="54517" y="68133"/>
                  </a:cubicBezTo>
                  <a:cubicBezTo>
                    <a:pt x="57433" y="68133"/>
                    <a:pt x="60569" y="67750"/>
                    <a:pt x="61442" y="65089"/>
                  </a:cubicBezTo>
                  <a:cubicBezTo>
                    <a:pt x="62047" y="63306"/>
                    <a:pt x="60837" y="61428"/>
                    <a:pt x="60073" y="59709"/>
                  </a:cubicBezTo>
                  <a:cubicBezTo>
                    <a:pt x="58545" y="56207"/>
                    <a:pt x="58545" y="52228"/>
                    <a:pt x="58067" y="48471"/>
                  </a:cubicBezTo>
                  <a:cubicBezTo>
                    <a:pt x="57526" y="44205"/>
                    <a:pt x="56316" y="40067"/>
                    <a:pt x="54502" y="36151"/>
                  </a:cubicBezTo>
                  <a:cubicBezTo>
                    <a:pt x="53387" y="33827"/>
                    <a:pt x="52082" y="31694"/>
                    <a:pt x="49663" y="30548"/>
                  </a:cubicBezTo>
                  <a:cubicBezTo>
                    <a:pt x="48294" y="29879"/>
                    <a:pt x="46766" y="29561"/>
                    <a:pt x="45652" y="28511"/>
                  </a:cubicBezTo>
                  <a:cubicBezTo>
                    <a:pt x="44251" y="27205"/>
                    <a:pt x="43933" y="25104"/>
                    <a:pt x="44124" y="23226"/>
                  </a:cubicBezTo>
                  <a:cubicBezTo>
                    <a:pt x="44537" y="19215"/>
                    <a:pt x="46384" y="13580"/>
                    <a:pt x="41099" y="11829"/>
                  </a:cubicBezTo>
                  <a:cubicBezTo>
                    <a:pt x="39348" y="11256"/>
                    <a:pt x="37247" y="11543"/>
                    <a:pt x="35719" y="10460"/>
                  </a:cubicBezTo>
                  <a:cubicBezTo>
                    <a:pt x="33714" y="9028"/>
                    <a:pt x="33714" y="6003"/>
                    <a:pt x="32599" y="3775"/>
                  </a:cubicBezTo>
                  <a:cubicBezTo>
                    <a:pt x="31339" y="1180"/>
                    <a:pt x="28603" y="0"/>
                    <a:pt x="25860" y="0"/>
                  </a:cubicBezTo>
                  <a:close/>
                </a:path>
              </a:pathLst>
            </a:custGeom>
            <a:solidFill>
              <a:schemeClr val="accent5"/>
            </a:solidFill>
            <a:ln>
              <a:noFill/>
            </a:ln>
            <a:effectLst>
              <a:outerShdw rotWithShape="0" algn="bl" dir="5400000" dist="57150">
                <a:schemeClr val="dk1">
                  <a:alpha val="20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50"/>
            <p:cNvSpPr/>
            <p:nvPr/>
          </p:nvSpPr>
          <p:spPr>
            <a:xfrm>
              <a:off x="4374664" y="3458242"/>
              <a:ext cx="791557" cy="907015"/>
            </a:xfrm>
            <a:custGeom>
              <a:rect b="b" l="l" r="r" t="t"/>
              <a:pathLst>
                <a:path extrusionOk="0" h="61503" w="53674">
                  <a:moveTo>
                    <a:pt x="34284" y="18611"/>
                  </a:moveTo>
                  <a:cubicBezTo>
                    <a:pt x="34350" y="18661"/>
                    <a:pt x="34354" y="18693"/>
                    <a:pt x="34382" y="18749"/>
                  </a:cubicBezTo>
                  <a:cubicBezTo>
                    <a:pt x="34318" y="18685"/>
                    <a:pt x="34318" y="18653"/>
                    <a:pt x="34286" y="18621"/>
                  </a:cubicBezTo>
                  <a:cubicBezTo>
                    <a:pt x="34286" y="18621"/>
                    <a:pt x="34286" y="18617"/>
                    <a:pt x="34284" y="18611"/>
                  </a:cubicBezTo>
                  <a:close/>
                  <a:moveTo>
                    <a:pt x="34414" y="18781"/>
                  </a:moveTo>
                  <a:cubicBezTo>
                    <a:pt x="34445" y="18813"/>
                    <a:pt x="34477" y="18908"/>
                    <a:pt x="34541" y="18940"/>
                  </a:cubicBezTo>
                  <a:cubicBezTo>
                    <a:pt x="34477" y="18908"/>
                    <a:pt x="34445" y="18844"/>
                    <a:pt x="34414" y="18781"/>
                  </a:cubicBezTo>
                  <a:close/>
                  <a:moveTo>
                    <a:pt x="34636" y="19099"/>
                  </a:moveTo>
                  <a:lnTo>
                    <a:pt x="34636" y="19099"/>
                  </a:lnTo>
                  <a:cubicBezTo>
                    <a:pt x="34668" y="19115"/>
                    <a:pt x="34692" y="19147"/>
                    <a:pt x="34716" y="19179"/>
                  </a:cubicBezTo>
                  <a:lnTo>
                    <a:pt x="34636" y="19099"/>
                  </a:lnTo>
                  <a:close/>
                  <a:moveTo>
                    <a:pt x="36069" y="19449"/>
                  </a:moveTo>
                  <a:cubicBezTo>
                    <a:pt x="36068" y="19453"/>
                    <a:pt x="36062" y="19466"/>
                    <a:pt x="36054" y="19486"/>
                  </a:cubicBezTo>
                  <a:lnTo>
                    <a:pt x="36054" y="19486"/>
                  </a:lnTo>
                  <a:cubicBezTo>
                    <a:pt x="36059" y="19475"/>
                    <a:pt x="36065" y="19463"/>
                    <a:pt x="36069" y="19449"/>
                  </a:cubicBezTo>
                  <a:close/>
                  <a:moveTo>
                    <a:pt x="35018" y="19417"/>
                  </a:moveTo>
                  <a:lnTo>
                    <a:pt x="35018" y="19417"/>
                  </a:lnTo>
                  <a:cubicBezTo>
                    <a:pt x="35050" y="19449"/>
                    <a:pt x="35082" y="19449"/>
                    <a:pt x="35114" y="19513"/>
                  </a:cubicBezTo>
                  <a:cubicBezTo>
                    <a:pt x="35082" y="19481"/>
                    <a:pt x="35050" y="19449"/>
                    <a:pt x="35018" y="19417"/>
                  </a:cubicBezTo>
                  <a:close/>
                  <a:moveTo>
                    <a:pt x="20153" y="0"/>
                  </a:moveTo>
                  <a:cubicBezTo>
                    <a:pt x="17321" y="0"/>
                    <a:pt x="15069" y="3766"/>
                    <a:pt x="15854" y="5728"/>
                  </a:cubicBezTo>
                  <a:cubicBezTo>
                    <a:pt x="16713" y="7766"/>
                    <a:pt x="15026" y="9389"/>
                    <a:pt x="13530" y="9389"/>
                  </a:cubicBezTo>
                  <a:cubicBezTo>
                    <a:pt x="11715" y="9389"/>
                    <a:pt x="11938" y="11586"/>
                    <a:pt x="12607" y="12414"/>
                  </a:cubicBezTo>
                  <a:cubicBezTo>
                    <a:pt x="12352" y="12573"/>
                    <a:pt x="12193" y="12764"/>
                    <a:pt x="12193" y="13114"/>
                  </a:cubicBezTo>
                  <a:cubicBezTo>
                    <a:pt x="11811" y="13273"/>
                    <a:pt x="11652" y="13496"/>
                    <a:pt x="11620" y="13687"/>
                  </a:cubicBezTo>
                  <a:cubicBezTo>
                    <a:pt x="11524" y="13910"/>
                    <a:pt x="11620" y="14133"/>
                    <a:pt x="11620" y="14133"/>
                  </a:cubicBezTo>
                  <a:cubicBezTo>
                    <a:pt x="11174" y="14960"/>
                    <a:pt x="10983" y="15947"/>
                    <a:pt x="10983" y="17030"/>
                  </a:cubicBezTo>
                  <a:cubicBezTo>
                    <a:pt x="11079" y="21550"/>
                    <a:pt x="11206" y="24033"/>
                    <a:pt x="11811" y="25657"/>
                  </a:cubicBezTo>
                  <a:cubicBezTo>
                    <a:pt x="12097" y="26421"/>
                    <a:pt x="12511" y="27026"/>
                    <a:pt x="13084" y="27503"/>
                  </a:cubicBezTo>
                  <a:cubicBezTo>
                    <a:pt x="13371" y="27758"/>
                    <a:pt x="13721" y="28013"/>
                    <a:pt x="14103" y="28236"/>
                  </a:cubicBezTo>
                  <a:lnTo>
                    <a:pt x="14708" y="28618"/>
                  </a:lnTo>
                  <a:cubicBezTo>
                    <a:pt x="14740" y="28872"/>
                    <a:pt x="14835" y="29191"/>
                    <a:pt x="14867" y="29477"/>
                  </a:cubicBezTo>
                  <a:cubicBezTo>
                    <a:pt x="14867" y="29477"/>
                    <a:pt x="9232" y="38996"/>
                    <a:pt x="8914" y="39760"/>
                  </a:cubicBezTo>
                  <a:cubicBezTo>
                    <a:pt x="8755" y="40142"/>
                    <a:pt x="9169" y="42402"/>
                    <a:pt x="9614" y="44440"/>
                  </a:cubicBezTo>
                  <a:lnTo>
                    <a:pt x="6431" y="42243"/>
                  </a:lnTo>
                  <a:lnTo>
                    <a:pt x="0" y="49469"/>
                  </a:lnTo>
                  <a:lnTo>
                    <a:pt x="2006" y="55836"/>
                  </a:lnTo>
                  <a:lnTo>
                    <a:pt x="5317" y="56823"/>
                  </a:lnTo>
                  <a:lnTo>
                    <a:pt x="6399" y="57142"/>
                  </a:lnTo>
                  <a:lnTo>
                    <a:pt x="5762" y="59020"/>
                  </a:lnTo>
                  <a:lnTo>
                    <a:pt x="8468" y="60803"/>
                  </a:lnTo>
                  <a:lnTo>
                    <a:pt x="11970" y="59434"/>
                  </a:lnTo>
                  <a:lnTo>
                    <a:pt x="11461" y="58065"/>
                  </a:lnTo>
                  <a:lnTo>
                    <a:pt x="18337" y="58065"/>
                  </a:lnTo>
                  <a:lnTo>
                    <a:pt x="18846" y="59720"/>
                  </a:lnTo>
                  <a:lnTo>
                    <a:pt x="26487" y="61503"/>
                  </a:lnTo>
                  <a:lnTo>
                    <a:pt x="34636" y="59115"/>
                  </a:lnTo>
                  <a:lnTo>
                    <a:pt x="34159" y="58065"/>
                  </a:lnTo>
                  <a:lnTo>
                    <a:pt x="37979" y="58065"/>
                  </a:lnTo>
                  <a:lnTo>
                    <a:pt x="40653" y="57333"/>
                  </a:lnTo>
                  <a:cubicBezTo>
                    <a:pt x="41895" y="58256"/>
                    <a:pt x="43709" y="59529"/>
                    <a:pt x="44442" y="59688"/>
                  </a:cubicBezTo>
                  <a:cubicBezTo>
                    <a:pt x="44656" y="59735"/>
                    <a:pt x="44865" y="59757"/>
                    <a:pt x="45061" y="59757"/>
                  </a:cubicBezTo>
                  <a:cubicBezTo>
                    <a:pt x="45799" y="59757"/>
                    <a:pt x="46365" y="59454"/>
                    <a:pt x="46415" y="59052"/>
                  </a:cubicBezTo>
                  <a:cubicBezTo>
                    <a:pt x="46511" y="58924"/>
                    <a:pt x="46543" y="58765"/>
                    <a:pt x="46543" y="58638"/>
                  </a:cubicBezTo>
                  <a:cubicBezTo>
                    <a:pt x="46543" y="58479"/>
                    <a:pt x="46479" y="58288"/>
                    <a:pt x="46320" y="58160"/>
                  </a:cubicBezTo>
                  <a:cubicBezTo>
                    <a:pt x="46033" y="57938"/>
                    <a:pt x="45747" y="57746"/>
                    <a:pt x="45524" y="57524"/>
                  </a:cubicBezTo>
                  <a:cubicBezTo>
                    <a:pt x="45046" y="57142"/>
                    <a:pt x="44633" y="56823"/>
                    <a:pt x="44314" y="56537"/>
                  </a:cubicBezTo>
                  <a:cubicBezTo>
                    <a:pt x="44282" y="56505"/>
                    <a:pt x="44187" y="56473"/>
                    <a:pt x="44155" y="56378"/>
                  </a:cubicBezTo>
                  <a:lnTo>
                    <a:pt x="46797" y="55677"/>
                  </a:lnTo>
                  <a:lnTo>
                    <a:pt x="46797" y="55677"/>
                  </a:lnTo>
                  <a:cubicBezTo>
                    <a:pt x="46734" y="55868"/>
                    <a:pt x="46734" y="56027"/>
                    <a:pt x="46861" y="56218"/>
                  </a:cubicBezTo>
                  <a:cubicBezTo>
                    <a:pt x="46957" y="56346"/>
                    <a:pt x="47052" y="56473"/>
                    <a:pt x="47179" y="56569"/>
                  </a:cubicBezTo>
                  <a:lnTo>
                    <a:pt x="51573" y="59752"/>
                  </a:lnTo>
                  <a:lnTo>
                    <a:pt x="51764" y="59911"/>
                  </a:lnTo>
                  <a:cubicBezTo>
                    <a:pt x="51827" y="60007"/>
                    <a:pt x="51955" y="60039"/>
                    <a:pt x="52082" y="60070"/>
                  </a:cubicBezTo>
                  <a:cubicBezTo>
                    <a:pt x="52114" y="60070"/>
                    <a:pt x="52146" y="60070"/>
                    <a:pt x="52209" y="60134"/>
                  </a:cubicBezTo>
                  <a:cubicBezTo>
                    <a:pt x="52273" y="60166"/>
                    <a:pt x="52305" y="60166"/>
                    <a:pt x="52400" y="60166"/>
                  </a:cubicBezTo>
                  <a:lnTo>
                    <a:pt x="52751" y="60166"/>
                  </a:lnTo>
                  <a:cubicBezTo>
                    <a:pt x="52782" y="60166"/>
                    <a:pt x="52846" y="60134"/>
                    <a:pt x="52910" y="60134"/>
                  </a:cubicBezTo>
                  <a:cubicBezTo>
                    <a:pt x="53005" y="60134"/>
                    <a:pt x="53037" y="60134"/>
                    <a:pt x="53101" y="60070"/>
                  </a:cubicBezTo>
                  <a:cubicBezTo>
                    <a:pt x="53196" y="60039"/>
                    <a:pt x="53260" y="60007"/>
                    <a:pt x="53387" y="59975"/>
                  </a:cubicBezTo>
                  <a:cubicBezTo>
                    <a:pt x="53546" y="59879"/>
                    <a:pt x="53674" y="59657"/>
                    <a:pt x="53674" y="59434"/>
                  </a:cubicBezTo>
                  <a:cubicBezTo>
                    <a:pt x="53674" y="59338"/>
                    <a:pt x="53642" y="59179"/>
                    <a:pt x="53515" y="59084"/>
                  </a:cubicBezTo>
                  <a:cubicBezTo>
                    <a:pt x="53164" y="58606"/>
                    <a:pt x="52878" y="58351"/>
                    <a:pt x="52623" y="58097"/>
                  </a:cubicBezTo>
                  <a:cubicBezTo>
                    <a:pt x="52273" y="57746"/>
                    <a:pt x="52018" y="57396"/>
                    <a:pt x="51732" y="57110"/>
                  </a:cubicBezTo>
                  <a:cubicBezTo>
                    <a:pt x="51700" y="57014"/>
                    <a:pt x="51573" y="56855"/>
                    <a:pt x="51413" y="56664"/>
                  </a:cubicBezTo>
                  <a:cubicBezTo>
                    <a:pt x="51031" y="56187"/>
                    <a:pt x="50809" y="55741"/>
                    <a:pt x="50554" y="55327"/>
                  </a:cubicBezTo>
                  <a:cubicBezTo>
                    <a:pt x="50554" y="55327"/>
                    <a:pt x="50490" y="54881"/>
                    <a:pt x="50299" y="54754"/>
                  </a:cubicBezTo>
                  <a:cubicBezTo>
                    <a:pt x="50076" y="54372"/>
                    <a:pt x="49854" y="53894"/>
                    <a:pt x="49535" y="53353"/>
                  </a:cubicBezTo>
                  <a:cubicBezTo>
                    <a:pt x="49854" y="53321"/>
                    <a:pt x="50204" y="53258"/>
                    <a:pt x="50522" y="53130"/>
                  </a:cubicBezTo>
                  <a:cubicBezTo>
                    <a:pt x="50840" y="52016"/>
                    <a:pt x="50204" y="47082"/>
                    <a:pt x="49089" y="42020"/>
                  </a:cubicBezTo>
                  <a:cubicBezTo>
                    <a:pt x="48485" y="39282"/>
                    <a:pt x="47752" y="36449"/>
                    <a:pt x="46734" y="34061"/>
                  </a:cubicBezTo>
                  <a:cubicBezTo>
                    <a:pt x="46161" y="32597"/>
                    <a:pt x="45524" y="31387"/>
                    <a:pt x="44824" y="30655"/>
                  </a:cubicBezTo>
                  <a:cubicBezTo>
                    <a:pt x="43041" y="30082"/>
                    <a:pt x="41417" y="29700"/>
                    <a:pt x="40303" y="29413"/>
                  </a:cubicBezTo>
                  <a:cubicBezTo>
                    <a:pt x="40144" y="29095"/>
                    <a:pt x="39953" y="28809"/>
                    <a:pt x="39698" y="28522"/>
                  </a:cubicBezTo>
                  <a:cubicBezTo>
                    <a:pt x="39189" y="27885"/>
                    <a:pt x="38679" y="27376"/>
                    <a:pt x="37915" y="27185"/>
                  </a:cubicBezTo>
                  <a:cubicBezTo>
                    <a:pt x="35878" y="26739"/>
                    <a:pt x="33331" y="26676"/>
                    <a:pt x="31135" y="26676"/>
                  </a:cubicBezTo>
                  <a:cubicBezTo>
                    <a:pt x="33935" y="24088"/>
                    <a:pt x="35862" y="19929"/>
                    <a:pt x="36054" y="19486"/>
                  </a:cubicBezTo>
                  <a:lnTo>
                    <a:pt x="36054" y="19486"/>
                  </a:lnTo>
                  <a:cubicBezTo>
                    <a:pt x="36020" y="19554"/>
                    <a:pt x="35969" y="19581"/>
                    <a:pt x="35942" y="19608"/>
                  </a:cubicBezTo>
                  <a:lnTo>
                    <a:pt x="35751" y="19608"/>
                  </a:lnTo>
                  <a:cubicBezTo>
                    <a:pt x="35814" y="19608"/>
                    <a:pt x="35846" y="19577"/>
                    <a:pt x="35878" y="19577"/>
                  </a:cubicBezTo>
                  <a:cubicBezTo>
                    <a:pt x="35974" y="19545"/>
                    <a:pt x="36005" y="19481"/>
                    <a:pt x="36037" y="19417"/>
                  </a:cubicBezTo>
                  <a:cubicBezTo>
                    <a:pt x="36324" y="19004"/>
                    <a:pt x="36228" y="18112"/>
                    <a:pt x="35400" y="17348"/>
                  </a:cubicBezTo>
                  <a:lnTo>
                    <a:pt x="35878" y="16425"/>
                  </a:lnTo>
                  <a:lnTo>
                    <a:pt x="36196" y="15820"/>
                  </a:lnTo>
                  <a:cubicBezTo>
                    <a:pt x="36642" y="15406"/>
                    <a:pt x="36929" y="14769"/>
                    <a:pt x="37024" y="14387"/>
                  </a:cubicBezTo>
                  <a:cubicBezTo>
                    <a:pt x="37024" y="14356"/>
                    <a:pt x="37088" y="14324"/>
                    <a:pt x="37088" y="14292"/>
                  </a:cubicBezTo>
                  <a:lnTo>
                    <a:pt x="37120" y="14228"/>
                  </a:lnTo>
                  <a:cubicBezTo>
                    <a:pt x="37151" y="14165"/>
                    <a:pt x="37151" y="14069"/>
                    <a:pt x="37088" y="14037"/>
                  </a:cubicBezTo>
                  <a:lnTo>
                    <a:pt x="36960" y="13974"/>
                  </a:lnTo>
                  <a:cubicBezTo>
                    <a:pt x="36944" y="13942"/>
                    <a:pt x="36921" y="13926"/>
                    <a:pt x="36897" y="13926"/>
                  </a:cubicBezTo>
                  <a:cubicBezTo>
                    <a:pt x="36873" y="13926"/>
                    <a:pt x="36849" y="13942"/>
                    <a:pt x="36833" y="13974"/>
                  </a:cubicBezTo>
                  <a:lnTo>
                    <a:pt x="36801" y="13910"/>
                  </a:lnTo>
                  <a:lnTo>
                    <a:pt x="36865" y="13846"/>
                  </a:lnTo>
                  <a:cubicBezTo>
                    <a:pt x="36929" y="13751"/>
                    <a:pt x="36929" y="13655"/>
                    <a:pt x="36833" y="13592"/>
                  </a:cubicBezTo>
                  <a:lnTo>
                    <a:pt x="36706" y="13528"/>
                  </a:lnTo>
                  <a:cubicBezTo>
                    <a:pt x="36679" y="13515"/>
                    <a:pt x="36648" y="13507"/>
                    <a:pt x="36617" y="13507"/>
                  </a:cubicBezTo>
                  <a:cubicBezTo>
                    <a:pt x="36574" y="13507"/>
                    <a:pt x="36533" y="13522"/>
                    <a:pt x="36515" y="13560"/>
                  </a:cubicBezTo>
                  <a:cubicBezTo>
                    <a:pt x="36515" y="13560"/>
                    <a:pt x="36483" y="13560"/>
                    <a:pt x="36483" y="13528"/>
                  </a:cubicBezTo>
                  <a:lnTo>
                    <a:pt x="36515" y="13432"/>
                  </a:lnTo>
                  <a:cubicBezTo>
                    <a:pt x="36547" y="13369"/>
                    <a:pt x="36515" y="13241"/>
                    <a:pt x="36451" y="13210"/>
                  </a:cubicBezTo>
                  <a:lnTo>
                    <a:pt x="36292" y="13114"/>
                  </a:lnTo>
                  <a:cubicBezTo>
                    <a:pt x="36269" y="13107"/>
                    <a:pt x="36245" y="13103"/>
                    <a:pt x="36221" y="13103"/>
                  </a:cubicBezTo>
                  <a:cubicBezTo>
                    <a:pt x="36142" y="13103"/>
                    <a:pt x="36062" y="13144"/>
                    <a:pt x="36037" y="13241"/>
                  </a:cubicBezTo>
                  <a:lnTo>
                    <a:pt x="36037" y="13273"/>
                  </a:lnTo>
                  <a:lnTo>
                    <a:pt x="36005" y="13273"/>
                  </a:lnTo>
                  <a:cubicBezTo>
                    <a:pt x="36005" y="13210"/>
                    <a:pt x="35974" y="13114"/>
                    <a:pt x="35878" y="13114"/>
                  </a:cubicBezTo>
                  <a:lnTo>
                    <a:pt x="35751" y="13082"/>
                  </a:lnTo>
                  <a:cubicBezTo>
                    <a:pt x="35739" y="13077"/>
                    <a:pt x="35727" y="13074"/>
                    <a:pt x="35714" y="13074"/>
                  </a:cubicBezTo>
                  <a:cubicBezTo>
                    <a:pt x="35655" y="13074"/>
                    <a:pt x="35586" y="13131"/>
                    <a:pt x="35560" y="13210"/>
                  </a:cubicBezTo>
                  <a:lnTo>
                    <a:pt x="35560" y="13178"/>
                  </a:lnTo>
                  <a:lnTo>
                    <a:pt x="35591" y="11299"/>
                  </a:lnTo>
                  <a:cubicBezTo>
                    <a:pt x="35591" y="11172"/>
                    <a:pt x="35528" y="11108"/>
                    <a:pt x="35400" y="11108"/>
                  </a:cubicBezTo>
                  <a:cubicBezTo>
                    <a:pt x="35369" y="11108"/>
                    <a:pt x="35337" y="11140"/>
                    <a:pt x="35337" y="11140"/>
                  </a:cubicBezTo>
                  <a:cubicBezTo>
                    <a:pt x="35273" y="11172"/>
                    <a:pt x="35273" y="11204"/>
                    <a:pt x="35273" y="11268"/>
                  </a:cubicBezTo>
                  <a:cubicBezTo>
                    <a:pt x="35209" y="11618"/>
                    <a:pt x="35018" y="12700"/>
                    <a:pt x="34891" y="13528"/>
                  </a:cubicBezTo>
                  <a:cubicBezTo>
                    <a:pt x="34732" y="13655"/>
                    <a:pt x="34573" y="13814"/>
                    <a:pt x="34541" y="14005"/>
                  </a:cubicBezTo>
                  <a:cubicBezTo>
                    <a:pt x="34445" y="14610"/>
                    <a:pt x="34605" y="15247"/>
                    <a:pt x="34605" y="15247"/>
                  </a:cubicBezTo>
                  <a:cubicBezTo>
                    <a:pt x="34541" y="15438"/>
                    <a:pt x="34414" y="15597"/>
                    <a:pt x="34254" y="15756"/>
                  </a:cubicBezTo>
                  <a:cubicBezTo>
                    <a:pt x="34223" y="15756"/>
                    <a:pt x="34223" y="15725"/>
                    <a:pt x="34159" y="15725"/>
                  </a:cubicBezTo>
                  <a:cubicBezTo>
                    <a:pt x="34032" y="15661"/>
                    <a:pt x="33928" y="15629"/>
                    <a:pt x="33829" y="15629"/>
                  </a:cubicBezTo>
                  <a:cubicBezTo>
                    <a:pt x="33729" y="15629"/>
                    <a:pt x="33634" y="15661"/>
                    <a:pt x="33522" y="15725"/>
                  </a:cubicBezTo>
                  <a:cubicBezTo>
                    <a:pt x="33427" y="15788"/>
                    <a:pt x="33331" y="15884"/>
                    <a:pt x="33299" y="15947"/>
                  </a:cubicBezTo>
                  <a:cubicBezTo>
                    <a:pt x="33299" y="15947"/>
                    <a:pt x="30721" y="18208"/>
                    <a:pt x="28588" y="20691"/>
                  </a:cubicBezTo>
                  <a:lnTo>
                    <a:pt x="27728" y="18112"/>
                  </a:lnTo>
                  <a:cubicBezTo>
                    <a:pt x="27760" y="18048"/>
                    <a:pt x="27792" y="17985"/>
                    <a:pt x="27792" y="17953"/>
                  </a:cubicBezTo>
                  <a:cubicBezTo>
                    <a:pt x="27792" y="17857"/>
                    <a:pt x="27728" y="17826"/>
                    <a:pt x="27633" y="17826"/>
                  </a:cubicBezTo>
                  <a:lnTo>
                    <a:pt x="27569" y="17635"/>
                  </a:lnTo>
                  <a:lnTo>
                    <a:pt x="27696" y="17571"/>
                  </a:lnTo>
                  <a:cubicBezTo>
                    <a:pt x="27760" y="17539"/>
                    <a:pt x="27792" y="17475"/>
                    <a:pt x="27760" y="17380"/>
                  </a:cubicBezTo>
                  <a:cubicBezTo>
                    <a:pt x="27738" y="17335"/>
                    <a:pt x="27715" y="17290"/>
                    <a:pt x="27670" y="17290"/>
                  </a:cubicBezTo>
                  <a:cubicBezTo>
                    <a:pt x="27651" y="17290"/>
                    <a:pt x="27629" y="17298"/>
                    <a:pt x="27601" y="17316"/>
                  </a:cubicBezTo>
                  <a:lnTo>
                    <a:pt x="27442" y="17348"/>
                  </a:lnTo>
                  <a:lnTo>
                    <a:pt x="27378" y="17093"/>
                  </a:lnTo>
                  <a:cubicBezTo>
                    <a:pt x="27442" y="17062"/>
                    <a:pt x="27474" y="17030"/>
                    <a:pt x="27442" y="16934"/>
                  </a:cubicBezTo>
                  <a:cubicBezTo>
                    <a:pt x="27442" y="16871"/>
                    <a:pt x="27378" y="16839"/>
                    <a:pt x="27283" y="16839"/>
                  </a:cubicBezTo>
                  <a:lnTo>
                    <a:pt x="25850" y="12605"/>
                  </a:lnTo>
                  <a:lnTo>
                    <a:pt x="25691" y="12637"/>
                  </a:lnTo>
                  <a:lnTo>
                    <a:pt x="24863" y="12891"/>
                  </a:lnTo>
                  <a:lnTo>
                    <a:pt x="24831" y="12796"/>
                  </a:lnTo>
                  <a:lnTo>
                    <a:pt x="24672" y="12796"/>
                  </a:lnTo>
                  <a:lnTo>
                    <a:pt x="23940" y="13178"/>
                  </a:lnTo>
                  <a:cubicBezTo>
                    <a:pt x="23572" y="12678"/>
                    <a:pt x="23117" y="12635"/>
                    <a:pt x="22934" y="12635"/>
                  </a:cubicBezTo>
                  <a:cubicBezTo>
                    <a:pt x="22895" y="12635"/>
                    <a:pt x="22869" y="12637"/>
                    <a:pt x="22858" y="12637"/>
                  </a:cubicBezTo>
                  <a:cubicBezTo>
                    <a:pt x="23908" y="12223"/>
                    <a:pt x="24290" y="11045"/>
                    <a:pt x="24290" y="10472"/>
                  </a:cubicBezTo>
                  <a:cubicBezTo>
                    <a:pt x="24417" y="9899"/>
                    <a:pt x="24449" y="9230"/>
                    <a:pt x="24449" y="8721"/>
                  </a:cubicBezTo>
                  <a:cubicBezTo>
                    <a:pt x="24577" y="8275"/>
                    <a:pt x="24768" y="7766"/>
                    <a:pt x="25054" y="7161"/>
                  </a:cubicBezTo>
                  <a:cubicBezTo>
                    <a:pt x="25691" y="5760"/>
                    <a:pt x="26105" y="3786"/>
                    <a:pt x="24258" y="2067"/>
                  </a:cubicBezTo>
                  <a:cubicBezTo>
                    <a:pt x="23886" y="425"/>
                    <a:pt x="22639" y="168"/>
                    <a:pt x="21898" y="168"/>
                  </a:cubicBezTo>
                  <a:cubicBezTo>
                    <a:pt x="21562" y="168"/>
                    <a:pt x="21329" y="221"/>
                    <a:pt x="21329" y="221"/>
                  </a:cubicBezTo>
                  <a:cubicBezTo>
                    <a:pt x="20931" y="69"/>
                    <a:pt x="20537" y="0"/>
                    <a:pt x="20153"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50"/>
            <p:cNvSpPr/>
            <p:nvPr/>
          </p:nvSpPr>
          <p:spPr>
            <a:xfrm>
              <a:off x="4373720" y="4079358"/>
              <a:ext cx="207999" cy="230533"/>
            </a:xfrm>
            <a:custGeom>
              <a:rect b="b" l="l" r="r" t="t"/>
              <a:pathLst>
                <a:path extrusionOk="0" h="15632" w="14104">
                  <a:moveTo>
                    <a:pt x="6463" y="1"/>
                  </a:moveTo>
                  <a:lnTo>
                    <a:pt x="0" y="7195"/>
                  </a:lnTo>
                  <a:lnTo>
                    <a:pt x="2038" y="13562"/>
                  </a:lnTo>
                  <a:lnTo>
                    <a:pt x="5381" y="14549"/>
                  </a:lnTo>
                  <a:lnTo>
                    <a:pt x="8914" y="15631"/>
                  </a:lnTo>
                  <a:lnTo>
                    <a:pt x="14103" y="12480"/>
                  </a:lnTo>
                  <a:lnTo>
                    <a:pt x="12989" y="4489"/>
                  </a:lnTo>
                  <a:lnTo>
                    <a:pt x="646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50"/>
            <p:cNvSpPr/>
            <p:nvPr/>
          </p:nvSpPr>
          <p:spPr>
            <a:xfrm>
              <a:off x="4453064" y="4079358"/>
              <a:ext cx="128657" cy="230533"/>
            </a:xfrm>
            <a:custGeom>
              <a:rect b="b" l="l" r="r" t="t"/>
              <a:pathLst>
                <a:path extrusionOk="0" h="15632" w="8724">
                  <a:moveTo>
                    <a:pt x="1083" y="1"/>
                  </a:moveTo>
                  <a:lnTo>
                    <a:pt x="4107" y="4680"/>
                  </a:lnTo>
                  <a:lnTo>
                    <a:pt x="128" y="11334"/>
                  </a:lnTo>
                  <a:lnTo>
                    <a:pt x="1" y="14549"/>
                  </a:lnTo>
                  <a:lnTo>
                    <a:pt x="3534" y="15631"/>
                  </a:lnTo>
                  <a:lnTo>
                    <a:pt x="8723" y="12480"/>
                  </a:lnTo>
                  <a:lnTo>
                    <a:pt x="7609" y="4489"/>
                  </a:lnTo>
                  <a:lnTo>
                    <a:pt x="1083" y="1"/>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50"/>
            <p:cNvSpPr/>
            <p:nvPr/>
          </p:nvSpPr>
          <p:spPr>
            <a:xfrm>
              <a:off x="4501423" y="3890612"/>
              <a:ext cx="590623" cy="422088"/>
            </a:xfrm>
            <a:custGeom>
              <a:rect b="b" l="l" r="r" t="t"/>
              <a:pathLst>
                <a:path extrusionOk="0" h="28621" w="40049">
                  <a:moveTo>
                    <a:pt x="6272" y="1"/>
                  </a:moveTo>
                  <a:cubicBezTo>
                    <a:pt x="6272" y="1"/>
                    <a:pt x="637" y="9488"/>
                    <a:pt x="319" y="10284"/>
                  </a:cubicBezTo>
                  <a:cubicBezTo>
                    <a:pt x="1" y="11080"/>
                    <a:pt x="1847" y="18561"/>
                    <a:pt x="1847" y="18561"/>
                  </a:cubicBezTo>
                  <a:lnTo>
                    <a:pt x="255" y="28621"/>
                  </a:lnTo>
                  <a:lnTo>
                    <a:pt x="29384" y="28621"/>
                  </a:lnTo>
                  <a:lnTo>
                    <a:pt x="40049" y="25692"/>
                  </a:lnTo>
                  <a:lnTo>
                    <a:pt x="37820" y="17797"/>
                  </a:lnTo>
                  <a:lnTo>
                    <a:pt x="25246" y="10729"/>
                  </a:lnTo>
                  <a:lnTo>
                    <a:pt x="22030" y="8883"/>
                  </a:lnTo>
                  <a:lnTo>
                    <a:pt x="8309" y="1179"/>
                  </a:lnTo>
                  <a:lnTo>
                    <a:pt x="6941" y="415"/>
                  </a:lnTo>
                  <a:lnTo>
                    <a:pt x="6272"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50"/>
            <p:cNvSpPr/>
            <p:nvPr/>
          </p:nvSpPr>
          <p:spPr>
            <a:xfrm>
              <a:off x="4501423" y="3890155"/>
              <a:ext cx="155881" cy="422073"/>
            </a:xfrm>
            <a:custGeom>
              <a:rect b="b" l="l" r="r" t="t"/>
              <a:pathLst>
                <a:path extrusionOk="0" h="28620" w="10570">
                  <a:moveTo>
                    <a:pt x="6272" y="0"/>
                  </a:moveTo>
                  <a:cubicBezTo>
                    <a:pt x="6272" y="0"/>
                    <a:pt x="637" y="9487"/>
                    <a:pt x="319" y="10283"/>
                  </a:cubicBezTo>
                  <a:cubicBezTo>
                    <a:pt x="1" y="11079"/>
                    <a:pt x="1847" y="18560"/>
                    <a:pt x="1847" y="18560"/>
                  </a:cubicBezTo>
                  <a:lnTo>
                    <a:pt x="255" y="28620"/>
                  </a:lnTo>
                  <a:lnTo>
                    <a:pt x="10220" y="28620"/>
                  </a:lnTo>
                  <a:lnTo>
                    <a:pt x="10570" y="19451"/>
                  </a:lnTo>
                  <a:lnTo>
                    <a:pt x="4394" y="11779"/>
                  </a:lnTo>
                  <a:lnTo>
                    <a:pt x="5508" y="6494"/>
                  </a:lnTo>
                  <a:lnTo>
                    <a:pt x="6590" y="1560"/>
                  </a:lnTo>
                  <a:cubicBezTo>
                    <a:pt x="6590" y="1560"/>
                    <a:pt x="7545" y="1305"/>
                    <a:pt x="8309" y="1146"/>
                  </a:cubicBezTo>
                  <a:lnTo>
                    <a:pt x="6941" y="414"/>
                  </a:lnTo>
                  <a:lnTo>
                    <a:pt x="6272"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50"/>
            <p:cNvSpPr/>
            <p:nvPr/>
          </p:nvSpPr>
          <p:spPr>
            <a:xfrm>
              <a:off x="4810350" y="4048844"/>
              <a:ext cx="281707" cy="263862"/>
            </a:xfrm>
            <a:custGeom>
              <a:rect b="b" l="l" r="r" t="t"/>
              <a:pathLst>
                <a:path extrusionOk="0" h="17892" w="19102">
                  <a:moveTo>
                    <a:pt x="4362" y="0"/>
                  </a:moveTo>
                  <a:cubicBezTo>
                    <a:pt x="1911" y="160"/>
                    <a:pt x="1" y="319"/>
                    <a:pt x="1" y="319"/>
                  </a:cubicBezTo>
                  <a:cubicBezTo>
                    <a:pt x="1" y="828"/>
                    <a:pt x="1656" y="14071"/>
                    <a:pt x="2134" y="17892"/>
                  </a:cubicBezTo>
                  <a:lnTo>
                    <a:pt x="8437" y="17892"/>
                  </a:lnTo>
                  <a:lnTo>
                    <a:pt x="19102" y="14963"/>
                  </a:lnTo>
                  <a:lnTo>
                    <a:pt x="16937" y="7068"/>
                  </a:lnTo>
                  <a:lnTo>
                    <a:pt x="4362"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50"/>
            <p:cNvSpPr/>
            <p:nvPr/>
          </p:nvSpPr>
          <p:spPr>
            <a:xfrm>
              <a:off x="4583584" y="3907056"/>
              <a:ext cx="266207" cy="150631"/>
            </a:xfrm>
            <a:custGeom>
              <a:rect b="b" l="l" r="r" t="t"/>
              <a:pathLst>
                <a:path extrusionOk="0" h="10214" w="18051">
                  <a:moveTo>
                    <a:pt x="2770" y="0"/>
                  </a:moveTo>
                  <a:cubicBezTo>
                    <a:pt x="2006" y="159"/>
                    <a:pt x="1051" y="414"/>
                    <a:pt x="1051" y="414"/>
                  </a:cubicBezTo>
                  <a:lnTo>
                    <a:pt x="1" y="5348"/>
                  </a:lnTo>
                  <a:cubicBezTo>
                    <a:pt x="414" y="5953"/>
                    <a:pt x="2420" y="8405"/>
                    <a:pt x="4139" y="9360"/>
                  </a:cubicBezTo>
                  <a:cubicBezTo>
                    <a:pt x="5460" y="10096"/>
                    <a:pt x="11417" y="10213"/>
                    <a:pt x="15095" y="10213"/>
                  </a:cubicBezTo>
                  <a:cubicBezTo>
                    <a:pt x="16825" y="10213"/>
                    <a:pt x="18051" y="10187"/>
                    <a:pt x="18051" y="10187"/>
                  </a:cubicBezTo>
                  <a:lnTo>
                    <a:pt x="16491" y="7736"/>
                  </a:lnTo>
                  <a:lnTo>
                    <a:pt x="2770"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50"/>
            <p:cNvSpPr/>
            <p:nvPr/>
          </p:nvSpPr>
          <p:spPr>
            <a:xfrm>
              <a:off x="4656823" y="3459201"/>
              <a:ext cx="102834" cy="186777"/>
            </a:xfrm>
            <a:custGeom>
              <a:rect b="b" l="l" r="r" t="t"/>
              <a:pathLst>
                <a:path extrusionOk="0" h="12665" w="6973">
                  <a:moveTo>
                    <a:pt x="2775" y="0"/>
                  </a:moveTo>
                  <a:cubicBezTo>
                    <a:pt x="2417" y="0"/>
                    <a:pt x="2166" y="60"/>
                    <a:pt x="2166" y="60"/>
                  </a:cubicBezTo>
                  <a:lnTo>
                    <a:pt x="4012" y="4868"/>
                  </a:lnTo>
                  <a:cubicBezTo>
                    <a:pt x="4012" y="4868"/>
                    <a:pt x="2166" y="6746"/>
                    <a:pt x="2038" y="6778"/>
                  </a:cubicBezTo>
                  <a:cubicBezTo>
                    <a:pt x="1879" y="6809"/>
                    <a:pt x="1" y="10821"/>
                    <a:pt x="1" y="10821"/>
                  </a:cubicBezTo>
                  <a:cubicBezTo>
                    <a:pt x="1" y="10821"/>
                    <a:pt x="192" y="12317"/>
                    <a:pt x="2420" y="12635"/>
                  </a:cubicBezTo>
                  <a:cubicBezTo>
                    <a:pt x="2562" y="12655"/>
                    <a:pt x="2697" y="12665"/>
                    <a:pt x="2827" y="12665"/>
                  </a:cubicBezTo>
                  <a:cubicBezTo>
                    <a:pt x="4727" y="12665"/>
                    <a:pt x="5275" y="10595"/>
                    <a:pt x="5126" y="10088"/>
                  </a:cubicBezTo>
                  <a:cubicBezTo>
                    <a:pt x="4935" y="9484"/>
                    <a:pt x="5254" y="8369"/>
                    <a:pt x="5890" y="6969"/>
                  </a:cubicBezTo>
                  <a:cubicBezTo>
                    <a:pt x="6559" y="5600"/>
                    <a:pt x="6973" y="3594"/>
                    <a:pt x="5094" y="1875"/>
                  </a:cubicBezTo>
                  <a:cubicBezTo>
                    <a:pt x="4729" y="262"/>
                    <a:pt x="3520" y="0"/>
                    <a:pt x="277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50"/>
            <p:cNvSpPr/>
            <p:nvPr/>
          </p:nvSpPr>
          <p:spPr>
            <a:xfrm>
              <a:off x="4885004" y="3620191"/>
              <a:ext cx="37105" cy="72307"/>
            </a:xfrm>
            <a:custGeom>
              <a:rect b="b" l="l" r="r" t="t"/>
              <a:pathLst>
                <a:path extrusionOk="0" h="4903" w="2516">
                  <a:moveTo>
                    <a:pt x="765" y="0"/>
                  </a:moveTo>
                  <a:cubicBezTo>
                    <a:pt x="733" y="0"/>
                    <a:pt x="669" y="0"/>
                    <a:pt x="669" y="32"/>
                  </a:cubicBezTo>
                  <a:cubicBezTo>
                    <a:pt x="669" y="64"/>
                    <a:pt x="637" y="127"/>
                    <a:pt x="637" y="159"/>
                  </a:cubicBezTo>
                  <a:cubicBezTo>
                    <a:pt x="542" y="509"/>
                    <a:pt x="351" y="1592"/>
                    <a:pt x="255" y="2420"/>
                  </a:cubicBezTo>
                  <a:lnTo>
                    <a:pt x="255" y="2547"/>
                  </a:lnTo>
                  <a:cubicBezTo>
                    <a:pt x="128" y="3534"/>
                    <a:pt x="1" y="4139"/>
                    <a:pt x="1" y="4139"/>
                  </a:cubicBezTo>
                  <a:lnTo>
                    <a:pt x="1433" y="4807"/>
                  </a:lnTo>
                  <a:lnTo>
                    <a:pt x="1592" y="4903"/>
                  </a:lnTo>
                  <a:cubicBezTo>
                    <a:pt x="2038" y="4457"/>
                    <a:pt x="2325" y="3820"/>
                    <a:pt x="2420" y="3470"/>
                  </a:cubicBezTo>
                  <a:cubicBezTo>
                    <a:pt x="2484" y="3311"/>
                    <a:pt x="2516" y="3184"/>
                    <a:pt x="2516" y="3184"/>
                  </a:cubicBezTo>
                  <a:lnTo>
                    <a:pt x="2452" y="3056"/>
                  </a:lnTo>
                  <a:cubicBezTo>
                    <a:pt x="2452" y="3056"/>
                    <a:pt x="2356" y="3120"/>
                    <a:pt x="2325" y="3152"/>
                  </a:cubicBezTo>
                  <a:cubicBezTo>
                    <a:pt x="2134" y="2547"/>
                    <a:pt x="1592" y="2165"/>
                    <a:pt x="956" y="2101"/>
                  </a:cubicBezTo>
                  <a:lnTo>
                    <a:pt x="924" y="2101"/>
                  </a:lnTo>
                  <a:lnTo>
                    <a:pt x="924" y="2069"/>
                  </a:lnTo>
                  <a:lnTo>
                    <a:pt x="956" y="191"/>
                  </a:lnTo>
                  <a:cubicBezTo>
                    <a:pt x="956" y="96"/>
                    <a:pt x="892" y="0"/>
                    <a:pt x="765"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50"/>
            <p:cNvSpPr/>
            <p:nvPr/>
          </p:nvSpPr>
          <p:spPr>
            <a:xfrm>
              <a:off x="4712231" y="3643198"/>
              <a:ext cx="83117" cy="209400"/>
            </a:xfrm>
            <a:custGeom>
              <a:rect b="b" l="l" r="r" t="t"/>
              <a:pathLst>
                <a:path extrusionOk="0" h="14199" w="5636">
                  <a:moveTo>
                    <a:pt x="0" y="0"/>
                  </a:moveTo>
                  <a:cubicBezTo>
                    <a:pt x="0" y="64"/>
                    <a:pt x="0" y="7704"/>
                    <a:pt x="1019" y="10410"/>
                  </a:cubicBezTo>
                  <a:cubicBezTo>
                    <a:pt x="2038" y="13180"/>
                    <a:pt x="3630" y="14198"/>
                    <a:pt x="3630" y="14198"/>
                  </a:cubicBezTo>
                  <a:cubicBezTo>
                    <a:pt x="3630" y="14198"/>
                    <a:pt x="4362" y="13020"/>
                    <a:pt x="5221" y="10092"/>
                  </a:cubicBezTo>
                  <a:cubicBezTo>
                    <a:pt x="5349" y="9678"/>
                    <a:pt x="5508" y="9200"/>
                    <a:pt x="5635" y="8627"/>
                  </a:cubicBezTo>
                  <a:cubicBezTo>
                    <a:pt x="5508" y="8341"/>
                    <a:pt x="5380" y="8086"/>
                    <a:pt x="5317" y="7800"/>
                  </a:cubicBezTo>
                  <a:cubicBezTo>
                    <a:pt x="2866" y="2133"/>
                    <a:pt x="0" y="0"/>
                    <a:pt x="0" y="0"/>
                  </a:cubicBezTo>
                  <a:close/>
                </a:path>
              </a:pathLst>
            </a:custGeom>
            <a:solidFill>
              <a:srgbClr val="F7D7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9" name="Google Shape;2749;p50"/>
            <p:cNvSpPr/>
            <p:nvPr/>
          </p:nvSpPr>
          <p:spPr>
            <a:xfrm>
              <a:off x="4754219" y="3693430"/>
              <a:ext cx="151457" cy="171499"/>
            </a:xfrm>
            <a:custGeom>
              <a:rect b="b" l="l" r="r" t="t"/>
              <a:pathLst>
                <a:path extrusionOk="0" h="11629" w="10270">
                  <a:moveTo>
                    <a:pt x="10269" y="3534"/>
                  </a:moveTo>
                  <a:cubicBezTo>
                    <a:pt x="10267" y="3542"/>
                    <a:pt x="10251" y="3578"/>
                    <a:pt x="10223" y="3640"/>
                  </a:cubicBezTo>
                  <a:lnTo>
                    <a:pt x="10223" y="3640"/>
                  </a:lnTo>
                  <a:cubicBezTo>
                    <a:pt x="10242" y="3605"/>
                    <a:pt x="10256" y="3575"/>
                    <a:pt x="10269" y="3534"/>
                  </a:cubicBezTo>
                  <a:close/>
                  <a:moveTo>
                    <a:pt x="7532" y="0"/>
                  </a:moveTo>
                  <a:cubicBezTo>
                    <a:pt x="7531" y="0"/>
                    <a:pt x="4762" y="2420"/>
                    <a:pt x="2629" y="4967"/>
                  </a:cubicBezTo>
                  <a:cubicBezTo>
                    <a:pt x="2024" y="5699"/>
                    <a:pt x="1515" y="6367"/>
                    <a:pt x="1069" y="7036"/>
                  </a:cubicBezTo>
                  <a:cubicBezTo>
                    <a:pt x="687" y="7736"/>
                    <a:pt x="369" y="8373"/>
                    <a:pt x="241" y="8914"/>
                  </a:cubicBezTo>
                  <a:cubicBezTo>
                    <a:pt x="0" y="10147"/>
                    <a:pt x="842" y="11629"/>
                    <a:pt x="2350" y="11629"/>
                  </a:cubicBezTo>
                  <a:cubicBezTo>
                    <a:pt x="2633" y="11629"/>
                    <a:pt x="2939" y="11577"/>
                    <a:pt x="3266" y="11461"/>
                  </a:cubicBezTo>
                  <a:cubicBezTo>
                    <a:pt x="3711" y="11302"/>
                    <a:pt x="4985" y="11079"/>
                    <a:pt x="4985" y="11079"/>
                  </a:cubicBezTo>
                  <a:cubicBezTo>
                    <a:pt x="5080" y="10952"/>
                    <a:pt x="5208" y="10888"/>
                    <a:pt x="5335" y="10761"/>
                  </a:cubicBezTo>
                  <a:cubicBezTo>
                    <a:pt x="7996" y="8275"/>
                    <a:pt x="9905" y="4339"/>
                    <a:pt x="10223" y="3640"/>
                  </a:cubicBezTo>
                  <a:lnTo>
                    <a:pt x="10223" y="3640"/>
                  </a:lnTo>
                  <a:cubicBezTo>
                    <a:pt x="10198" y="3687"/>
                    <a:pt x="10164" y="3744"/>
                    <a:pt x="10110" y="3852"/>
                  </a:cubicBezTo>
                  <a:lnTo>
                    <a:pt x="9824" y="3852"/>
                  </a:lnTo>
                  <a:cubicBezTo>
                    <a:pt x="9537" y="3852"/>
                    <a:pt x="9187" y="3630"/>
                    <a:pt x="8869" y="3216"/>
                  </a:cubicBezTo>
                  <a:cubicBezTo>
                    <a:pt x="8837" y="3184"/>
                    <a:pt x="8805" y="3120"/>
                    <a:pt x="8741" y="3057"/>
                  </a:cubicBezTo>
                  <a:cubicBezTo>
                    <a:pt x="8709" y="2993"/>
                    <a:pt x="8678" y="2961"/>
                    <a:pt x="8646" y="2897"/>
                  </a:cubicBezTo>
                  <a:lnTo>
                    <a:pt x="8614" y="2866"/>
                  </a:lnTo>
                  <a:cubicBezTo>
                    <a:pt x="8550" y="2834"/>
                    <a:pt x="8550" y="2802"/>
                    <a:pt x="8518" y="2738"/>
                  </a:cubicBezTo>
                  <a:cubicBezTo>
                    <a:pt x="8391" y="2643"/>
                    <a:pt x="8327" y="2483"/>
                    <a:pt x="8232" y="2356"/>
                  </a:cubicBezTo>
                  <a:cubicBezTo>
                    <a:pt x="8200" y="2229"/>
                    <a:pt x="8105" y="2165"/>
                    <a:pt x="8073" y="2070"/>
                  </a:cubicBezTo>
                  <a:cubicBezTo>
                    <a:pt x="7818" y="1592"/>
                    <a:pt x="7595" y="1146"/>
                    <a:pt x="7532" y="796"/>
                  </a:cubicBezTo>
                  <a:cubicBezTo>
                    <a:pt x="7468" y="637"/>
                    <a:pt x="7436" y="510"/>
                    <a:pt x="7436" y="414"/>
                  </a:cubicBezTo>
                  <a:cubicBezTo>
                    <a:pt x="7436" y="255"/>
                    <a:pt x="7468" y="128"/>
                    <a:pt x="753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0" name="Google Shape;2750;p50"/>
            <p:cNvSpPr/>
            <p:nvPr/>
          </p:nvSpPr>
          <p:spPr>
            <a:xfrm>
              <a:off x="4912244" y="4121612"/>
              <a:ext cx="207527" cy="114485"/>
            </a:xfrm>
            <a:custGeom>
              <a:rect b="b" l="l" r="r" t="t"/>
              <a:pathLst>
                <a:path extrusionOk="0" h="7763" w="14072">
                  <a:moveTo>
                    <a:pt x="3566" y="1"/>
                  </a:moveTo>
                  <a:cubicBezTo>
                    <a:pt x="3279" y="1"/>
                    <a:pt x="0" y="1688"/>
                    <a:pt x="3757" y="5604"/>
                  </a:cubicBezTo>
                  <a:cubicBezTo>
                    <a:pt x="5365" y="7280"/>
                    <a:pt x="7468" y="7762"/>
                    <a:pt x="9355" y="7762"/>
                  </a:cubicBezTo>
                  <a:cubicBezTo>
                    <a:pt x="11911" y="7762"/>
                    <a:pt x="14071" y="6877"/>
                    <a:pt x="14071" y="6877"/>
                  </a:cubicBezTo>
                  <a:cubicBezTo>
                    <a:pt x="14071" y="6877"/>
                    <a:pt x="11620" y="1497"/>
                    <a:pt x="11333" y="1274"/>
                  </a:cubicBezTo>
                  <a:cubicBezTo>
                    <a:pt x="11015" y="1083"/>
                    <a:pt x="3852" y="1"/>
                    <a:pt x="3566"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50"/>
            <p:cNvSpPr/>
            <p:nvPr/>
          </p:nvSpPr>
          <p:spPr>
            <a:xfrm>
              <a:off x="4662457" y="3883105"/>
              <a:ext cx="388759" cy="128657"/>
            </a:xfrm>
            <a:custGeom>
              <a:rect b="b" l="l" r="r" t="t"/>
              <a:pathLst>
                <a:path extrusionOk="0" h="8724" w="26361">
                  <a:moveTo>
                    <a:pt x="5890" y="1"/>
                  </a:moveTo>
                  <a:lnTo>
                    <a:pt x="1" y="6654"/>
                  </a:lnTo>
                  <a:lnTo>
                    <a:pt x="23049" y="8723"/>
                  </a:lnTo>
                  <a:lnTo>
                    <a:pt x="26360" y="3662"/>
                  </a:lnTo>
                  <a:lnTo>
                    <a:pt x="589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2" name="Google Shape;2752;p50"/>
            <p:cNvSpPr/>
            <p:nvPr/>
          </p:nvSpPr>
          <p:spPr>
            <a:xfrm>
              <a:off x="4661528" y="3882633"/>
              <a:ext cx="389688" cy="129601"/>
            </a:xfrm>
            <a:custGeom>
              <a:rect b="b" l="l" r="r" t="t"/>
              <a:pathLst>
                <a:path extrusionOk="0" h="8788" w="26424">
                  <a:moveTo>
                    <a:pt x="26383" y="3724"/>
                  </a:moveTo>
                  <a:lnTo>
                    <a:pt x="26017" y="4290"/>
                  </a:lnTo>
                  <a:lnTo>
                    <a:pt x="26017" y="4290"/>
                  </a:lnTo>
                  <a:lnTo>
                    <a:pt x="26391" y="3725"/>
                  </a:lnTo>
                  <a:lnTo>
                    <a:pt x="26391" y="3725"/>
                  </a:lnTo>
                  <a:lnTo>
                    <a:pt x="26383" y="3724"/>
                  </a:lnTo>
                  <a:close/>
                  <a:moveTo>
                    <a:pt x="5921" y="1"/>
                  </a:moveTo>
                  <a:lnTo>
                    <a:pt x="0" y="6718"/>
                  </a:lnTo>
                  <a:lnTo>
                    <a:pt x="23112" y="8787"/>
                  </a:lnTo>
                  <a:lnTo>
                    <a:pt x="26017" y="4290"/>
                  </a:lnTo>
                  <a:lnTo>
                    <a:pt x="26017" y="4290"/>
                  </a:lnTo>
                  <a:lnTo>
                    <a:pt x="23080" y="8724"/>
                  </a:lnTo>
                  <a:lnTo>
                    <a:pt x="159" y="6654"/>
                  </a:lnTo>
                  <a:lnTo>
                    <a:pt x="6017" y="64"/>
                  </a:lnTo>
                  <a:lnTo>
                    <a:pt x="26383" y="3724"/>
                  </a:lnTo>
                  <a:lnTo>
                    <a:pt x="26383" y="3724"/>
                  </a:lnTo>
                  <a:lnTo>
                    <a:pt x="26423" y="3662"/>
                  </a:lnTo>
                  <a:lnTo>
                    <a:pt x="5921"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3" name="Google Shape;2753;p50"/>
            <p:cNvSpPr/>
            <p:nvPr/>
          </p:nvSpPr>
          <p:spPr>
            <a:xfrm>
              <a:off x="4868103" y="3864331"/>
              <a:ext cx="192971" cy="472775"/>
            </a:xfrm>
            <a:custGeom>
              <a:rect b="b" l="l" r="r" t="t"/>
              <a:pathLst>
                <a:path extrusionOk="0" h="32058" w="13085">
                  <a:moveTo>
                    <a:pt x="13085" y="30976"/>
                  </a:moveTo>
                  <a:cubicBezTo>
                    <a:pt x="13085" y="31230"/>
                    <a:pt x="12894" y="31517"/>
                    <a:pt x="12671" y="31676"/>
                  </a:cubicBezTo>
                  <a:cubicBezTo>
                    <a:pt x="12480" y="31771"/>
                    <a:pt x="12289" y="31835"/>
                    <a:pt x="12130" y="31867"/>
                  </a:cubicBezTo>
                  <a:cubicBezTo>
                    <a:pt x="11461" y="32058"/>
                    <a:pt x="10729" y="31962"/>
                    <a:pt x="10156" y="31549"/>
                  </a:cubicBezTo>
                  <a:lnTo>
                    <a:pt x="6686" y="29129"/>
                  </a:lnTo>
                  <a:cubicBezTo>
                    <a:pt x="6240" y="28811"/>
                    <a:pt x="5954" y="28301"/>
                    <a:pt x="6017" y="27728"/>
                  </a:cubicBezTo>
                  <a:cubicBezTo>
                    <a:pt x="6081" y="26933"/>
                    <a:pt x="6686" y="26582"/>
                    <a:pt x="6686" y="25564"/>
                  </a:cubicBezTo>
                  <a:cubicBezTo>
                    <a:pt x="3311" y="14963"/>
                    <a:pt x="1560" y="18337"/>
                    <a:pt x="223" y="8468"/>
                  </a:cubicBezTo>
                  <a:cubicBezTo>
                    <a:pt x="1" y="3152"/>
                    <a:pt x="4107" y="0"/>
                    <a:pt x="4107" y="0"/>
                  </a:cubicBezTo>
                  <a:lnTo>
                    <a:pt x="7132" y="3948"/>
                  </a:lnTo>
                  <a:cubicBezTo>
                    <a:pt x="7132" y="3948"/>
                    <a:pt x="6972" y="18242"/>
                    <a:pt x="9105" y="25277"/>
                  </a:cubicBezTo>
                  <a:cubicBezTo>
                    <a:pt x="9933" y="27824"/>
                    <a:pt x="9392" y="27665"/>
                    <a:pt x="12098" y="29861"/>
                  </a:cubicBezTo>
                  <a:lnTo>
                    <a:pt x="12098" y="29861"/>
                  </a:lnTo>
                  <a:cubicBezTo>
                    <a:pt x="12321" y="30052"/>
                    <a:pt x="12607" y="30243"/>
                    <a:pt x="12894" y="30498"/>
                  </a:cubicBezTo>
                  <a:cubicBezTo>
                    <a:pt x="13053" y="30594"/>
                    <a:pt x="13085" y="30753"/>
                    <a:pt x="13085" y="3097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4" name="Google Shape;2754;p50"/>
            <p:cNvSpPr/>
            <p:nvPr/>
          </p:nvSpPr>
          <p:spPr>
            <a:xfrm>
              <a:off x="4980321" y="3941331"/>
              <a:ext cx="185922" cy="402828"/>
            </a:xfrm>
            <a:custGeom>
              <a:rect b="b" l="l" r="r" t="t"/>
              <a:pathLst>
                <a:path extrusionOk="0" h="27315" w="12607">
                  <a:moveTo>
                    <a:pt x="12416" y="26168"/>
                  </a:moveTo>
                  <a:cubicBezTo>
                    <a:pt x="12097" y="25850"/>
                    <a:pt x="11811" y="25627"/>
                    <a:pt x="11588" y="25341"/>
                  </a:cubicBezTo>
                  <a:lnTo>
                    <a:pt x="11588" y="25341"/>
                  </a:lnTo>
                  <a:cubicBezTo>
                    <a:pt x="9582" y="23271"/>
                    <a:pt x="9678" y="22476"/>
                    <a:pt x="8436" y="20470"/>
                  </a:cubicBezTo>
                  <a:lnTo>
                    <a:pt x="8436" y="20470"/>
                  </a:lnTo>
                  <a:lnTo>
                    <a:pt x="6017" y="4775"/>
                  </a:lnTo>
                  <a:lnTo>
                    <a:pt x="3916" y="0"/>
                  </a:lnTo>
                  <a:lnTo>
                    <a:pt x="0" y="5730"/>
                  </a:lnTo>
                  <a:lnTo>
                    <a:pt x="6399" y="20916"/>
                  </a:lnTo>
                  <a:lnTo>
                    <a:pt x="6399" y="20916"/>
                  </a:lnTo>
                  <a:cubicBezTo>
                    <a:pt x="6367" y="21234"/>
                    <a:pt x="6240" y="21552"/>
                    <a:pt x="6176" y="21807"/>
                  </a:cubicBezTo>
                  <a:cubicBezTo>
                    <a:pt x="5921" y="22412"/>
                    <a:pt x="5603" y="22826"/>
                    <a:pt x="5858" y="23303"/>
                  </a:cubicBezTo>
                  <a:cubicBezTo>
                    <a:pt x="5921" y="23431"/>
                    <a:pt x="6049" y="23558"/>
                    <a:pt x="6176" y="23653"/>
                  </a:cubicBezTo>
                  <a:lnTo>
                    <a:pt x="10537" y="26837"/>
                  </a:lnTo>
                  <a:lnTo>
                    <a:pt x="10728" y="26996"/>
                  </a:lnTo>
                  <a:cubicBezTo>
                    <a:pt x="11142" y="27283"/>
                    <a:pt x="11620" y="27314"/>
                    <a:pt x="12066" y="27219"/>
                  </a:cubicBezTo>
                  <a:cubicBezTo>
                    <a:pt x="12129" y="27155"/>
                    <a:pt x="12225" y="27123"/>
                    <a:pt x="12320" y="27092"/>
                  </a:cubicBezTo>
                  <a:cubicBezTo>
                    <a:pt x="12479" y="26996"/>
                    <a:pt x="12607" y="26773"/>
                    <a:pt x="12607" y="26582"/>
                  </a:cubicBezTo>
                  <a:cubicBezTo>
                    <a:pt x="12575" y="26423"/>
                    <a:pt x="12543" y="26264"/>
                    <a:pt x="12416" y="2616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5" name="Google Shape;2755;p50"/>
            <p:cNvSpPr/>
            <p:nvPr/>
          </p:nvSpPr>
          <p:spPr>
            <a:xfrm>
              <a:off x="4616915" y="3536141"/>
              <a:ext cx="95328" cy="117656"/>
            </a:xfrm>
            <a:custGeom>
              <a:rect b="b" l="l" r="r" t="t"/>
              <a:pathLst>
                <a:path extrusionOk="0" h="7978" w="6464">
                  <a:moveTo>
                    <a:pt x="1115" y="1"/>
                  </a:moveTo>
                  <a:lnTo>
                    <a:pt x="956" y="1688"/>
                  </a:lnTo>
                  <a:cubicBezTo>
                    <a:pt x="1083" y="1752"/>
                    <a:pt x="1179" y="1911"/>
                    <a:pt x="1306" y="2070"/>
                  </a:cubicBezTo>
                  <a:cubicBezTo>
                    <a:pt x="1720" y="6017"/>
                    <a:pt x="224" y="6145"/>
                    <a:pt x="33" y="6145"/>
                  </a:cubicBezTo>
                  <a:lnTo>
                    <a:pt x="1" y="6145"/>
                  </a:lnTo>
                  <a:cubicBezTo>
                    <a:pt x="329" y="6519"/>
                    <a:pt x="1620" y="7978"/>
                    <a:pt x="3786" y="7978"/>
                  </a:cubicBezTo>
                  <a:cubicBezTo>
                    <a:pt x="4566" y="7978"/>
                    <a:pt x="5460" y="7788"/>
                    <a:pt x="6463" y="7291"/>
                  </a:cubicBezTo>
                  <a:cubicBezTo>
                    <a:pt x="5277" y="6823"/>
                    <a:pt x="4611" y="6048"/>
                    <a:pt x="4616" y="6048"/>
                  </a:cubicBezTo>
                  <a:cubicBezTo>
                    <a:pt x="4616" y="6048"/>
                    <a:pt x="4616" y="6049"/>
                    <a:pt x="4617" y="6049"/>
                  </a:cubicBezTo>
                  <a:lnTo>
                    <a:pt x="4617" y="5731"/>
                  </a:lnTo>
                  <a:lnTo>
                    <a:pt x="4585" y="4139"/>
                  </a:lnTo>
                  <a:lnTo>
                    <a:pt x="4458"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6" name="Google Shape;2756;p50"/>
            <p:cNvSpPr/>
            <p:nvPr/>
          </p:nvSpPr>
          <p:spPr>
            <a:xfrm>
              <a:off x="4865286" y="3688150"/>
              <a:ext cx="45083" cy="60892"/>
            </a:xfrm>
            <a:custGeom>
              <a:rect b="b" l="l" r="r" t="t"/>
              <a:pathLst>
                <a:path extrusionOk="0" h="4129" w="3057">
                  <a:moveTo>
                    <a:pt x="601" y="0"/>
                  </a:moveTo>
                  <a:cubicBezTo>
                    <a:pt x="502" y="0"/>
                    <a:pt x="414" y="24"/>
                    <a:pt x="319" y="72"/>
                  </a:cubicBezTo>
                  <a:cubicBezTo>
                    <a:pt x="192" y="136"/>
                    <a:pt x="128" y="199"/>
                    <a:pt x="64" y="327"/>
                  </a:cubicBezTo>
                  <a:cubicBezTo>
                    <a:pt x="1" y="454"/>
                    <a:pt x="1" y="581"/>
                    <a:pt x="1" y="709"/>
                  </a:cubicBezTo>
                  <a:cubicBezTo>
                    <a:pt x="32" y="836"/>
                    <a:pt x="32" y="995"/>
                    <a:pt x="64" y="1122"/>
                  </a:cubicBezTo>
                  <a:cubicBezTo>
                    <a:pt x="160" y="1473"/>
                    <a:pt x="351" y="1918"/>
                    <a:pt x="637" y="2396"/>
                  </a:cubicBezTo>
                  <a:cubicBezTo>
                    <a:pt x="828" y="2746"/>
                    <a:pt x="1019" y="3064"/>
                    <a:pt x="1274" y="3351"/>
                  </a:cubicBezTo>
                  <a:cubicBezTo>
                    <a:pt x="1306" y="3415"/>
                    <a:pt x="1338" y="3478"/>
                    <a:pt x="1369" y="3510"/>
                  </a:cubicBezTo>
                  <a:cubicBezTo>
                    <a:pt x="1710" y="3875"/>
                    <a:pt x="2050" y="4128"/>
                    <a:pt x="2334" y="4128"/>
                  </a:cubicBezTo>
                  <a:cubicBezTo>
                    <a:pt x="2422" y="4128"/>
                    <a:pt x="2504" y="4104"/>
                    <a:pt x="2579" y="4051"/>
                  </a:cubicBezTo>
                  <a:cubicBezTo>
                    <a:pt x="2611" y="4019"/>
                    <a:pt x="2707" y="3988"/>
                    <a:pt x="2738" y="3892"/>
                  </a:cubicBezTo>
                  <a:cubicBezTo>
                    <a:pt x="3057" y="3510"/>
                    <a:pt x="2961" y="2428"/>
                    <a:pt x="2006" y="1727"/>
                  </a:cubicBezTo>
                  <a:cubicBezTo>
                    <a:pt x="1751" y="1568"/>
                    <a:pt x="1624" y="1282"/>
                    <a:pt x="1497" y="1027"/>
                  </a:cubicBezTo>
                  <a:cubicBezTo>
                    <a:pt x="1306" y="645"/>
                    <a:pt x="1242" y="199"/>
                    <a:pt x="956" y="72"/>
                  </a:cubicBezTo>
                  <a:cubicBezTo>
                    <a:pt x="812" y="24"/>
                    <a:pt x="701" y="0"/>
                    <a:pt x="601" y="0"/>
                  </a:cubicBezTo>
                  <a:close/>
                </a:path>
              </a:pathLst>
            </a:custGeom>
            <a:solidFill>
              <a:srgbClr val="D1896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7" name="Google Shape;2757;p50"/>
            <p:cNvSpPr/>
            <p:nvPr/>
          </p:nvSpPr>
          <p:spPr>
            <a:xfrm>
              <a:off x="4947448" y="3887338"/>
              <a:ext cx="172325" cy="340254"/>
            </a:xfrm>
            <a:custGeom>
              <a:rect b="b" l="l" r="r" t="t"/>
              <a:pathLst>
                <a:path extrusionOk="0" h="23072" w="11685">
                  <a:moveTo>
                    <a:pt x="1" y="0"/>
                  </a:moveTo>
                  <a:lnTo>
                    <a:pt x="3375" y="20120"/>
                  </a:lnTo>
                  <a:lnTo>
                    <a:pt x="3375" y="20120"/>
                  </a:lnTo>
                  <a:cubicBezTo>
                    <a:pt x="3614" y="20104"/>
                    <a:pt x="3829" y="20096"/>
                    <a:pt x="4036" y="20096"/>
                  </a:cubicBezTo>
                  <a:cubicBezTo>
                    <a:pt x="4243" y="20096"/>
                    <a:pt x="4442" y="20104"/>
                    <a:pt x="4649" y="20120"/>
                  </a:cubicBezTo>
                  <a:cubicBezTo>
                    <a:pt x="6304" y="20374"/>
                    <a:pt x="7100" y="21361"/>
                    <a:pt x="7991" y="22125"/>
                  </a:cubicBezTo>
                  <a:cubicBezTo>
                    <a:pt x="8594" y="22664"/>
                    <a:pt x="9212" y="23071"/>
                    <a:pt x="10130" y="23071"/>
                  </a:cubicBezTo>
                  <a:cubicBezTo>
                    <a:pt x="10569" y="23071"/>
                    <a:pt x="11077" y="22978"/>
                    <a:pt x="11684" y="22762"/>
                  </a:cubicBezTo>
                  <a:cubicBezTo>
                    <a:pt x="11175" y="17637"/>
                    <a:pt x="9774" y="6654"/>
                    <a:pt x="5954" y="1560"/>
                  </a:cubicBezTo>
                  <a:cubicBezTo>
                    <a:pt x="4139" y="955"/>
                    <a:pt x="2547" y="541"/>
                    <a:pt x="1433" y="318"/>
                  </a:cubicBezTo>
                  <a:cubicBezTo>
                    <a:pt x="542" y="64"/>
                    <a:pt x="1" y="0"/>
                    <a:pt x="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8" name="Google Shape;2758;p50"/>
            <p:cNvSpPr/>
            <p:nvPr/>
          </p:nvSpPr>
          <p:spPr>
            <a:xfrm>
              <a:off x="4567627" y="3625353"/>
              <a:ext cx="451185" cy="609558"/>
            </a:xfrm>
            <a:custGeom>
              <a:rect b="b" l="l" r="r" t="t"/>
              <a:pathLst>
                <a:path extrusionOk="0" h="41333" w="30594">
                  <a:moveTo>
                    <a:pt x="3375" y="0"/>
                  </a:moveTo>
                  <a:cubicBezTo>
                    <a:pt x="3375" y="0"/>
                    <a:pt x="2483" y="319"/>
                    <a:pt x="796" y="637"/>
                  </a:cubicBezTo>
                  <a:cubicBezTo>
                    <a:pt x="796" y="637"/>
                    <a:pt x="0" y="11843"/>
                    <a:pt x="2611" y="21425"/>
                  </a:cubicBezTo>
                  <a:cubicBezTo>
                    <a:pt x="3152" y="23335"/>
                    <a:pt x="4425" y="24895"/>
                    <a:pt x="6113" y="25755"/>
                  </a:cubicBezTo>
                  <a:lnTo>
                    <a:pt x="6367" y="25882"/>
                  </a:lnTo>
                  <a:cubicBezTo>
                    <a:pt x="6526" y="25946"/>
                    <a:pt x="6717" y="26041"/>
                    <a:pt x="6908" y="26105"/>
                  </a:cubicBezTo>
                  <a:cubicBezTo>
                    <a:pt x="7322" y="26264"/>
                    <a:pt x="7704" y="26360"/>
                    <a:pt x="8118" y="26423"/>
                  </a:cubicBezTo>
                  <a:cubicBezTo>
                    <a:pt x="13403" y="27315"/>
                    <a:pt x="16682" y="26837"/>
                    <a:pt x="18305" y="28970"/>
                  </a:cubicBezTo>
                  <a:cubicBezTo>
                    <a:pt x="20566" y="31962"/>
                    <a:pt x="18464" y="33682"/>
                    <a:pt x="22444" y="41322"/>
                  </a:cubicBezTo>
                  <a:cubicBezTo>
                    <a:pt x="22573" y="41329"/>
                    <a:pt x="22695" y="41333"/>
                    <a:pt x="22813" y="41333"/>
                  </a:cubicBezTo>
                  <a:cubicBezTo>
                    <a:pt x="23712" y="41333"/>
                    <a:pt x="24296" y="41126"/>
                    <a:pt x="24831" y="40844"/>
                  </a:cubicBezTo>
                  <a:cubicBezTo>
                    <a:pt x="24959" y="40813"/>
                    <a:pt x="25022" y="40717"/>
                    <a:pt x="25118" y="40685"/>
                  </a:cubicBezTo>
                  <a:cubicBezTo>
                    <a:pt x="25182" y="40590"/>
                    <a:pt x="25309" y="40526"/>
                    <a:pt x="25436" y="40431"/>
                  </a:cubicBezTo>
                  <a:cubicBezTo>
                    <a:pt x="26423" y="39667"/>
                    <a:pt x="27283" y="38775"/>
                    <a:pt x="29670" y="38775"/>
                  </a:cubicBezTo>
                  <a:cubicBezTo>
                    <a:pt x="29957" y="38775"/>
                    <a:pt x="30275" y="38775"/>
                    <a:pt x="30594" y="38807"/>
                  </a:cubicBezTo>
                  <a:cubicBezTo>
                    <a:pt x="29670" y="35337"/>
                    <a:pt x="28683" y="27760"/>
                    <a:pt x="28429" y="23399"/>
                  </a:cubicBezTo>
                  <a:cubicBezTo>
                    <a:pt x="28429" y="22858"/>
                    <a:pt x="28365" y="22285"/>
                    <a:pt x="28333" y="21807"/>
                  </a:cubicBezTo>
                  <a:cubicBezTo>
                    <a:pt x="28270" y="20502"/>
                    <a:pt x="27888" y="19197"/>
                    <a:pt x="27219" y="18082"/>
                  </a:cubicBezTo>
                  <a:cubicBezTo>
                    <a:pt x="27028" y="17764"/>
                    <a:pt x="26837" y="17478"/>
                    <a:pt x="26614" y="17191"/>
                  </a:cubicBezTo>
                  <a:cubicBezTo>
                    <a:pt x="26137" y="16554"/>
                    <a:pt x="25595" y="16045"/>
                    <a:pt x="24831" y="15854"/>
                  </a:cubicBezTo>
                  <a:cubicBezTo>
                    <a:pt x="22948" y="15456"/>
                    <a:pt x="20512" y="15368"/>
                    <a:pt x="18389" y="15368"/>
                  </a:cubicBezTo>
                  <a:cubicBezTo>
                    <a:pt x="17964" y="15368"/>
                    <a:pt x="17552" y="15371"/>
                    <a:pt x="17159" y="15377"/>
                  </a:cubicBezTo>
                  <a:cubicBezTo>
                    <a:pt x="17115" y="15378"/>
                    <a:pt x="17071" y="15379"/>
                    <a:pt x="17028" y="15379"/>
                  </a:cubicBezTo>
                  <a:cubicBezTo>
                    <a:pt x="15209" y="15379"/>
                    <a:pt x="13713" y="14093"/>
                    <a:pt x="13371" y="12352"/>
                  </a:cubicBezTo>
                  <a:cubicBezTo>
                    <a:pt x="13371" y="12193"/>
                    <a:pt x="13339" y="12066"/>
                    <a:pt x="13339" y="11907"/>
                  </a:cubicBezTo>
                  <a:cubicBezTo>
                    <a:pt x="13307" y="11620"/>
                    <a:pt x="13307" y="11365"/>
                    <a:pt x="13244" y="11079"/>
                  </a:cubicBezTo>
                  <a:cubicBezTo>
                    <a:pt x="13180" y="10506"/>
                    <a:pt x="13148" y="9965"/>
                    <a:pt x="13053" y="9392"/>
                  </a:cubicBezTo>
                  <a:cubicBezTo>
                    <a:pt x="12607" y="6017"/>
                    <a:pt x="11715" y="2292"/>
                    <a:pt x="9837" y="1210"/>
                  </a:cubicBezTo>
                  <a:cubicBezTo>
                    <a:pt x="6686" y="1178"/>
                    <a:pt x="3375" y="0"/>
                    <a:pt x="337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9" name="Google Shape;2759;p50"/>
            <p:cNvSpPr/>
            <p:nvPr/>
          </p:nvSpPr>
          <p:spPr>
            <a:xfrm>
              <a:off x="4595324" y="3642991"/>
              <a:ext cx="143670" cy="368334"/>
            </a:xfrm>
            <a:custGeom>
              <a:rect b="b" l="l" r="r" t="t"/>
              <a:pathLst>
                <a:path extrusionOk="0" h="24976" w="9742">
                  <a:moveTo>
                    <a:pt x="8119" y="0"/>
                  </a:moveTo>
                  <a:cubicBezTo>
                    <a:pt x="8021" y="0"/>
                    <a:pt x="7959" y="14"/>
                    <a:pt x="7959" y="14"/>
                  </a:cubicBezTo>
                  <a:cubicBezTo>
                    <a:pt x="7959" y="14"/>
                    <a:pt x="9615" y="13257"/>
                    <a:pt x="255" y="18319"/>
                  </a:cubicBezTo>
                  <a:cubicBezTo>
                    <a:pt x="0" y="20134"/>
                    <a:pt x="1147" y="21980"/>
                    <a:pt x="1147" y="21980"/>
                  </a:cubicBezTo>
                  <a:cubicBezTo>
                    <a:pt x="1147" y="21980"/>
                    <a:pt x="1051" y="23476"/>
                    <a:pt x="2102" y="24400"/>
                  </a:cubicBezTo>
                  <a:cubicBezTo>
                    <a:pt x="2420" y="24654"/>
                    <a:pt x="2770" y="24845"/>
                    <a:pt x="3279" y="24973"/>
                  </a:cubicBezTo>
                  <a:cubicBezTo>
                    <a:pt x="3303" y="24975"/>
                    <a:pt x="3326" y="24976"/>
                    <a:pt x="3350" y="24976"/>
                  </a:cubicBezTo>
                  <a:cubicBezTo>
                    <a:pt x="5545" y="24976"/>
                    <a:pt x="8731" y="16231"/>
                    <a:pt x="9487" y="8546"/>
                  </a:cubicBezTo>
                  <a:cubicBezTo>
                    <a:pt x="9742" y="5967"/>
                    <a:pt x="9742" y="3484"/>
                    <a:pt x="9424" y="1447"/>
                  </a:cubicBezTo>
                  <a:cubicBezTo>
                    <a:pt x="9179" y="151"/>
                    <a:pt x="8446" y="0"/>
                    <a:pt x="811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50"/>
            <p:cNvSpPr/>
            <p:nvPr/>
          </p:nvSpPr>
          <p:spPr>
            <a:xfrm>
              <a:off x="5035243" y="3910345"/>
              <a:ext cx="92983" cy="334414"/>
            </a:xfrm>
            <a:custGeom>
              <a:rect b="b" l="l" r="r" t="t"/>
              <a:pathLst>
                <a:path extrusionOk="0" h="22676" w="6305">
                  <a:moveTo>
                    <a:pt x="1" y="0"/>
                  </a:moveTo>
                  <a:cubicBezTo>
                    <a:pt x="1" y="0"/>
                    <a:pt x="3184" y="16904"/>
                    <a:pt x="1911" y="21234"/>
                  </a:cubicBezTo>
                  <a:cubicBezTo>
                    <a:pt x="2699" y="22333"/>
                    <a:pt x="3540" y="22675"/>
                    <a:pt x="4374" y="22675"/>
                  </a:cubicBezTo>
                  <a:cubicBezTo>
                    <a:pt x="4821" y="22675"/>
                    <a:pt x="5266" y="22577"/>
                    <a:pt x="5699" y="22444"/>
                  </a:cubicBezTo>
                  <a:cubicBezTo>
                    <a:pt x="6304" y="20279"/>
                    <a:pt x="3471" y="3916"/>
                    <a:pt x="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50"/>
            <p:cNvSpPr/>
            <p:nvPr/>
          </p:nvSpPr>
          <p:spPr>
            <a:xfrm>
              <a:off x="4898145" y="3651177"/>
              <a:ext cx="8008" cy="14099"/>
            </a:xfrm>
            <a:custGeom>
              <a:rect b="b" l="l" r="r" t="t"/>
              <a:pathLst>
                <a:path extrusionOk="0" h="956" w="543">
                  <a:moveTo>
                    <a:pt x="96" y="955"/>
                  </a:moveTo>
                  <a:lnTo>
                    <a:pt x="96" y="955"/>
                  </a:lnTo>
                  <a:cubicBezTo>
                    <a:pt x="33" y="955"/>
                    <a:pt x="1" y="892"/>
                    <a:pt x="1" y="796"/>
                  </a:cubicBezTo>
                  <a:lnTo>
                    <a:pt x="65" y="159"/>
                  </a:lnTo>
                  <a:cubicBezTo>
                    <a:pt x="65" y="96"/>
                    <a:pt x="192" y="0"/>
                    <a:pt x="288" y="64"/>
                  </a:cubicBezTo>
                  <a:lnTo>
                    <a:pt x="383" y="96"/>
                  </a:lnTo>
                  <a:cubicBezTo>
                    <a:pt x="479" y="128"/>
                    <a:pt x="542" y="223"/>
                    <a:pt x="510" y="287"/>
                  </a:cubicBezTo>
                  <a:lnTo>
                    <a:pt x="256" y="923"/>
                  </a:lnTo>
                  <a:cubicBezTo>
                    <a:pt x="256" y="923"/>
                    <a:pt x="192" y="955"/>
                    <a:pt x="96" y="95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50"/>
            <p:cNvSpPr/>
            <p:nvPr/>
          </p:nvSpPr>
          <p:spPr>
            <a:xfrm>
              <a:off x="4902850" y="3651177"/>
              <a:ext cx="11754" cy="17387"/>
            </a:xfrm>
            <a:custGeom>
              <a:rect b="b" l="l" r="r" t="t"/>
              <a:pathLst>
                <a:path extrusionOk="0" h="1179" w="797">
                  <a:moveTo>
                    <a:pt x="128" y="1114"/>
                  </a:moveTo>
                  <a:lnTo>
                    <a:pt x="128" y="1114"/>
                  </a:lnTo>
                  <a:cubicBezTo>
                    <a:pt x="32" y="1083"/>
                    <a:pt x="0" y="1019"/>
                    <a:pt x="32" y="892"/>
                  </a:cubicBezTo>
                  <a:lnTo>
                    <a:pt x="255" y="159"/>
                  </a:lnTo>
                  <a:cubicBezTo>
                    <a:pt x="319" y="64"/>
                    <a:pt x="414" y="0"/>
                    <a:pt x="510" y="64"/>
                  </a:cubicBezTo>
                  <a:lnTo>
                    <a:pt x="669" y="128"/>
                  </a:lnTo>
                  <a:cubicBezTo>
                    <a:pt x="764" y="159"/>
                    <a:pt x="796" y="287"/>
                    <a:pt x="764" y="382"/>
                  </a:cubicBezTo>
                  <a:lnTo>
                    <a:pt x="351" y="1019"/>
                  </a:lnTo>
                  <a:cubicBezTo>
                    <a:pt x="255" y="1178"/>
                    <a:pt x="191" y="1178"/>
                    <a:pt x="128" y="11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3" name="Google Shape;2763;p50"/>
            <p:cNvSpPr/>
            <p:nvPr/>
          </p:nvSpPr>
          <p:spPr>
            <a:xfrm>
              <a:off x="4908483" y="3657282"/>
              <a:ext cx="11754" cy="14099"/>
            </a:xfrm>
            <a:custGeom>
              <a:rect b="b" l="l" r="r" t="t"/>
              <a:pathLst>
                <a:path extrusionOk="0" h="956" w="797">
                  <a:moveTo>
                    <a:pt x="96" y="923"/>
                  </a:moveTo>
                  <a:lnTo>
                    <a:pt x="96" y="923"/>
                  </a:lnTo>
                  <a:cubicBezTo>
                    <a:pt x="0" y="860"/>
                    <a:pt x="0" y="796"/>
                    <a:pt x="32" y="700"/>
                  </a:cubicBezTo>
                  <a:lnTo>
                    <a:pt x="351" y="127"/>
                  </a:lnTo>
                  <a:cubicBezTo>
                    <a:pt x="414" y="32"/>
                    <a:pt x="510" y="0"/>
                    <a:pt x="605" y="32"/>
                  </a:cubicBezTo>
                  <a:lnTo>
                    <a:pt x="733" y="127"/>
                  </a:lnTo>
                  <a:cubicBezTo>
                    <a:pt x="796" y="159"/>
                    <a:pt x="796" y="287"/>
                    <a:pt x="764" y="350"/>
                  </a:cubicBezTo>
                  <a:lnTo>
                    <a:pt x="351" y="860"/>
                  </a:lnTo>
                  <a:cubicBezTo>
                    <a:pt x="191" y="955"/>
                    <a:pt x="128" y="955"/>
                    <a:pt x="96" y="92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4" name="Google Shape;2764;p50"/>
            <p:cNvSpPr/>
            <p:nvPr/>
          </p:nvSpPr>
          <p:spPr>
            <a:xfrm>
              <a:off x="4913173" y="3664317"/>
              <a:ext cx="9409" cy="10810"/>
            </a:xfrm>
            <a:custGeom>
              <a:rect b="b" l="l" r="r" t="t"/>
              <a:pathLst>
                <a:path extrusionOk="0" h="733" w="638">
                  <a:moveTo>
                    <a:pt x="96" y="701"/>
                  </a:moveTo>
                  <a:lnTo>
                    <a:pt x="96" y="701"/>
                  </a:lnTo>
                  <a:cubicBezTo>
                    <a:pt x="1" y="669"/>
                    <a:pt x="1" y="605"/>
                    <a:pt x="33" y="510"/>
                  </a:cubicBezTo>
                  <a:lnTo>
                    <a:pt x="255" y="64"/>
                  </a:lnTo>
                  <a:cubicBezTo>
                    <a:pt x="287" y="1"/>
                    <a:pt x="351" y="1"/>
                    <a:pt x="446" y="32"/>
                  </a:cubicBezTo>
                  <a:lnTo>
                    <a:pt x="574" y="128"/>
                  </a:lnTo>
                  <a:cubicBezTo>
                    <a:pt x="637" y="160"/>
                    <a:pt x="637" y="287"/>
                    <a:pt x="606" y="319"/>
                  </a:cubicBezTo>
                  <a:lnTo>
                    <a:pt x="287" y="669"/>
                  </a:lnTo>
                  <a:cubicBezTo>
                    <a:pt x="192" y="733"/>
                    <a:pt x="128" y="733"/>
                    <a:pt x="96"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50"/>
            <p:cNvSpPr/>
            <p:nvPr/>
          </p:nvSpPr>
          <p:spPr>
            <a:xfrm>
              <a:off x="4865758" y="3652578"/>
              <a:ext cx="42266" cy="85462"/>
            </a:xfrm>
            <a:custGeom>
              <a:rect b="b" l="l" r="r" t="t"/>
              <a:pathLst>
                <a:path extrusionOk="0" h="5795" w="2866">
                  <a:moveTo>
                    <a:pt x="2866" y="2739"/>
                  </a:moveTo>
                  <a:lnTo>
                    <a:pt x="2547" y="3343"/>
                  </a:lnTo>
                  <a:lnTo>
                    <a:pt x="2547" y="3343"/>
                  </a:lnTo>
                  <a:lnTo>
                    <a:pt x="1242" y="5795"/>
                  </a:lnTo>
                  <a:cubicBezTo>
                    <a:pt x="987" y="5508"/>
                    <a:pt x="764" y="5158"/>
                    <a:pt x="542" y="4808"/>
                  </a:cubicBezTo>
                  <a:cubicBezTo>
                    <a:pt x="351" y="4458"/>
                    <a:pt x="191" y="4139"/>
                    <a:pt x="64" y="3853"/>
                  </a:cubicBezTo>
                  <a:cubicBezTo>
                    <a:pt x="32" y="3821"/>
                    <a:pt x="32" y="3725"/>
                    <a:pt x="32" y="3694"/>
                  </a:cubicBezTo>
                  <a:lnTo>
                    <a:pt x="32" y="3662"/>
                  </a:lnTo>
                  <a:cubicBezTo>
                    <a:pt x="32" y="3630"/>
                    <a:pt x="32" y="3566"/>
                    <a:pt x="0" y="3566"/>
                  </a:cubicBezTo>
                  <a:lnTo>
                    <a:pt x="0" y="3566"/>
                  </a:lnTo>
                  <a:lnTo>
                    <a:pt x="924" y="2579"/>
                  </a:lnTo>
                  <a:cubicBezTo>
                    <a:pt x="1083" y="2420"/>
                    <a:pt x="1146" y="2261"/>
                    <a:pt x="1274" y="2070"/>
                  </a:cubicBezTo>
                  <a:cubicBezTo>
                    <a:pt x="1274" y="2070"/>
                    <a:pt x="1083" y="1433"/>
                    <a:pt x="1178" y="828"/>
                  </a:cubicBezTo>
                  <a:cubicBezTo>
                    <a:pt x="1242" y="637"/>
                    <a:pt x="1401" y="478"/>
                    <a:pt x="1560" y="351"/>
                  </a:cubicBezTo>
                  <a:cubicBezTo>
                    <a:pt x="1751" y="224"/>
                    <a:pt x="1974" y="96"/>
                    <a:pt x="2133" y="33"/>
                  </a:cubicBezTo>
                  <a:cubicBezTo>
                    <a:pt x="2229" y="1"/>
                    <a:pt x="2261" y="64"/>
                    <a:pt x="2261" y="128"/>
                  </a:cubicBezTo>
                  <a:lnTo>
                    <a:pt x="2261" y="224"/>
                  </a:lnTo>
                  <a:cubicBezTo>
                    <a:pt x="2261" y="319"/>
                    <a:pt x="2229" y="383"/>
                    <a:pt x="2133" y="478"/>
                  </a:cubicBezTo>
                  <a:cubicBezTo>
                    <a:pt x="2038" y="606"/>
                    <a:pt x="1815" y="765"/>
                    <a:pt x="1719" y="924"/>
                  </a:cubicBezTo>
                  <a:lnTo>
                    <a:pt x="1719" y="988"/>
                  </a:lnTo>
                  <a:cubicBezTo>
                    <a:pt x="1783" y="1242"/>
                    <a:pt x="1942" y="1433"/>
                    <a:pt x="2133" y="1592"/>
                  </a:cubicBezTo>
                  <a:cubicBezTo>
                    <a:pt x="2388" y="1752"/>
                    <a:pt x="2706" y="2070"/>
                    <a:pt x="2706" y="2579"/>
                  </a:cubicBezTo>
                  <a:cubicBezTo>
                    <a:pt x="2706" y="2611"/>
                    <a:pt x="2770" y="2707"/>
                    <a:pt x="2866" y="273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50"/>
            <p:cNvSpPr/>
            <p:nvPr/>
          </p:nvSpPr>
          <p:spPr>
            <a:xfrm>
              <a:off x="4832885" y="3699536"/>
              <a:ext cx="72794" cy="152592"/>
            </a:xfrm>
            <a:custGeom>
              <a:rect b="b" l="l" r="r" t="t"/>
              <a:pathLst>
                <a:path extrusionOk="0" h="10347" w="4936">
                  <a:moveTo>
                    <a:pt x="4935" y="3120"/>
                  </a:moveTo>
                  <a:lnTo>
                    <a:pt x="4935" y="3120"/>
                  </a:lnTo>
                  <a:cubicBezTo>
                    <a:pt x="4930" y="3135"/>
                    <a:pt x="4875" y="3260"/>
                    <a:pt x="4775" y="3470"/>
                  </a:cubicBezTo>
                  <a:lnTo>
                    <a:pt x="4904" y="3470"/>
                  </a:lnTo>
                  <a:cubicBezTo>
                    <a:pt x="4872" y="3247"/>
                    <a:pt x="4904" y="3216"/>
                    <a:pt x="4935" y="3120"/>
                  </a:cubicBezTo>
                  <a:close/>
                  <a:moveTo>
                    <a:pt x="2198" y="0"/>
                  </a:moveTo>
                  <a:lnTo>
                    <a:pt x="2198" y="0"/>
                  </a:lnTo>
                  <a:cubicBezTo>
                    <a:pt x="2198" y="0"/>
                    <a:pt x="2102" y="2324"/>
                    <a:pt x="4076" y="3725"/>
                  </a:cubicBezTo>
                  <a:cubicBezTo>
                    <a:pt x="3089" y="5858"/>
                    <a:pt x="860" y="9232"/>
                    <a:pt x="1" y="10347"/>
                  </a:cubicBezTo>
                  <a:cubicBezTo>
                    <a:pt x="2437" y="8071"/>
                    <a:pt x="4243" y="4580"/>
                    <a:pt x="4775" y="3470"/>
                  </a:cubicBezTo>
                  <a:lnTo>
                    <a:pt x="4585" y="3470"/>
                  </a:lnTo>
                  <a:cubicBezTo>
                    <a:pt x="4299" y="3470"/>
                    <a:pt x="3948" y="3216"/>
                    <a:pt x="3630" y="2834"/>
                  </a:cubicBezTo>
                  <a:cubicBezTo>
                    <a:pt x="3598" y="2770"/>
                    <a:pt x="3535" y="2706"/>
                    <a:pt x="3503" y="2674"/>
                  </a:cubicBezTo>
                  <a:cubicBezTo>
                    <a:pt x="3471" y="2579"/>
                    <a:pt x="3439" y="2547"/>
                    <a:pt x="3375" y="2515"/>
                  </a:cubicBezTo>
                  <a:lnTo>
                    <a:pt x="3344" y="2452"/>
                  </a:lnTo>
                  <a:cubicBezTo>
                    <a:pt x="3312" y="2420"/>
                    <a:pt x="3312" y="2388"/>
                    <a:pt x="3280" y="2356"/>
                  </a:cubicBezTo>
                  <a:cubicBezTo>
                    <a:pt x="3153" y="2229"/>
                    <a:pt x="3057" y="2069"/>
                    <a:pt x="2993" y="1942"/>
                  </a:cubicBezTo>
                  <a:cubicBezTo>
                    <a:pt x="2930" y="1815"/>
                    <a:pt x="2866" y="1751"/>
                    <a:pt x="2834" y="1656"/>
                  </a:cubicBezTo>
                  <a:cubicBezTo>
                    <a:pt x="2548" y="1178"/>
                    <a:pt x="2357" y="732"/>
                    <a:pt x="2261" y="382"/>
                  </a:cubicBezTo>
                  <a:cubicBezTo>
                    <a:pt x="2229" y="223"/>
                    <a:pt x="2198" y="96"/>
                    <a:pt x="2198"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50"/>
            <p:cNvSpPr/>
            <p:nvPr/>
          </p:nvSpPr>
          <p:spPr>
            <a:xfrm>
              <a:off x="4770442" y="3758690"/>
              <a:ext cx="23021" cy="38978"/>
            </a:xfrm>
            <a:custGeom>
              <a:rect b="b" l="l" r="r" t="t"/>
              <a:pathLst>
                <a:path extrusionOk="0" h="2643" w="1561">
                  <a:moveTo>
                    <a:pt x="1338" y="0"/>
                  </a:moveTo>
                  <a:cubicBezTo>
                    <a:pt x="1083" y="446"/>
                    <a:pt x="256" y="1942"/>
                    <a:pt x="1" y="2643"/>
                  </a:cubicBezTo>
                  <a:cubicBezTo>
                    <a:pt x="447" y="1942"/>
                    <a:pt x="956" y="1274"/>
                    <a:pt x="1561" y="573"/>
                  </a:cubicBezTo>
                  <a:cubicBezTo>
                    <a:pt x="1497" y="351"/>
                    <a:pt x="1402" y="160"/>
                    <a:pt x="1338" y="0"/>
                  </a:cubicBezTo>
                  <a:close/>
                </a:path>
              </a:pathLst>
            </a:custGeom>
            <a:solidFill>
              <a:srgbClr val="F4C3A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50"/>
            <p:cNvSpPr/>
            <p:nvPr/>
          </p:nvSpPr>
          <p:spPr>
            <a:xfrm>
              <a:off x="4601931" y="3625530"/>
              <a:ext cx="110311" cy="26074"/>
            </a:xfrm>
            <a:custGeom>
              <a:rect b="b" l="l" r="r" t="t"/>
              <a:pathLst>
                <a:path extrusionOk="0" h="1768" w="7480">
                  <a:moveTo>
                    <a:pt x="625" y="0"/>
                  </a:moveTo>
                  <a:cubicBezTo>
                    <a:pt x="404" y="0"/>
                    <a:pt x="160" y="60"/>
                    <a:pt x="94" y="307"/>
                  </a:cubicBezTo>
                  <a:cubicBezTo>
                    <a:pt x="0" y="634"/>
                    <a:pt x="3682" y="1768"/>
                    <a:pt x="5898" y="1768"/>
                  </a:cubicBezTo>
                  <a:cubicBezTo>
                    <a:pt x="6700" y="1768"/>
                    <a:pt x="7310" y="1619"/>
                    <a:pt x="7479" y="1230"/>
                  </a:cubicBezTo>
                  <a:cubicBezTo>
                    <a:pt x="4551" y="1071"/>
                    <a:pt x="1017" y="52"/>
                    <a:pt x="1017" y="52"/>
                  </a:cubicBezTo>
                  <a:cubicBezTo>
                    <a:pt x="1017" y="52"/>
                    <a:pt x="831" y="0"/>
                    <a:pt x="625" y="0"/>
                  </a:cubicBezTo>
                  <a:close/>
                </a:path>
              </a:pathLst>
            </a:custGeom>
            <a:solidFill>
              <a:srgbClr val="F7D7B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50"/>
            <p:cNvSpPr/>
            <p:nvPr/>
          </p:nvSpPr>
          <p:spPr>
            <a:xfrm>
              <a:off x="4621619" y="3460557"/>
              <a:ext cx="112686" cy="152592"/>
            </a:xfrm>
            <a:custGeom>
              <a:rect b="b" l="l" r="r" t="t"/>
              <a:pathLst>
                <a:path extrusionOk="0" h="10347" w="7641">
                  <a:moveTo>
                    <a:pt x="7609" y="7577"/>
                  </a:moveTo>
                  <a:lnTo>
                    <a:pt x="7609" y="7641"/>
                  </a:lnTo>
                  <a:lnTo>
                    <a:pt x="7609" y="7832"/>
                  </a:lnTo>
                  <a:lnTo>
                    <a:pt x="7609" y="7927"/>
                  </a:lnTo>
                  <a:cubicBezTo>
                    <a:pt x="7609" y="8691"/>
                    <a:pt x="7481" y="9583"/>
                    <a:pt x="7227" y="10156"/>
                  </a:cubicBezTo>
                  <a:lnTo>
                    <a:pt x="6176" y="10347"/>
                  </a:lnTo>
                  <a:cubicBezTo>
                    <a:pt x="6176" y="10347"/>
                    <a:pt x="5476" y="10156"/>
                    <a:pt x="4775" y="9869"/>
                  </a:cubicBezTo>
                  <a:cubicBezTo>
                    <a:pt x="4616" y="9805"/>
                    <a:pt x="4425" y="9710"/>
                    <a:pt x="4202" y="9583"/>
                  </a:cubicBezTo>
                  <a:cubicBezTo>
                    <a:pt x="3407" y="9169"/>
                    <a:pt x="2579" y="8468"/>
                    <a:pt x="2452" y="7959"/>
                  </a:cubicBezTo>
                  <a:cubicBezTo>
                    <a:pt x="2388" y="7481"/>
                    <a:pt x="2356" y="7195"/>
                    <a:pt x="2292" y="7004"/>
                  </a:cubicBezTo>
                  <a:cubicBezTo>
                    <a:pt x="2229" y="7004"/>
                    <a:pt x="2133" y="7004"/>
                    <a:pt x="2070" y="6972"/>
                  </a:cubicBezTo>
                  <a:cubicBezTo>
                    <a:pt x="2038" y="7322"/>
                    <a:pt x="1974" y="7672"/>
                    <a:pt x="1974" y="8055"/>
                  </a:cubicBezTo>
                  <a:lnTo>
                    <a:pt x="1974" y="8150"/>
                  </a:lnTo>
                  <a:lnTo>
                    <a:pt x="1974" y="8277"/>
                  </a:lnTo>
                  <a:lnTo>
                    <a:pt x="1974" y="8596"/>
                  </a:lnTo>
                  <a:cubicBezTo>
                    <a:pt x="860" y="7672"/>
                    <a:pt x="0" y="6399"/>
                    <a:pt x="0" y="4998"/>
                  </a:cubicBezTo>
                  <a:cubicBezTo>
                    <a:pt x="0" y="2261"/>
                    <a:pt x="446" y="0"/>
                    <a:pt x="3852" y="0"/>
                  </a:cubicBezTo>
                  <a:cubicBezTo>
                    <a:pt x="4584" y="0"/>
                    <a:pt x="5253" y="287"/>
                    <a:pt x="5858" y="701"/>
                  </a:cubicBezTo>
                  <a:cubicBezTo>
                    <a:pt x="5922" y="764"/>
                    <a:pt x="6017" y="828"/>
                    <a:pt x="6049" y="923"/>
                  </a:cubicBezTo>
                  <a:lnTo>
                    <a:pt x="6049" y="923"/>
                  </a:lnTo>
                  <a:lnTo>
                    <a:pt x="6049" y="923"/>
                  </a:lnTo>
                  <a:cubicBezTo>
                    <a:pt x="6558" y="1401"/>
                    <a:pt x="7004" y="2038"/>
                    <a:pt x="7290" y="2770"/>
                  </a:cubicBezTo>
                  <a:cubicBezTo>
                    <a:pt x="7354" y="2929"/>
                    <a:pt x="7386" y="3088"/>
                    <a:pt x="7450" y="3279"/>
                  </a:cubicBezTo>
                  <a:cubicBezTo>
                    <a:pt x="7450" y="3279"/>
                    <a:pt x="7545" y="4362"/>
                    <a:pt x="7450" y="4967"/>
                  </a:cubicBezTo>
                  <a:lnTo>
                    <a:pt x="7450" y="4998"/>
                  </a:lnTo>
                  <a:lnTo>
                    <a:pt x="7450" y="4998"/>
                  </a:lnTo>
                  <a:cubicBezTo>
                    <a:pt x="7513" y="5285"/>
                    <a:pt x="7641" y="6208"/>
                    <a:pt x="7609" y="757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0" name="Google Shape;2770;p50"/>
            <p:cNvSpPr/>
            <p:nvPr/>
          </p:nvSpPr>
          <p:spPr>
            <a:xfrm>
              <a:off x="4542732" y="3456546"/>
              <a:ext cx="169980" cy="189550"/>
            </a:xfrm>
            <a:custGeom>
              <a:rect b="b" l="l" r="r" t="t"/>
              <a:pathLst>
                <a:path extrusionOk="0" h="12853" w="11526">
                  <a:moveTo>
                    <a:pt x="8649" y="0"/>
                  </a:moveTo>
                  <a:cubicBezTo>
                    <a:pt x="5832" y="0"/>
                    <a:pt x="3588" y="3719"/>
                    <a:pt x="4394" y="5684"/>
                  </a:cubicBezTo>
                  <a:cubicBezTo>
                    <a:pt x="5222" y="7753"/>
                    <a:pt x="3566" y="9345"/>
                    <a:pt x="2038" y="9345"/>
                  </a:cubicBezTo>
                  <a:cubicBezTo>
                    <a:pt x="1" y="9345"/>
                    <a:pt x="574" y="12179"/>
                    <a:pt x="1434" y="12656"/>
                  </a:cubicBezTo>
                  <a:cubicBezTo>
                    <a:pt x="1691" y="12794"/>
                    <a:pt x="1930" y="12852"/>
                    <a:pt x="2161" y="12852"/>
                  </a:cubicBezTo>
                  <a:cubicBezTo>
                    <a:pt x="2730" y="12852"/>
                    <a:pt x="3251" y="12500"/>
                    <a:pt x="3885" y="12115"/>
                  </a:cubicBezTo>
                  <a:cubicBezTo>
                    <a:pt x="4617" y="11701"/>
                    <a:pt x="6973" y="11733"/>
                    <a:pt x="7387" y="10173"/>
                  </a:cubicBezTo>
                  <a:cubicBezTo>
                    <a:pt x="7450" y="9950"/>
                    <a:pt x="7450" y="9664"/>
                    <a:pt x="7419" y="9345"/>
                  </a:cubicBezTo>
                  <a:cubicBezTo>
                    <a:pt x="7419" y="9218"/>
                    <a:pt x="7387" y="9059"/>
                    <a:pt x="7387" y="8931"/>
                  </a:cubicBezTo>
                  <a:lnTo>
                    <a:pt x="7387" y="8613"/>
                  </a:lnTo>
                  <a:cubicBezTo>
                    <a:pt x="7387" y="8199"/>
                    <a:pt x="7387" y="7753"/>
                    <a:pt x="7450" y="7308"/>
                  </a:cubicBezTo>
                  <a:cubicBezTo>
                    <a:pt x="7514" y="7212"/>
                    <a:pt x="7514" y="7085"/>
                    <a:pt x="7546" y="6958"/>
                  </a:cubicBezTo>
                  <a:cubicBezTo>
                    <a:pt x="7641" y="6321"/>
                    <a:pt x="7928" y="5716"/>
                    <a:pt x="8246" y="5207"/>
                  </a:cubicBezTo>
                  <a:cubicBezTo>
                    <a:pt x="8724" y="4443"/>
                    <a:pt x="9679" y="4825"/>
                    <a:pt x="10347" y="4252"/>
                  </a:cubicBezTo>
                  <a:cubicBezTo>
                    <a:pt x="11398" y="3392"/>
                    <a:pt x="11398" y="2310"/>
                    <a:pt x="11430" y="2214"/>
                  </a:cubicBezTo>
                  <a:cubicBezTo>
                    <a:pt x="11493" y="2055"/>
                    <a:pt x="11525" y="1896"/>
                    <a:pt x="11525" y="1800"/>
                  </a:cubicBezTo>
                  <a:cubicBezTo>
                    <a:pt x="11525" y="1482"/>
                    <a:pt x="11493" y="1259"/>
                    <a:pt x="11398" y="1227"/>
                  </a:cubicBezTo>
                  <a:cubicBezTo>
                    <a:pt x="11239" y="1100"/>
                    <a:pt x="11111" y="973"/>
                    <a:pt x="10952" y="877"/>
                  </a:cubicBezTo>
                  <a:cubicBezTo>
                    <a:pt x="10175" y="259"/>
                    <a:pt x="9392" y="0"/>
                    <a:pt x="864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1" name="Google Shape;2771;p50"/>
            <p:cNvSpPr/>
            <p:nvPr/>
          </p:nvSpPr>
          <p:spPr>
            <a:xfrm>
              <a:off x="4635704" y="3525818"/>
              <a:ext cx="32872" cy="39921"/>
            </a:xfrm>
            <a:custGeom>
              <a:rect b="b" l="l" r="r" t="t"/>
              <a:pathLst>
                <a:path extrusionOk="0" h="2707" w="2229">
                  <a:moveTo>
                    <a:pt x="2197" y="1815"/>
                  </a:moveTo>
                  <a:cubicBezTo>
                    <a:pt x="2197" y="1942"/>
                    <a:pt x="2165" y="2038"/>
                    <a:pt x="2101" y="2101"/>
                  </a:cubicBezTo>
                  <a:cubicBezTo>
                    <a:pt x="2038" y="2292"/>
                    <a:pt x="1879" y="2452"/>
                    <a:pt x="1719" y="2579"/>
                  </a:cubicBezTo>
                  <a:cubicBezTo>
                    <a:pt x="1688" y="2579"/>
                    <a:pt x="1688" y="2611"/>
                    <a:pt x="1624" y="2611"/>
                  </a:cubicBezTo>
                  <a:cubicBezTo>
                    <a:pt x="1592" y="2611"/>
                    <a:pt x="1592" y="2674"/>
                    <a:pt x="1560" y="2674"/>
                  </a:cubicBezTo>
                  <a:cubicBezTo>
                    <a:pt x="1465" y="2674"/>
                    <a:pt x="1433" y="2706"/>
                    <a:pt x="1337" y="2706"/>
                  </a:cubicBezTo>
                  <a:cubicBezTo>
                    <a:pt x="1274" y="2706"/>
                    <a:pt x="1242" y="2706"/>
                    <a:pt x="1146" y="2674"/>
                  </a:cubicBezTo>
                  <a:lnTo>
                    <a:pt x="1115" y="2674"/>
                  </a:lnTo>
                  <a:cubicBezTo>
                    <a:pt x="987" y="2611"/>
                    <a:pt x="923" y="2579"/>
                    <a:pt x="796" y="2515"/>
                  </a:cubicBezTo>
                  <a:cubicBezTo>
                    <a:pt x="510" y="2292"/>
                    <a:pt x="319" y="1974"/>
                    <a:pt x="191" y="1624"/>
                  </a:cubicBezTo>
                  <a:cubicBezTo>
                    <a:pt x="0" y="924"/>
                    <a:pt x="223" y="160"/>
                    <a:pt x="796" y="32"/>
                  </a:cubicBezTo>
                  <a:cubicBezTo>
                    <a:pt x="923" y="0"/>
                    <a:pt x="1083" y="0"/>
                    <a:pt x="1210" y="32"/>
                  </a:cubicBezTo>
                  <a:cubicBezTo>
                    <a:pt x="1465" y="128"/>
                    <a:pt x="1719" y="319"/>
                    <a:pt x="1910" y="605"/>
                  </a:cubicBezTo>
                  <a:cubicBezTo>
                    <a:pt x="2006" y="764"/>
                    <a:pt x="2070" y="924"/>
                    <a:pt x="2133" y="1115"/>
                  </a:cubicBezTo>
                  <a:cubicBezTo>
                    <a:pt x="2229" y="1306"/>
                    <a:pt x="2229" y="1592"/>
                    <a:pt x="2197" y="18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50"/>
            <p:cNvSpPr/>
            <p:nvPr/>
          </p:nvSpPr>
          <p:spPr>
            <a:xfrm>
              <a:off x="4640394" y="3534814"/>
              <a:ext cx="25366" cy="28802"/>
            </a:xfrm>
            <a:custGeom>
              <a:rect b="b" l="l" r="r" t="t"/>
              <a:pathLst>
                <a:path extrusionOk="0" h="1953" w="1720">
                  <a:moveTo>
                    <a:pt x="767" y="1"/>
                  </a:moveTo>
                  <a:cubicBezTo>
                    <a:pt x="713" y="1"/>
                    <a:pt x="659" y="9"/>
                    <a:pt x="605" y="27"/>
                  </a:cubicBezTo>
                  <a:cubicBezTo>
                    <a:pt x="192" y="123"/>
                    <a:pt x="1" y="664"/>
                    <a:pt x="160" y="1173"/>
                  </a:cubicBezTo>
                  <a:cubicBezTo>
                    <a:pt x="301" y="1626"/>
                    <a:pt x="619" y="1953"/>
                    <a:pt x="978" y="1953"/>
                  </a:cubicBezTo>
                  <a:cubicBezTo>
                    <a:pt x="1023" y="1953"/>
                    <a:pt x="1069" y="1948"/>
                    <a:pt x="1115" y="1937"/>
                  </a:cubicBezTo>
                  <a:cubicBezTo>
                    <a:pt x="1497" y="1810"/>
                    <a:pt x="1720" y="1300"/>
                    <a:pt x="1561" y="759"/>
                  </a:cubicBezTo>
                  <a:cubicBezTo>
                    <a:pt x="1424" y="321"/>
                    <a:pt x="1098" y="1"/>
                    <a:pt x="767"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50"/>
            <p:cNvSpPr/>
            <p:nvPr/>
          </p:nvSpPr>
          <p:spPr>
            <a:xfrm>
              <a:off x="4711287" y="3475114"/>
              <a:ext cx="21620" cy="35217"/>
            </a:xfrm>
            <a:custGeom>
              <a:rect b="b" l="l" r="r" t="t"/>
              <a:pathLst>
                <a:path extrusionOk="0" h="2388" w="1466">
                  <a:moveTo>
                    <a:pt x="33" y="0"/>
                  </a:moveTo>
                  <a:cubicBezTo>
                    <a:pt x="33" y="0"/>
                    <a:pt x="96" y="191"/>
                    <a:pt x="96" y="510"/>
                  </a:cubicBezTo>
                  <a:cubicBezTo>
                    <a:pt x="96" y="605"/>
                    <a:pt x="33" y="669"/>
                    <a:pt x="33" y="764"/>
                  </a:cubicBezTo>
                  <a:lnTo>
                    <a:pt x="33" y="796"/>
                  </a:lnTo>
                  <a:lnTo>
                    <a:pt x="33" y="892"/>
                  </a:lnTo>
                  <a:cubicBezTo>
                    <a:pt x="1" y="923"/>
                    <a:pt x="1" y="923"/>
                    <a:pt x="1" y="955"/>
                  </a:cubicBezTo>
                  <a:cubicBezTo>
                    <a:pt x="1" y="955"/>
                    <a:pt x="924" y="1369"/>
                    <a:pt x="1433" y="2388"/>
                  </a:cubicBezTo>
                  <a:cubicBezTo>
                    <a:pt x="1433" y="2356"/>
                    <a:pt x="1433" y="2356"/>
                    <a:pt x="1465" y="2324"/>
                  </a:cubicBezTo>
                  <a:lnTo>
                    <a:pt x="1465" y="2292"/>
                  </a:lnTo>
                  <a:cubicBezTo>
                    <a:pt x="1433" y="2229"/>
                    <a:pt x="1433" y="2229"/>
                    <a:pt x="1433" y="2197"/>
                  </a:cubicBezTo>
                  <a:cubicBezTo>
                    <a:pt x="1401" y="2069"/>
                    <a:pt x="1370" y="2006"/>
                    <a:pt x="1306" y="1878"/>
                  </a:cubicBezTo>
                  <a:cubicBezTo>
                    <a:pt x="1210" y="1560"/>
                    <a:pt x="1051" y="1274"/>
                    <a:pt x="892" y="987"/>
                  </a:cubicBezTo>
                  <a:cubicBezTo>
                    <a:pt x="637" y="637"/>
                    <a:pt x="351" y="287"/>
                    <a:pt x="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50"/>
            <p:cNvSpPr/>
            <p:nvPr/>
          </p:nvSpPr>
          <p:spPr>
            <a:xfrm>
              <a:off x="4969054" y="3892500"/>
              <a:ext cx="96257" cy="321613"/>
            </a:xfrm>
            <a:custGeom>
              <a:rect b="b" l="l" r="r" t="t"/>
              <a:pathLst>
                <a:path extrusionOk="0" h="21808" w="6527">
                  <a:moveTo>
                    <a:pt x="0" y="0"/>
                  </a:moveTo>
                  <a:lnTo>
                    <a:pt x="0" y="0"/>
                  </a:lnTo>
                  <a:cubicBezTo>
                    <a:pt x="637" y="1146"/>
                    <a:pt x="1019" y="2420"/>
                    <a:pt x="1114" y="3757"/>
                  </a:cubicBezTo>
                  <a:cubicBezTo>
                    <a:pt x="1114" y="4234"/>
                    <a:pt x="1146" y="4744"/>
                    <a:pt x="1178" y="5349"/>
                  </a:cubicBezTo>
                  <a:cubicBezTo>
                    <a:pt x="1464" y="9328"/>
                    <a:pt x="2356" y="16077"/>
                    <a:pt x="3184" y="19833"/>
                  </a:cubicBezTo>
                  <a:cubicBezTo>
                    <a:pt x="4839" y="20056"/>
                    <a:pt x="5635" y="21043"/>
                    <a:pt x="6526" y="21807"/>
                  </a:cubicBezTo>
                  <a:cubicBezTo>
                    <a:pt x="6526" y="21807"/>
                    <a:pt x="5858" y="20152"/>
                    <a:pt x="4170" y="19674"/>
                  </a:cubicBezTo>
                  <a:cubicBezTo>
                    <a:pt x="3406" y="17796"/>
                    <a:pt x="1815" y="5667"/>
                    <a:pt x="1815" y="3534"/>
                  </a:cubicBezTo>
                  <a:cubicBezTo>
                    <a:pt x="1815" y="1465"/>
                    <a:pt x="32" y="32"/>
                    <a:pt x="0"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50"/>
            <p:cNvSpPr/>
            <p:nvPr/>
          </p:nvSpPr>
          <p:spPr>
            <a:xfrm>
              <a:off x="4701908" y="3523473"/>
              <a:ext cx="27239" cy="8922"/>
            </a:xfrm>
            <a:custGeom>
              <a:rect b="b" l="l" r="r" t="t"/>
              <a:pathLst>
                <a:path extrusionOk="0" h="605" w="1847">
                  <a:moveTo>
                    <a:pt x="1369" y="0"/>
                  </a:moveTo>
                  <a:cubicBezTo>
                    <a:pt x="1210" y="0"/>
                    <a:pt x="1019" y="0"/>
                    <a:pt x="860" y="32"/>
                  </a:cubicBezTo>
                  <a:cubicBezTo>
                    <a:pt x="700" y="64"/>
                    <a:pt x="541" y="159"/>
                    <a:pt x="382" y="223"/>
                  </a:cubicBezTo>
                  <a:cubicBezTo>
                    <a:pt x="255" y="350"/>
                    <a:pt x="96" y="478"/>
                    <a:pt x="0" y="605"/>
                  </a:cubicBezTo>
                  <a:cubicBezTo>
                    <a:pt x="127" y="510"/>
                    <a:pt x="287" y="446"/>
                    <a:pt x="446" y="319"/>
                  </a:cubicBezTo>
                  <a:cubicBezTo>
                    <a:pt x="573" y="223"/>
                    <a:pt x="732" y="191"/>
                    <a:pt x="891" y="159"/>
                  </a:cubicBezTo>
                  <a:cubicBezTo>
                    <a:pt x="1051" y="96"/>
                    <a:pt x="1210" y="96"/>
                    <a:pt x="1369" y="96"/>
                  </a:cubicBezTo>
                  <a:cubicBezTo>
                    <a:pt x="1528" y="96"/>
                    <a:pt x="1687" y="159"/>
                    <a:pt x="1846" y="191"/>
                  </a:cubicBezTo>
                  <a:cubicBezTo>
                    <a:pt x="1687" y="64"/>
                    <a:pt x="1528" y="32"/>
                    <a:pt x="1369" y="0"/>
                  </a:cubicBezTo>
                  <a:close/>
                </a:path>
              </a:pathLst>
            </a:custGeom>
            <a:solidFill>
              <a:srgbClr val="5E19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50"/>
            <p:cNvSpPr/>
            <p:nvPr/>
          </p:nvSpPr>
          <p:spPr>
            <a:xfrm>
              <a:off x="4707069" y="3530508"/>
              <a:ext cx="23950" cy="4704"/>
            </a:xfrm>
            <a:custGeom>
              <a:rect b="b" l="l" r="r" t="t"/>
              <a:pathLst>
                <a:path extrusionOk="0" h="319" w="1624">
                  <a:moveTo>
                    <a:pt x="1146" y="1"/>
                  </a:moveTo>
                  <a:cubicBezTo>
                    <a:pt x="1051" y="1"/>
                    <a:pt x="923" y="33"/>
                    <a:pt x="860" y="33"/>
                  </a:cubicBezTo>
                  <a:cubicBezTo>
                    <a:pt x="764" y="64"/>
                    <a:pt x="637" y="64"/>
                    <a:pt x="573" y="128"/>
                  </a:cubicBezTo>
                  <a:cubicBezTo>
                    <a:pt x="446" y="128"/>
                    <a:pt x="382" y="160"/>
                    <a:pt x="287" y="192"/>
                  </a:cubicBezTo>
                  <a:cubicBezTo>
                    <a:pt x="159" y="224"/>
                    <a:pt x="96" y="255"/>
                    <a:pt x="0" y="319"/>
                  </a:cubicBezTo>
                  <a:cubicBezTo>
                    <a:pt x="382" y="224"/>
                    <a:pt x="732" y="128"/>
                    <a:pt x="1146" y="33"/>
                  </a:cubicBezTo>
                  <a:cubicBezTo>
                    <a:pt x="1305" y="96"/>
                    <a:pt x="1465" y="160"/>
                    <a:pt x="1624" y="192"/>
                  </a:cubicBezTo>
                  <a:cubicBezTo>
                    <a:pt x="1433" y="96"/>
                    <a:pt x="1305" y="64"/>
                    <a:pt x="1146"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50"/>
            <p:cNvSpPr/>
            <p:nvPr/>
          </p:nvSpPr>
          <p:spPr>
            <a:xfrm>
              <a:off x="4732421" y="3535670"/>
              <a:ext cx="6577" cy="36633"/>
            </a:xfrm>
            <a:custGeom>
              <a:rect b="b" l="l" r="r" t="t"/>
              <a:pathLst>
                <a:path extrusionOk="0" h="2484" w="446">
                  <a:moveTo>
                    <a:pt x="0" y="1"/>
                  </a:moveTo>
                  <a:lnTo>
                    <a:pt x="0" y="33"/>
                  </a:lnTo>
                  <a:cubicBezTo>
                    <a:pt x="32" y="192"/>
                    <a:pt x="128" y="1115"/>
                    <a:pt x="128" y="2484"/>
                  </a:cubicBezTo>
                  <a:cubicBezTo>
                    <a:pt x="287" y="2420"/>
                    <a:pt x="446" y="2261"/>
                    <a:pt x="414" y="2070"/>
                  </a:cubicBezTo>
                  <a:cubicBezTo>
                    <a:pt x="350" y="1402"/>
                    <a:pt x="128" y="478"/>
                    <a:pt x="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50"/>
            <p:cNvSpPr/>
            <p:nvPr/>
          </p:nvSpPr>
          <p:spPr>
            <a:xfrm>
              <a:off x="4652605" y="3563381"/>
              <a:ext cx="84046" cy="59477"/>
            </a:xfrm>
            <a:custGeom>
              <a:rect b="b" l="l" r="r" t="t"/>
              <a:pathLst>
                <a:path extrusionOk="0" h="4033" w="5699">
                  <a:moveTo>
                    <a:pt x="573" y="0"/>
                  </a:moveTo>
                  <a:cubicBezTo>
                    <a:pt x="510" y="32"/>
                    <a:pt x="510" y="32"/>
                    <a:pt x="478" y="32"/>
                  </a:cubicBezTo>
                  <a:cubicBezTo>
                    <a:pt x="446" y="64"/>
                    <a:pt x="446" y="64"/>
                    <a:pt x="414" y="64"/>
                  </a:cubicBezTo>
                  <a:cubicBezTo>
                    <a:pt x="319" y="127"/>
                    <a:pt x="287" y="127"/>
                    <a:pt x="191" y="127"/>
                  </a:cubicBezTo>
                  <a:cubicBezTo>
                    <a:pt x="128" y="127"/>
                    <a:pt x="96" y="64"/>
                    <a:pt x="0" y="64"/>
                  </a:cubicBezTo>
                  <a:cubicBezTo>
                    <a:pt x="0" y="223"/>
                    <a:pt x="32" y="446"/>
                    <a:pt x="128" y="764"/>
                  </a:cubicBezTo>
                  <a:cubicBezTo>
                    <a:pt x="255" y="1369"/>
                    <a:pt x="573" y="1974"/>
                    <a:pt x="1051" y="2451"/>
                  </a:cubicBezTo>
                  <a:cubicBezTo>
                    <a:pt x="2273" y="3673"/>
                    <a:pt x="3645" y="4032"/>
                    <a:pt x="4533" y="4032"/>
                  </a:cubicBezTo>
                  <a:cubicBezTo>
                    <a:pt x="4802" y="4032"/>
                    <a:pt x="5027" y="3999"/>
                    <a:pt x="5189" y="3948"/>
                  </a:cubicBezTo>
                  <a:cubicBezTo>
                    <a:pt x="5699" y="3247"/>
                    <a:pt x="5571" y="796"/>
                    <a:pt x="5571" y="796"/>
                  </a:cubicBezTo>
                  <a:cubicBezTo>
                    <a:pt x="5571" y="796"/>
                    <a:pt x="5285" y="414"/>
                    <a:pt x="4680" y="414"/>
                  </a:cubicBezTo>
                  <a:cubicBezTo>
                    <a:pt x="3838" y="414"/>
                    <a:pt x="3668" y="1147"/>
                    <a:pt x="2225" y="1147"/>
                  </a:cubicBezTo>
                  <a:cubicBezTo>
                    <a:pt x="2195" y="1147"/>
                    <a:pt x="2164" y="1147"/>
                    <a:pt x="2133" y="1146"/>
                  </a:cubicBezTo>
                  <a:cubicBezTo>
                    <a:pt x="924" y="1146"/>
                    <a:pt x="669" y="382"/>
                    <a:pt x="57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50"/>
            <p:cNvSpPr/>
            <p:nvPr/>
          </p:nvSpPr>
          <p:spPr>
            <a:xfrm>
              <a:off x="4712231" y="3590134"/>
              <a:ext cx="15500" cy="4247"/>
            </a:xfrm>
            <a:custGeom>
              <a:rect b="b" l="l" r="r" t="t"/>
              <a:pathLst>
                <a:path extrusionOk="0" h="288" w="1051">
                  <a:moveTo>
                    <a:pt x="669" y="287"/>
                  </a:moveTo>
                  <a:cubicBezTo>
                    <a:pt x="255" y="287"/>
                    <a:pt x="32" y="128"/>
                    <a:pt x="32" y="128"/>
                  </a:cubicBezTo>
                  <a:cubicBezTo>
                    <a:pt x="0" y="128"/>
                    <a:pt x="0" y="96"/>
                    <a:pt x="32" y="64"/>
                  </a:cubicBezTo>
                  <a:cubicBezTo>
                    <a:pt x="32" y="1"/>
                    <a:pt x="64" y="1"/>
                    <a:pt x="96" y="64"/>
                  </a:cubicBezTo>
                  <a:cubicBezTo>
                    <a:pt x="96" y="64"/>
                    <a:pt x="414" y="287"/>
                    <a:pt x="1019" y="160"/>
                  </a:cubicBezTo>
                  <a:cubicBezTo>
                    <a:pt x="1051" y="160"/>
                    <a:pt x="1051" y="160"/>
                    <a:pt x="1051" y="192"/>
                  </a:cubicBezTo>
                  <a:cubicBezTo>
                    <a:pt x="1051" y="255"/>
                    <a:pt x="1051" y="255"/>
                    <a:pt x="1019" y="255"/>
                  </a:cubicBezTo>
                  <a:cubicBezTo>
                    <a:pt x="860" y="287"/>
                    <a:pt x="733" y="287"/>
                    <a:pt x="669"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50"/>
            <p:cNvSpPr/>
            <p:nvPr/>
          </p:nvSpPr>
          <p:spPr>
            <a:xfrm>
              <a:off x="4698619" y="4013523"/>
              <a:ext cx="253996" cy="256931"/>
            </a:xfrm>
            <a:custGeom>
              <a:rect b="b" l="l" r="r" t="t"/>
              <a:pathLst>
                <a:path extrusionOk="0" h="17422" w="17223">
                  <a:moveTo>
                    <a:pt x="3480" y="1"/>
                  </a:moveTo>
                  <a:cubicBezTo>
                    <a:pt x="1461" y="1"/>
                    <a:pt x="0" y="262"/>
                    <a:pt x="0" y="262"/>
                  </a:cubicBezTo>
                  <a:cubicBezTo>
                    <a:pt x="5094" y="1440"/>
                    <a:pt x="9391" y="2236"/>
                    <a:pt x="9869" y="5579"/>
                  </a:cubicBezTo>
                  <a:cubicBezTo>
                    <a:pt x="10697" y="11309"/>
                    <a:pt x="13371" y="17421"/>
                    <a:pt x="13371" y="17421"/>
                  </a:cubicBezTo>
                  <a:lnTo>
                    <a:pt x="13753" y="17421"/>
                  </a:lnTo>
                  <a:cubicBezTo>
                    <a:pt x="14549" y="17390"/>
                    <a:pt x="16331" y="17199"/>
                    <a:pt x="17223" y="16307"/>
                  </a:cubicBezTo>
                  <a:cubicBezTo>
                    <a:pt x="14899" y="13729"/>
                    <a:pt x="15026" y="4146"/>
                    <a:pt x="10792" y="1631"/>
                  </a:cubicBezTo>
                  <a:cubicBezTo>
                    <a:pt x="8946" y="549"/>
                    <a:pt x="6749" y="167"/>
                    <a:pt x="4807" y="40"/>
                  </a:cubicBezTo>
                  <a:cubicBezTo>
                    <a:pt x="4346" y="12"/>
                    <a:pt x="3901" y="1"/>
                    <a:pt x="348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1" name="Google Shape;2781;p50"/>
            <p:cNvSpPr/>
            <p:nvPr/>
          </p:nvSpPr>
          <p:spPr>
            <a:xfrm>
              <a:off x="4769513" y="4013626"/>
              <a:ext cx="173254" cy="211759"/>
            </a:xfrm>
            <a:custGeom>
              <a:rect b="b" l="l" r="r" t="t"/>
              <a:pathLst>
                <a:path extrusionOk="0" h="14359" w="11748">
                  <a:moveTo>
                    <a:pt x="0" y="1"/>
                  </a:moveTo>
                  <a:lnTo>
                    <a:pt x="0" y="1"/>
                  </a:lnTo>
                  <a:cubicBezTo>
                    <a:pt x="1942" y="96"/>
                    <a:pt x="4139" y="510"/>
                    <a:pt x="5953" y="1592"/>
                  </a:cubicBezTo>
                  <a:cubicBezTo>
                    <a:pt x="9519" y="3694"/>
                    <a:pt x="10028" y="10538"/>
                    <a:pt x="11429" y="14358"/>
                  </a:cubicBezTo>
                  <a:cubicBezTo>
                    <a:pt x="11493" y="14263"/>
                    <a:pt x="11620" y="14199"/>
                    <a:pt x="11747" y="14104"/>
                  </a:cubicBezTo>
                  <a:cubicBezTo>
                    <a:pt x="10378" y="10252"/>
                    <a:pt x="9837" y="3662"/>
                    <a:pt x="6367" y="1624"/>
                  </a:cubicBezTo>
                  <a:cubicBezTo>
                    <a:pt x="4425" y="478"/>
                    <a:pt x="2038" y="64"/>
                    <a:pt x="0"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50"/>
            <p:cNvSpPr/>
            <p:nvPr/>
          </p:nvSpPr>
          <p:spPr>
            <a:xfrm>
              <a:off x="4737583" y="3643655"/>
              <a:ext cx="20204" cy="11282"/>
            </a:xfrm>
            <a:custGeom>
              <a:rect b="b" l="l" r="r" t="t"/>
              <a:pathLst>
                <a:path extrusionOk="0" h="765" w="1370">
                  <a:moveTo>
                    <a:pt x="1083" y="1"/>
                  </a:moveTo>
                  <a:lnTo>
                    <a:pt x="0" y="319"/>
                  </a:lnTo>
                  <a:lnTo>
                    <a:pt x="255" y="701"/>
                  </a:lnTo>
                  <a:cubicBezTo>
                    <a:pt x="255" y="701"/>
                    <a:pt x="701" y="765"/>
                    <a:pt x="924" y="765"/>
                  </a:cubicBezTo>
                  <a:cubicBezTo>
                    <a:pt x="1178" y="765"/>
                    <a:pt x="1274" y="701"/>
                    <a:pt x="1274" y="701"/>
                  </a:cubicBezTo>
                  <a:cubicBezTo>
                    <a:pt x="1369" y="638"/>
                    <a:pt x="1083" y="1"/>
                    <a:pt x="1083" y="1"/>
                  </a:cubicBezTo>
                  <a:close/>
                </a:path>
              </a:pathLst>
            </a:custGeom>
            <a:solidFill>
              <a:srgbClr val="472B2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50"/>
            <p:cNvSpPr/>
            <p:nvPr/>
          </p:nvSpPr>
          <p:spPr>
            <a:xfrm>
              <a:off x="4652605" y="3646015"/>
              <a:ext cx="138037" cy="157754"/>
            </a:xfrm>
            <a:custGeom>
              <a:rect b="b" l="l" r="r" t="t"/>
              <a:pathLst>
                <a:path extrusionOk="0" h="10697" w="9360">
                  <a:moveTo>
                    <a:pt x="5826" y="0"/>
                  </a:moveTo>
                  <a:lnTo>
                    <a:pt x="0" y="2833"/>
                  </a:lnTo>
                  <a:lnTo>
                    <a:pt x="1369" y="6176"/>
                  </a:lnTo>
                  <a:lnTo>
                    <a:pt x="1656" y="6876"/>
                  </a:lnTo>
                  <a:lnTo>
                    <a:pt x="3152" y="10697"/>
                  </a:lnTo>
                  <a:lnTo>
                    <a:pt x="5380" y="10187"/>
                  </a:lnTo>
                  <a:lnTo>
                    <a:pt x="7927" y="9582"/>
                  </a:lnTo>
                  <a:lnTo>
                    <a:pt x="9360" y="9232"/>
                  </a:lnTo>
                  <a:lnTo>
                    <a:pt x="5826"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50"/>
            <p:cNvSpPr/>
            <p:nvPr/>
          </p:nvSpPr>
          <p:spPr>
            <a:xfrm>
              <a:off x="4685936" y="3690141"/>
              <a:ext cx="44154" cy="60583"/>
            </a:xfrm>
            <a:custGeom>
              <a:rect b="b" l="l" r="r" t="t"/>
              <a:pathLst>
                <a:path extrusionOk="0" h="4108" w="2994">
                  <a:moveTo>
                    <a:pt x="1210" y="1"/>
                  </a:moveTo>
                  <a:lnTo>
                    <a:pt x="637" y="223"/>
                  </a:lnTo>
                  <a:lnTo>
                    <a:pt x="1051" y="1306"/>
                  </a:lnTo>
                  <a:lnTo>
                    <a:pt x="1" y="1720"/>
                  </a:lnTo>
                  <a:lnTo>
                    <a:pt x="255" y="2261"/>
                  </a:lnTo>
                  <a:lnTo>
                    <a:pt x="1274" y="1879"/>
                  </a:lnTo>
                  <a:lnTo>
                    <a:pt x="2165" y="4107"/>
                  </a:lnTo>
                  <a:lnTo>
                    <a:pt x="2770" y="3948"/>
                  </a:lnTo>
                  <a:lnTo>
                    <a:pt x="1847" y="1656"/>
                  </a:lnTo>
                  <a:lnTo>
                    <a:pt x="2993" y="1242"/>
                  </a:lnTo>
                  <a:lnTo>
                    <a:pt x="2770" y="574"/>
                  </a:lnTo>
                  <a:lnTo>
                    <a:pt x="1592" y="1083"/>
                  </a:lnTo>
                  <a:lnTo>
                    <a:pt x="1210" y="1"/>
                  </a:ln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50"/>
            <p:cNvSpPr/>
            <p:nvPr/>
          </p:nvSpPr>
          <p:spPr>
            <a:xfrm>
              <a:off x="4738527" y="3646015"/>
              <a:ext cx="53062" cy="136164"/>
            </a:xfrm>
            <a:custGeom>
              <a:rect b="b" l="l" r="r" t="t"/>
              <a:pathLst>
                <a:path extrusionOk="0" h="9233" w="3598">
                  <a:moveTo>
                    <a:pt x="0" y="0"/>
                  </a:moveTo>
                  <a:lnTo>
                    <a:pt x="3534" y="9232"/>
                  </a:lnTo>
                  <a:lnTo>
                    <a:pt x="3597" y="9105"/>
                  </a:lnTo>
                  <a:lnTo>
                    <a:pt x="191" y="0"/>
                  </a:lnTo>
                  <a:close/>
                </a:path>
              </a:pathLst>
            </a:custGeom>
            <a:solidFill>
              <a:srgbClr val="A985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50"/>
            <p:cNvSpPr/>
            <p:nvPr/>
          </p:nvSpPr>
          <p:spPr>
            <a:xfrm>
              <a:off x="4741344" y="3645543"/>
              <a:ext cx="56350" cy="133347"/>
            </a:xfrm>
            <a:custGeom>
              <a:rect b="b" l="l" r="r" t="t"/>
              <a:pathLst>
                <a:path extrusionOk="0" h="9042" w="3821">
                  <a:moveTo>
                    <a:pt x="860" y="0"/>
                  </a:moveTo>
                  <a:cubicBezTo>
                    <a:pt x="762" y="154"/>
                    <a:pt x="583" y="197"/>
                    <a:pt x="415" y="197"/>
                  </a:cubicBezTo>
                  <a:cubicBezTo>
                    <a:pt x="200" y="197"/>
                    <a:pt x="0" y="128"/>
                    <a:pt x="0" y="128"/>
                  </a:cubicBezTo>
                  <a:lnTo>
                    <a:pt x="0" y="128"/>
                  </a:lnTo>
                  <a:lnTo>
                    <a:pt x="3375" y="9041"/>
                  </a:lnTo>
                  <a:cubicBezTo>
                    <a:pt x="3693" y="8946"/>
                    <a:pt x="3820" y="8596"/>
                    <a:pt x="3820" y="8596"/>
                  </a:cubicBezTo>
                  <a:cubicBezTo>
                    <a:pt x="3820" y="8596"/>
                    <a:pt x="1274" y="987"/>
                    <a:pt x="860" y="0"/>
                  </a:cubicBezTo>
                  <a:close/>
                </a:path>
              </a:pathLst>
            </a:custGeom>
            <a:solidFill>
              <a:srgbClr val="F9EDE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50"/>
            <p:cNvSpPr/>
            <p:nvPr/>
          </p:nvSpPr>
          <p:spPr>
            <a:xfrm>
              <a:off x="4753541" y="3643198"/>
              <a:ext cx="46499" cy="130987"/>
            </a:xfrm>
            <a:custGeom>
              <a:rect b="b" l="l" r="r" t="t"/>
              <a:pathLst>
                <a:path extrusionOk="0" h="8882" w="3153">
                  <a:moveTo>
                    <a:pt x="160" y="0"/>
                  </a:moveTo>
                  <a:lnTo>
                    <a:pt x="1" y="32"/>
                  </a:lnTo>
                  <a:lnTo>
                    <a:pt x="3025" y="8882"/>
                  </a:lnTo>
                  <a:lnTo>
                    <a:pt x="3152" y="8755"/>
                  </a:lnTo>
                  <a:lnTo>
                    <a:pt x="160" y="0"/>
                  </a:lnTo>
                  <a:close/>
                </a:path>
              </a:pathLst>
            </a:custGeom>
            <a:solidFill>
              <a:srgbClr val="A9858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50"/>
            <p:cNvSpPr/>
            <p:nvPr/>
          </p:nvSpPr>
          <p:spPr>
            <a:xfrm>
              <a:off x="4581711" y="3711732"/>
              <a:ext cx="169021" cy="161987"/>
            </a:xfrm>
            <a:custGeom>
              <a:rect b="b" l="l" r="r" t="t"/>
              <a:pathLst>
                <a:path extrusionOk="0" h="10984" w="11461">
                  <a:moveTo>
                    <a:pt x="11461" y="2261"/>
                  </a:moveTo>
                  <a:cubicBezTo>
                    <a:pt x="11111" y="2389"/>
                    <a:pt x="10665" y="2516"/>
                    <a:pt x="10251" y="2548"/>
                  </a:cubicBezTo>
                  <a:lnTo>
                    <a:pt x="2101" y="10984"/>
                  </a:lnTo>
                  <a:lnTo>
                    <a:pt x="0" y="7323"/>
                  </a:lnTo>
                  <a:lnTo>
                    <a:pt x="8914" y="924"/>
                  </a:lnTo>
                  <a:lnTo>
                    <a:pt x="8978" y="829"/>
                  </a:lnTo>
                  <a:cubicBezTo>
                    <a:pt x="9455" y="478"/>
                    <a:pt x="10028" y="192"/>
                    <a:pt x="10569" y="1"/>
                  </a:cubicBezTo>
                  <a:cubicBezTo>
                    <a:pt x="10633" y="1"/>
                    <a:pt x="11111" y="1720"/>
                    <a:pt x="11461" y="22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50"/>
            <p:cNvSpPr/>
            <p:nvPr/>
          </p:nvSpPr>
          <p:spPr>
            <a:xfrm>
              <a:off x="4536169" y="3635676"/>
              <a:ext cx="193413" cy="244145"/>
            </a:xfrm>
            <a:custGeom>
              <a:rect b="b" l="l" r="r" t="t"/>
              <a:pathLst>
                <a:path extrusionOk="0" h="16555" w="13115">
                  <a:moveTo>
                    <a:pt x="12066" y="6017"/>
                  </a:moveTo>
                  <a:lnTo>
                    <a:pt x="12066" y="6017"/>
                  </a:lnTo>
                  <a:cubicBezTo>
                    <a:pt x="12065" y="6018"/>
                    <a:pt x="12065" y="6018"/>
                    <a:pt x="12064" y="6019"/>
                  </a:cubicBezTo>
                  <a:lnTo>
                    <a:pt x="12064" y="6019"/>
                  </a:lnTo>
                  <a:cubicBezTo>
                    <a:pt x="12065" y="6018"/>
                    <a:pt x="12065" y="6018"/>
                    <a:pt x="12066" y="6017"/>
                  </a:cubicBezTo>
                  <a:close/>
                  <a:moveTo>
                    <a:pt x="2929" y="1"/>
                  </a:moveTo>
                  <a:cubicBezTo>
                    <a:pt x="1879" y="351"/>
                    <a:pt x="1146" y="1019"/>
                    <a:pt x="669" y="1943"/>
                  </a:cubicBezTo>
                  <a:cubicBezTo>
                    <a:pt x="223" y="2770"/>
                    <a:pt x="0" y="3757"/>
                    <a:pt x="32" y="4840"/>
                  </a:cubicBezTo>
                  <a:cubicBezTo>
                    <a:pt x="96" y="9392"/>
                    <a:pt x="223" y="11843"/>
                    <a:pt x="860" y="13467"/>
                  </a:cubicBezTo>
                  <a:cubicBezTo>
                    <a:pt x="1146" y="14231"/>
                    <a:pt x="1560" y="14804"/>
                    <a:pt x="2133" y="15313"/>
                  </a:cubicBezTo>
                  <a:cubicBezTo>
                    <a:pt x="2452" y="15600"/>
                    <a:pt x="2770" y="15823"/>
                    <a:pt x="3152" y="16077"/>
                  </a:cubicBezTo>
                  <a:cubicBezTo>
                    <a:pt x="3407" y="16236"/>
                    <a:pt x="3693" y="16396"/>
                    <a:pt x="4011" y="16555"/>
                  </a:cubicBezTo>
                  <a:cubicBezTo>
                    <a:pt x="9774" y="15600"/>
                    <a:pt x="11716" y="13117"/>
                    <a:pt x="12862" y="10697"/>
                  </a:cubicBezTo>
                  <a:cubicBezTo>
                    <a:pt x="13114" y="8520"/>
                    <a:pt x="12022" y="6092"/>
                    <a:pt x="12064" y="6019"/>
                  </a:cubicBezTo>
                  <a:lnTo>
                    <a:pt x="12064" y="6019"/>
                  </a:lnTo>
                  <a:cubicBezTo>
                    <a:pt x="11969" y="6113"/>
                    <a:pt x="11842" y="6145"/>
                    <a:pt x="11747" y="6240"/>
                  </a:cubicBezTo>
                  <a:cubicBezTo>
                    <a:pt x="11206" y="6590"/>
                    <a:pt x="10760" y="6877"/>
                    <a:pt x="10378" y="7100"/>
                  </a:cubicBezTo>
                  <a:cubicBezTo>
                    <a:pt x="8659" y="8150"/>
                    <a:pt x="7959" y="8501"/>
                    <a:pt x="5476" y="10283"/>
                  </a:cubicBezTo>
                  <a:cubicBezTo>
                    <a:pt x="6463" y="5731"/>
                    <a:pt x="5985" y="2898"/>
                    <a:pt x="4839" y="1338"/>
                  </a:cubicBezTo>
                  <a:cubicBezTo>
                    <a:pt x="4330" y="637"/>
                    <a:pt x="3629" y="192"/>
                    <a:pt x="292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50"/>
            <p:cNvSpPr/>
            <p:nvPr/>
          </p:nvSpPr>
          <p:spPr>
            <a:xfrm>
              <a:off x="4544148" y="3636148"/>
              <a:ext cx="103306" cy="151191"/>
            </a:xfrm>
            <a:custGeom>
              <a:rect b="b" l="l" r="r" t="t"/>
              <a:pathLst>
                <a:path extrusionOk="0" h="10252" w="7005">
                  <a:moveTo>
                    <a:pt x="2356" y="1"/>
                  </a:moveTo>
                  <a:cubicBezTo>
                    <a:pt x="1624" y="1"/>
                    <a:pt x="669" y="128"/>
                    <a:pt x="669" y="956"/>
                  </a:cubicBezTo>
                  <a:cubicBezTo>
                    <a:pt x="319" y="1115"/>
                    <a:pt x="160" y="1306"/>
                    <a:pt x="64" y="1497"/>
                  </a:cubicBezTo>
                  <a:cubicBezTo>
                    <a:pt x="0" y="1751"/>
                    <a:pt x="64" y="1942"/>
                    <a:pt x="64" y="1942"/>
                  </a:cubicBezTo>
                  <a:cubicBezTo>
                    <a:pt x="64" y="1942"/>
                    <a:pt x="4585" y="3693"/>
                    <a:pt x="4935" y="8469"/>
                  </a:cubicBezTo>
                  <a:cubicBezTo>
                    <a:pt x="4967" y="9010"/>
                    <a:pt x="4967" y="9615"/>
                    <a:pt x="4903" y="10251"/>
                  </a:cubicBezTo>
                  <a:cubicBezTo>
                    <a:pt x="6622" y="8469"/>
                    <a:pt x="7004" y="3025"/>
                    <a:pt x="4585" y="924"/>
                  </a:cubicBezTo>
                  <a:cubicBezTo>
                    <a:pt x="3980" y="383"/>
                    <a:pt x="3248" y="32"/>
                    <a:pt x="235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50"/>
            <p:cNvSpPr/>
            <p:nvPr/>
          </p:nvSpPr>
          <p:spPr>
            <a:xfrm>
              <a:off x="4557760" y="3651177"/>
              <a:ext cx="62456" cy="106580"/>
            </a:xfrm>
            <a:custGeom>
              <a:rect b="b" l="l" r="r" t="t"/>
              <a:pathLst>
                <a:path extrusionOk="0" h="7227" w="4235">
                  <a:moveTo>
                    <a:pt x="1" y="0"/>
                  </a:moveTo>
                  <a:lnTo>
                    <a:pt x="1" y="0"/>
                  </a:lnTo>
                  <a:cubicBezTo>
                    <a:pt x="312" y="142"/>
                    <a:pt x="598" y="283"/>
                    <a:pt x="881" y="402"/>
                  </a:cubicBezTo>
                  <a:lnTo>
                    <a:pt x="881" y="402"/>
                  </a:lnTo>
                  <a:cubicBezTo>
                    <a:pt x="598" y="246"/>
                    <a:pt x="305" y="111"/>
                    <a:pt x="1" y="0"/>
                  </a:cubicBezTo>
                  <a:close/>
                  <a:moveTo>
                    <a:pt x="881" y="402"/>
                  </a:moveTo>
                  <a:cubicBezTo>
                    <a:pt x="1033" y="486"/>
                    <a:pt x="1183" y="576"/>
                    <a:pt x="1330" y="673"/>
                  </a:cubicBezTo>
                  <a:lnTo>
                    <a:pt x="1330" y="673"/>
                  </a:lnTo>
                  <a:cubicBezTo>
                    <a:pt x="1217" y="592"/>
                    <a:pt x="1102" y="515"/>
                    <a:pt x="988" y="446"/>
                  </a:cubicBezTo>
                  <a:cubicBezTo>
                    <a:pt x="952" y="432"/>
                    <a:pt x="917" y="417"/>
                    <a:pt x="881" y="402"/>
                  </a:cubicBezTo>
                  <a:close/>
                  <a:moveTo>
                    <a:pt x="1330" y="673"/>
                  </a:moveTo>
                  <a:cubicBezTo>
                    <a:pt x="1531" y="816"/>
                    <a:pt x="1727" y="972"/>
                    <a:pt x="1911" y="1114"/>
                  </a:cubicBezTo>
                  <a:cubicBezTo>
                    <a:pt x="2452" y="1656"/>
                    <a:pt x="2930" y="2197"/>
                    <a:pt x="3280" y="2865"/>
                  </a:cubicBezTo>
                  <a:cubicBezTo>
                    <a:pt x="3503" y="3247"/>
                    <a:pt x="3662" y="3566"/>
                    <a:pt x="3757" y="3916"/>
                  </a:cubicBezTo>
                  <a:lnTo>
                    <a:pt x="3821" y="4043"/>
                  </a:lnTo>
                  <a:lnTo>
                    <a:pt x="3853" y="4139"/>
                  </a:lnTo>
                  <a:cubicBezTo>
                    <a:pt x="3885" y="4234"/>
                    <a:pt x="3885" y="4362"/>
                    <a:pt x="3916" y="4425"/>
                  </a:cubicBezTo>
                  <a:cubicBezTo>
                    <a:pt x="3980" y="4616"/>
                    <a:pt x="4012" y="4775"/>
                    <a:pt x="4044" y="4998"/>
                  </a:cubicBezTo>
                  <a:cubicBezTo>
                    <a:pt x="4171" y="5699"/>
                    <a:pt x="4235" y="6463"/>
                    <a:pt x="4203" y="7227"/>
                  </a:cubicBezTo>
                  <a:cubicBezTo>
                    <a:pt x="4235" y="7004"/>
                    <a:pt x="4235" y="6845"/>
                    <a:pt x="4235" y="6654"/>
                  </a:cubicBezTo>
                  <a:lnTo>
                    <a:pt x="4235" y="6113"/>
                  </a:lnTo>
                  <a:cubicBezTo>
                    <a:pt x="4235" y="5890"/>
                    <a:pt x="4235" y="5731"/>
                    <a:pt x="4203" y="5539"/>
                  </a:cubicBezTo>
                  <a:lnTo>
                    <a:pt x="4171" y="5253"/>
                  </a:lnTo>
                  <a:lnTo>
                    <a:pt x="4139" y="4998"/>
                  </a:lnTo>
                  <a:cubicBezTo>
                    <a:pt x="4107" y="4775"/>
                    <a:pt x="4044" y="4616"/>
                    <a:pt x="4012" y="4425"/>
                  </a:cubicBezTo>
                  <a:cubicBezTo>
                    <a:pt x="3980" y="4362"/>
                    <a:pt x="3980" y="4234"/>
                    <a:pt x="3948" y="4139"/>
                  </a:cubicBezTo>
                  <a:lnTo>
                    <a:pt x="3885" y="4043"/>
                  </a:lnTo>
                  <a:lnTo>
                    <a:pt x="3853" y="3916"/>
                  </a:lnTo>
                  <a:cubicBezTo>
                    <a:pt x="3725" y="3566"/>
                    <a:pt x="3566" y="3184"/>
                    <a:pt x="3375" y="2865"/>
                  </a:cubicBezTo>
                  <a:cubicBezTo>
                    <a:pt x="3312" y="2802"/>
                    <a:pt x="3248" y="2706"/>
                    <a:pt x="3216" y="2643"/>
                  </a:cubicBezTo>
                  <a:lnTo>
                    <a:pt x="3057" y="2388"/>
                  </a:lnTo>
                  <a:lnTo>
                    <a:pt x="2898" y="2165"/>
                  </a:lnTo>
                  <a:cubicBezTo>
                    <a:pt x="2866" y="2069"/>
                    <a:pt x="2770" y="2006"/>
                    <a:pt x="2738" y="1910"/>
                  </a:cubicBezTo>
                  <a:cubicBezTo>
                    <a:pt x="2484" y="1624"/>
                    <a:pt x="2229" y="1369"/>
                    <a:pt x="1943" y="1114"/>
                  </a:cubicBezTo>
                  <a:cubicBezTo>
                    <a:pt x="1742" y="956"/>
                    <a:pt x="1538" y="809"/>
                    <a:pt x="1330" y="673"/>
                  </a:cubicBezTo>
                  <a:close/>
                </a:path>
              </a:pathLst>
            </a:custGeom>
            <a:solidFill>
              <a:srgbClr val="AE2C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50"/>
            <p:cNvSpPr/>
            <p:nvPr/>
          </p:nvSpPr>
          <p:spPr>
            <a:xfrm>
              <a:off x="4992046" y="4287985"/>
              <a:ext cx="40393" cy="25203"/>
            </a:xfrm>
            <a:custGeom>
              <a:rect b="b" l="l" r="r" t="t"/>
              <a:pathLst>
                <a:path extrusionOk="0" h="1709" w="2739">
                  <a:moveTo>
                    <a:pt x="2000" y="1"/>
                  </a:moveTo>
                  <a:cubicBezTo>
                    <a:pt x="811" y="1"/>
                    <a:pt x="1" y="1326"/>
                    <a:pt x="1" y="1326"/>
                  </a:cubicBezTo>
                  <a:lnTo>
                    <a:pt x="478" y="1708"/>
                  </a:lnTo>
                  <a:cubicBezTo>
                    <a:pt x="861" y="435"/>
                    <a:pt x="2739" y="339"/>
                    <a:pt x="2739" y="339"/>
                  </a:cubicBezTo>
                  <a:lnTo>
                    <a:pt x="2516" y="85"/>
                  </a:lnTo>
                  <a:cubicBezTo>
                    <a:pt x="2337" y="27"/>
                    <a:pt x="2165" y="1"/>
                    <a:pt x="200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50"/>
            <p:cNvSpPr/>
            <p:nvPr/>
          </p:nvSpPr>
          <p:spPr>
            <a:xfrm>
              <a:off x="4952138" y="4254949"/>
              <a:ext cx="108468" cy="82439"/>
            </a:xfrm>
            <a:custGeom>
              <a:rect b="b" l="l" r="r" t="t"/>
              <a:pathLst>
                <a:path extrusionOk="0" h="5590" w="7355">
                  <a:moveTo>
                    <a:pt x="3853" y="1"/>
                  </a:moveTo>
                  <a:cubicBezTo>
                    <a:pt x="3531" y="460"/>
                    <a:pt x="2996" y="600"/>
                    <a:pt x="2459" y="600"/>
                  </a:cubicBezTo>
                  <a:cubicBezTo>
                    <a:pt x="1618" y="600"/>
                    <a:pt x="772" y="256"/>
                    <a:pt x="733" y="256"/>
                  </a:cubicBezTo>
                  <a:cubicBezTo>
                    <a:pt x="1" y="1242"/>
                    <a:pt x="256" y="2038"/>
                    <a:pt x="479" y="2293"/>
                  </a:cubicBezTo>
                  <a:cubicBezTo>
                    <a:pt x="733" y="2611"/>
                    <a:pt x="4331" y="5317"/>
                    <a:pt x="5349" y="5508"/>
                  </a:cubicBezTo>
                  <a:cubicBezTo>
                    <a:pt x="5580" y="5564"/>
                    <a:pt x="5801" y="5589"/>
                    <a:pt x="6007" y="5589"/>
                  </a:cubicBezTo>
                  <a:cubicBezTo>
                    <a:pt x="6740" y="5589"/>
                    <a:pt x="7280" y="5269"/>
                    <a:pt x="7355" y="4872"/>
                  </a:cubicBezTo>
                  <a:lnTo>
                    <a:pt x="7355" y="4872"/>
                  </a:lnTo>
                  <a:cubicBezTo>
                    <a:pt x="6902" y="5150"/>
                    <a:pt x="6457" y="5268"/>
                    <a:pt x="6023" y="5268"/>
                  </a:cubicBezTo>
                  <a:cubicBezTo>
                    <a:pt x="5267" y="5268"/>
                    <a:pt x="4541" y="4911"/>
                    <a:pt x="3853" y="4426"/>
                  </a:cubicBezTo>
                  <a:cubicBezTo>
                    <a:pt x="3121" y="3917"/>
                    <a:pt x="2420" y="3280"/>
                    <a:pt x="1816" y="2802"/>
                  </a:cubicBezTo>
                  <a:lnTo>
                    <a:pt x="1784" y="2770"/>
                  </a:lnTo>
                  <a:cubicBezTo>
                    <a:pt x="1211" y="2261"/>
                    <a:pt x="1529" y="1338"/>
                    <a:pt x="2325" y="1306"/>
                  </a:cubicBezTo>
                  <a:cubicBezTo>
                    <a:pt x="3344" y="1242"/>
                    <a:pt x="4012" y="606"/>
                    <a:pt x="4012" y="606"/>
                  </a:cubicBezTo>
                  <a:cubicBezTo>
                    <a:pt x="4012" y="606"/>
                    <a:pt x="4076" y="319"/>
                    <a:pt x="385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50"/>
            <p:cNvSpPr/>
            <p:nvPr/>
          </p:nvSpPr>
          <p:spPr>
            <a:xfrm>
              <a:off x="5100503" y="4292837"/>
              <a:ext cx="37577" cy="19408"/>
            </a:xfrm>
            <a:custGeom>
              <a:rect b="b" l="l" r="r" t="t"/>
              <a:pathLst>
                <a:path extrusionOk="0" h="1316" w="2548">
                  <a:moveTo>
                    <a:pt x="1954" y="1"/>
                  </a:moveTo>
                  <a:cubicBezTo>
                    <a:pt x="715" y="1"/>
                    <a:pt x="1" y="1029"/>
                    <a:pt x="1" y="1029"/>
                  </a:cubicBezTo>
                  <a:lnTo>
                    <a:pt x="383" y="1316"/>
                  </a:lnTo>
                  <a:cubicBezTo>
                    <a:pt x="1181" y="547"/>
                    <a:pt x="2363" y="520"/>
                    <a:pt x="2528" y="520"/>
                  </a:cubicBezTo>
                  <a:cubicBezTo>
                    <a:pt x="2541" y="520"/>
                    <a:pt x="2548" y="520"/>
                    <a:pt x="2548" y="520"/>
                  </a:cubicBezTo>
                  <a:cubicBezTo>
                    <a:pt x="2548" y="520"/>
                    <a:pt x="2388" y="329"/>
                    <a:pt x="2166" y="10"/>
                  </a:cubicBezTo>
                  <a:cubicBezTo>
                    <a:pt x="2094" y="4"/>
                    <a:pt x="2023" y="1"/>
                    <a:pt x="195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50"/>
            <p:cNvSpPr/>
            <p:nvPr/>
          </p:nvSpPr>
          <p:spPr>
            <a:xfrm>
              <a:off x="5062954" y="4262943"/>
              <a:ext cx="94841" cy="80757"/>
            </a:xfrm>
            <a:custGeom>
              <a:rect b="b" l="l" r="r" t="t"/>
              <a:pathLst>
                <a:path extrusionOk="0" h="5476" w="6431">
                  <a:moveTo>
                    <a:pt x="541" y="0"/>
                  </a:moveTo>
                  <a:cubicBezTo>
                    <a:pt x="318" y="605"/>
                    <a:pt x="0" y="1019"/>
                    <a:pt x="223" y="1496"/>
                  </a:cubicBezTo>
                  <a:cubicBezTo>
                    <a:pt x="318" y="1624"/>
                    <a:pt x="446" y="1751"/>
                    <a:pt x="541" y="1878"/>
                  </a:cubicBezTo>
                  <a:lnTo>
                    <a:pt x="4934" y="5062"/>
                  </a:lnTo>
                  <a:lnTo>
                    <a:pt x="5125" y="5221"/>
                  </a:lnTo>
                  <a:cubicBezTo>
                    <a:pt x="5401" y="5391"/>
                    <a:pt x="5706" y="5476"/>
                    <a:pt x="6000" y="5476"/>
                  </a:cubicBezTo>
                  <a:cubicBezTo>
                    <a:pt x="6148" y="5476"/>
                    <a:pt x="6293" y="5454"/>
                    <a:pt x="6431" y="5412"/>
                  </a:cubicBezTo>
                  <a:cubicBezTo>
                    <a:pt x="6144" y="5380"/>
                    <a:pt x="5571" y="5094"/>
                    <a:pt x="4934" y="4680"/>
                  </a:cubicBezTo>
                  <a:cubicBezTo>
                    <a:pt x="3661" y="3948"/>
                    <a:pt x="1974" y="2674"/>
                    <a:pt x="1305" y="2133"/>
                  </a:cubicBezTo>
                  <a:lnTo>
                    <a:pt x="1273" y="2101"/>
                  </a:lnTo>
                  <a:cubicBezTo>
                    <a:pt x="783" y="1734"/>
                    <a:pt x="1089" y="983"/>
                    <a:pt x="1679" y="983"/>
                  </a:cubicBezTo>
                  <a:cubicBezTo>
                    <a:pt x="1703" y="983"/>
                    <a:pt x="1727" y="984"/>
                    <a:pt x="1751" y="987"/>
                  </a:cubicBezTo>
                  <a:cubicBezTo>
                    <a:pt x="1944" y="1011"/>
                    <a:pt x="2129" y="1021"/>
                    <a:pt x="2304" y="1021"/>
                  </a:cubicBezTo>
                  <a:cubicBezTo>
                    <a:pt x="3283" y="1021"/>
                    <a:pt x="3948" y="700"/>
                    <a:pt x="3948" y="700"/>
                  </a:cubicBezTo>
                  <a:cubicBezTo>
                    <a:pt x="3948" y="700"/>
                    <a:pt x="3852" y="287"/>
                    <a:pt x="3661" y="159"/>
                  </a:cubicBezTo>
                  <a:cubicBezTo>
                    <a:pt x="3191" y="362"/>
                    <a:pt x="2732" y="434"/>
                    <a:pt x="2316" y="434"/>
                  </a:cubicBezTo>
                  <a:cubicBezTo>
                    <a:pt x="1297" y="434"/>
                    <a:pt x="541" y="0"/>
                    <a:pt x="54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50"/>
            <p:cNvSpPr/>
            <p:nvPr/>
          </p:nvSpPr>
          <p:spPr>
            <a:xfrm>
              <a:off x="5051215" y="3964810"/>
              <a:ext cx="59167" cy="266679"/>
            </a:xfrm>
            <a:custGeom>
              <a:rect b="b" l="l" r="r" t="t"/>
              <a:pathLst>
                <a:path extrusionOk="0" h="18083" w="4012">
                  <a:moveTo>
                    <a:pt x="0" y="0"/>
                  </a:moveTo>
                  <a:cubicBezTo>
                    <a:pt x="287" y="700"/>
                    <a:pt x="510" y="1464"/>
                    <a:pt x="669" y="2292"/>
                  </a:cubicBezTo>
                  <a:cubicBezTo>
                    <a:pt x="796" y="2674"/>
                    <a:pt x="923" y="3056"/>
                    <a:pt x="1051" y="3406"/>
                  </a:cubicBezTo>
                  <a:cubicBezTo>
                    <a:pt x="1146" y="3756"/>
                    <a:pt x="1242" y="4170"/>
                    <a:pt x="1337" y="4520"/>
                  </a:cubicBezTo>
                  <a:lnTo>
                    <a:pt x="1687" y="5635"/>
                  </a:lnTo>
                  <a:lnTo>
                    <a:pt x="1942" y="6749"/>
                  </a:lnTo>
                  <a:cubicBezTo>
                    <a:pt x="2165" y="7513"/>
                    <a:pt x="2356" y="8277"/>
                    <a:pt x="2515" y="9009"/>
                  </a:cubicBezTo>
                  <a:lnTo>
                    <a:pt x="2642" y="9582"/>
                  </a:lnTo>
                  <a:cubicBezTo>
                    <a:pt x="2674" y="9741"/>
                    <a:pt x="2706" y="9932"/>
                    <a:pt x="2738" y="10123"/>
                  </a:cubicBezTo>
                  <a:lnTo>
                    <a:pt x="2993" y="11238"/>
                  </a:lnTo>
                  <a:cubicBezTo>
                    <a:pt x="3120" y="12002"/>
                    <a:pt x="3279" y="12766"/>
                    <a:pt x="3375" y="13530"/>
                  </a:cubicBezTo>
                  <a:cubicBezTo>
                    <a:pt x="3470" y="13912"/>
                    <a:pt x="3534" y="14262"/>
                    <a:pt x="3598" y="14676"/>
                  </a:cubicBezTo>
                  <a:lnTo>
                    <a:pt x="3757" y="15822"/>
                  </a:lnTo>
                  <a:cubicBezTo>
                    <a:pt x="3789" y="15981"/>
                    <a:pt x="3789" y="16172"/>
                    <a:pt x="3820" y="16395"/>
                  </a:cubicBezTo>
                  <a:lnTo>
                    <a:pt x="3916" y="16936"/>
                  </a:lnTo>
                  <a:cubicBezTo>
                    <a:pt x="3948" y="17350"/>
                    <a:pt x="3980" y="17700"/>
                    <a:pt x="4011" y="18082"/>
                  </a:cubicBezTo>
                  <a:cubicBezTo>
                    <a:pt x="4011" y="17700"/>
                    <a:pt x="3980" y="17350"/>
                    <a:pt x="3948" y="16936"/>
                  </a:cubicBezTo>
                  <a:lnTo>
                    <a:pt x="3916" y="16331"/>
                  </a:lnTo>
                  <a:cubicBezTo>
                    <a:pt x="3852" y="16172"/>
                    <a:pt x="3852" y="15981"/>
                    <a:pt x="3820" y="15790"/>
                  </a:cubicBezTo>
                  <a:lnTo>
                    <a:pt x="3693" y="14644"/>
                  </a:lnTo>
                  <a:cubicBezTo>
                    <a:pt x="3661" y="14230"/>
                    <a:pt x="3598" y="13880"/>
                    <a:pt x="3534" y="13466"/>
                  </a:cubicBezTo>
                  <a:lnTo>
                    <a:pt x="3470" y="12925"/>
                  </a:lnTo>
                  <a:cubicBezTo>
                    <a:pt x="3470" y="12766"/>
                    <a:pt x="3438" y="12575"/>
                    <a:pt x="3375" y="12352"/>
                  </a:cubicBezTo>
                  <a:lnTo>
                    <a:pt x="3184" y="11206"/>
                  </a:lnTo>
                  <a:lnTo>
                    <a:pt x="2929" y="10060"/>
                  </a:lnTo>
                  <a:cubicBezTo>
                    <a:pt x="2865" y="9646"/>
                    <a:pt x="2770" y="9264"/>
                    <a:pt x="2706" y="8914"/>
                  </a:cubicBezTo>
                  <a:cubicBezTo>
                    <a:pt x="2356" y="7386"/>
                    <a:pt x="1942" y="5889"/>
                    <a:pt x="1496" y="4425"/>
                  </a:cubicBezTo>
                  <a:cubicBezTo>
                    <a:pt x="1401" y="4043"/>
                    <a:pt x="1274" y="3661"/>
                    <a:pt x="1146" y="3311"/>
                  </a:cubicBezTo>
                  <a:cubicBezTo>
                    <a:pt x="1019" y="2897"/>
                    <a:pt x="923" y="2547"/>
                    <a:pt x="796" y="2197"/>
                  </a:cubicBezTo>
                  <a:cubicBezTo>
                    <a:pt x="541" y="1433"/>
                    <a:pt x="287" y="700"/>
                    <a:pt x="0"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50"/>
            <p:cNvSpPr/>
            <p:nvPr/>
          </p:nvSpPr>
          <p:spPr>
            <a:xfrm>
              <a:off x="4758245" y="3930520"/>
              <a:ext cx="183577" cy="271383"/>
            </a:xfrm>
            <a:custGeom>
              <a:rect b="b" l="l" r="r" t="t"/>
              <a:pathLst>
                <a:path extrusionOk="0" h="18402" w="12448">
                  <a:moveTo>
                    <a:pt x="0" y="1"/>
                  </a:moveTo>
                  <a:lnTo>
                    <a:pt x="0" y="1"/>
                  </a:lnTo>
                  <a:cubicBezTo>
                    <a:pt x="61" y="98"/>
                    <a:pt x="121" y="185"/>
                    <a:pt x="182" y="267"/>
                  </a:cubicBezTo>
                  <a:lnTo>
                    <a:pt x="182" y="267"/>
                  </a:lnTo>
                  <a:cubicBezTo>
                    <a:pt x="119" y="180"/>
                    <a:pt x="58" y="91"/>
                    <a:pt x="0" y="1"/>
                  </a:cubicBezTo>
                  <a:close/>
                  <a:moveTo>
                    <a:pt x="182" y="267"/>
                  </a:moveTo>
                  <a:cubicBezTo>
                    <a:pt x="431" y="613"/>
                    <a:pt x="721" y="938"/>
                    <a:pt x="1051" y="1243"/>
                  </a:cubicBezTo>
                  <a:cubicBezTo>
                    <a:pt x="1465" y="1561"/>
                    <a:pt x="1910" y="1847"/>
                    <a:pt x="2388" y="2070"/>
                  </a:cubicBezTo>
                  <a:cubicBezTo>
                    <a:pt x="2642" y="2198"/>
                    <a:pt x="2897" y="2293"/>
                    <a:pt x="3152" y="2357"/>
                  </a:cubicBezTo>
                  <a:cubicBezTo>
                    <a:pt x="3375" y="2452"/>
                    <a:pt x="3629" y="2516"/>
                    <a:pt x="3916" y="2548"/>
                  </a:cubicBezTo>
                  <a:cubicBezTo>
                    <a:pt x="4425" y="2643"/>
                    <a:pt x="4966" y="2707"/>
                    <a:pt x="5508" y="2707"/>
                  </a:cubicBezTo>
                  <a:lnTo>
                    <a:pt x="6303" y="2707"/>
                  </a:lnTo>
                  <a:lnTo>
                    <a:pt x="6686" y="2771"/>
                  </a:lnTo>
                  <a:cubicBezTo>
                    <a:pt x="6813" y="2802"/>
                    <a:pt x="6940" y="2802"/>
                    <a:pt x="7036" y="2834"/>
                  </a:cubicBezTo>
                  <a:cubicBezTo>
                    <a:pt x="7513" y="2962"/>
                    <a:pt x="7991" y="3248"/>
                    <a:pt x="8405" y="3566"/>
                  </a:cubicBezTo>
                  <a:cubicBezTo>
                    <a:pt x="8850" y="3917"/>
                    <a:pt x="9169" y="4267"/>
                    <a:pt x="9487" y="4713"/>
                  </a:cubicBezTo>
                  <a:cubicBezTo>
                    <a:pt x="9805" y="5158"/>
                    <a:pt x="10028" y="5572"/>
                    <a:pt x="10283" y="6050"/>
                  </a:cubicBezTo>
                  <a:cubicBezTo>
                    <a:pt x="10760" y="6973"/>
                    <a:pt x="11079" y="7960"/>
                    <a:pt x="11333" y="9010"/>
                  </a:cubicBezTo>
                  <a:cubicBezTo>
                    <a:pt x="11620" y="10029"/>
                    <a:pt x="11811" y="11079"/>
                    <a:pt x="11970" y="12098"/>
                  </a:cubicBezTo>
                  <a:cubicBezTo>
                    <a:pt x="12129" y="13149"/>
                    <a:pt x="12225" y="14199"/>
                    <a:pt x="12288" y="15250"/>
                  </a:cubicBezTo>
                  <a:cubicBezTo>
                    <a:pt x="12384" y="16300"/>
                    <a:pt x="12416" y="17319"/>
                    <a:pt x="12416" y="18401"/>
                  </a:cubicBezTo>
                  <a:cubicBezTo>
                    <a:pt x="12448" y="17319"/>
                    <a:pt x="12416" y="16300"/>
                    <a:pt x="12384" y="15218"/>
                  </a:cubicBezTo>
                  <a:cubicBezTo>
                    <a:pt x="12352" y="14167"/>
                    <a:pt x="12225" y="13117"/>
                    <a:pt x="12097" y="12066"/>
                  </a:cubicBezTo>
                  <a:cubicBezTo>
                    <a:pt x="11970" y="11048"/>
                    <a:pt x="11779" y="9997"/>
                    <a:pt x="11493" y="8978"/>
                  </a:cubicBezTo>
                  <a:cubicBezTo>
                    <a:pt x="11238" y="7928"/>
                    <a:pt x="10920" y="6941"/>
                    <a:pt x="10442" y="5986"/>
                  </a:cubicBezTo>
                  <a:cubicBezTo>
                    <a:pt x="10187" y="5508"/>
                    <a:pt x="9901" y="5063"/>
                    <a:pt x="9582" y="4617"/>
                  </a:cubicBezTo>
                  <a:cubicBezTo>
                    <a:pt x="9264" y="4203"/>
                    <a:pt x="8914" y="3789"/>
                    <a:pt x="8468" y="3471"/>
                  </a:cubicBezTo>
                  <a:cubicBezTo>
                    <a:pt x="8054" y="3121"/>
                    <a:pt x="7577" y="2866"/>
                    <a:pt x="7036" y="2707"/>
                  </a:cubicBezTo>
                  <a:cubicBezTo>
                    <a:pt x="6940" y="2675"/>
                    <a:pt x="6781" y="2675"/>
                    <a:pt x="6654" y="2643"/>
                  </a:cubicBezTo>
                  <a:lnTo>
                    <a:pt x="6240" y="2611"/>
                  </a:lnTo>
                  <a:lnTo>
                    <a:pt x="5444" y="2611"/>
                  </a:lnTo>
                  <a:cubicBezTo>
                    <a:pt x="4935" y="2611"/>
                    <a:pt x="4425" y="2516"/>
                    <a:pt x="3916" y="2452"/>
                  </a:cubicBezTo>
                  <a:cubicBezTo>
                    <a:pt x="3661" y="2389"/>
                    <a:pt x="3375" y="2325"/>
                    <a:pt x="3152" y="2229"/>
                  </a:cubicBezTo>
                  <a:cubicBezTo>
                    <a:pt x="2897" y="2166"/>
                    <a:pt x="2674" y="2070"/>
                    <a:pt x="2420" y="1975"/>
                  </a:cubicBezTo>
                  <a:cubicBezTo>
                    <a:pt x="1942" y="1752"/>
                    <a:pt x="1465" y="1465"/>
                    <a:pt x="1083" y="1179"/>
                  </a:cubicBezTo>
                  <a:cubicBezTo>
                    <a:pt x="828" y="1020"/>
                    <a:pt x="669" y="860"/>
                    <a:pt x="478" y="638"/>
                  </a:cubicBezTo>
                  <a:cubicBezTo>
                    <a:pt x="379" y="519"/>
                    <a:pt x="280" y="401"/>
                    <a:pt x="182" y="267"/>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50"/>
            <p:cNvSpPr/>
            <p:nvPr/>
          </p:nvSpPr>
          <p:spPr>
            <a:xfrm>
              <a:off x="4620204" y="4187816"/>
              <a:ext cx="265278" cy="175598"/>
            </a:xfrm>
            <a:custGeom>
              <a:rect b="b" l="l" r="r" t="t"/>
              <a:pathLst>
                <a:path extrusionOk="0" h="11907" w="17988">
                  <a:moveTo>
                    <a:pt x="6304" y="0"/>
                  </a:moveTo>
                  <a:lnTo>
                    <a:pt x="1" y="3248"/>
                  </a:lnTo>
                  <a:lnTo>
                    <a:pt x="2197" y="10092"/>
                  </a:lnTo>
                  <a:lnTo>
                    <a:pt x="9838" y="11907"/>
                  </a:lnTo>
                  <a:lnTo>
                    <a:pt x="17987" y="9551"/>
                  </a:lnTo>
                  <a:lnTo>
                    <a:pt x="16046" y="5062"/>
                  </a:lnTo>
                  <a:lnTo>
                    <a:pt x="630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50"/>
            <p:cNvSpPr/>
            <p:nvPr/>
          </p:nvSpPr>
          <p:spPr>
            <a:xfrm>
              <a:off x="4620204" y="4187816"/>
              <a:ext cx="265278" cy="148847"/>
            </a:xfrm>
            <a:custGeom>
              <a:rect b="b" l="l" r="r" t="t"/>
              <a:pathLst>
                <a:path extrusionOk="0" h="10093" w="17988">
                  <a:moveTo>
                    <a:pt x="6304" y="0"/>
                  </a:moveTo>
                  <a:lnTo>
                    <a:pt x="1" y="3248"/>
                  </a:lnTo>
                  <a:lnTo>
                    <a:pt x="2197" y="10092"/>
                  </a:lnTo>
                  <a:lnTo>
                    <a:pt x="1879" y="4330"/>
                  </a:lnTo>
                  <a:lnTo>
                    <a:pt x="6750" y="2706"/>
                  </a:lnTo>
                  <a:lnTo>
                    <a:pt x="14645" y="6113"/>
                  </a:lnTo>
                  <a:lnTo>
                    <a:pt x="17987" y="9551"/>
                  </a:lnTo>
                  <a:lnTo>
                    <a:pt x="17987" y="9551"/>
                  </a:lnTo>
                  <a:lnTo>
                    <a:pt x="16046" y="5062"/>
                  </a:lnTo>
                  <a:lnTo>
                    <a:pt x="6304" y="0"/>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50"/>
            <p:cNvSpPr/>
            <p:nvPr/>
          </p:nvSpPr>
          <p:spPr>
            <a:xfrm>
              <a:off x="4459642" y="4270449"/>
              <a:ext cx="91552" cy="82173"/>
            </a:xfrm>
            <a:custGeom>
              <a:rect b="b" l="l" r="r" t="t"/>
              <a:pathLst>
                <a:path extrusionOk="0" h="5572" w="6208">
                  <a:moveTo>
                    <a:pt x="1305" y="0"/>
                  </a:moveTo>
                  <a:lnTo>
                    <a:pt x="0" y="3789"/>
                  </a:lnTo>
                  <a:lnTo>
                    <a:pt x="2674" y="5571"/>
                  </a:lnTo>
                  <a:lnTo>
                    <a:pt x="6208" y="4234"/>
                  </a:lnTo>
                  <a:lnTo>
                    <a:pt x="4903" y="828"/>
                  </a:lnTo>
                  <a:lnTo>
                    <a:pt x="1305"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50"/>
            <p:cNvSpPr/>
            <p:nvPr/>
          </p:nvSpPr>
          <p:spPr>
            <a:xfrm>
              <a:off x="4478888" y="4270449"/>
              <a:ext cx="53062" cy="30055"/>
            </a:xfrm>
            <a:custGeom>
              <a:rect b="b" l="l" r="r" t="t"/>
              <a:pathLst>
                <a:path extrusionOk="0" h="2038" w="3598">
                  <a:moveTo>
                    <a:pt x="0" y="0"/>
                  </a:moveTo>
                  <a:lnTo>
                    <a:pt x="1083" y="2038"/>
                  </a:lnTo>
                  <a:lnTo>
                    <a:pt x="3439" y="1528"/>
                  </a:lnTo>
                  <a:lnTo>
                    <a:pt x="3598" y="828"/>
                  </a:lnTo>
                  <a:lnTo>
                    <a:pt x="0" y="0"/>
                  </a:lnTo>
                  <a:close/>
                </a:path>
              </a:pathLst>
            </a:custGeom>
            <a:solidFill>
              <a:srgbClr val="C0979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50"/>
            <p:cNvSpPr/>
            <p:nvPr/>
          </p:nvSpPr>
          <p:spPr>
            <a:xfrm>
              <a:off x="4494845" y="4282661"/>
              <a:ext cx="37105" cy="69962"/>
            </a:xfrm>
            <a:custGeom>
              <a:rect b="b" l="l" r="r" t="t"/>
              <a:pathLst>
                <a:path extrusionOk="0" h="4744" w="2516">
                  <a:moveTo>
                    <a:pt x="2516" y="0"/>
                  </a:moveTo>
                  <a:lnTo>
                    <a:pt x="2357" y="700"/>
                  </a:lnTo>
                  <a:lnTo>
                    <a:pt x="1" y="1210"/>
                  </a:lnTo>
                  <a:lnTo>
                    <a:pt x="287" y="4743"/>
                  </a:lnTo>
                  <a:lnTo>
                    <a:pt x="988" y="4457"/>
                  </a:lnTo>
                  <a:lnTo>
                    <a:pt x="224" y="1337"/>
                  </a:lnTo>
                  <a:lnTo>
                    <a:pt x="2516" y="860"/>
                  </a:lnTo>
                  <a:lnTo>
                    <a:pt x="2516" y="0"/>
                  </a:ln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50"/>
            <p:cNvSpPr/>
            <p:nvPr/>
          </p:nvSpPr>
          <p:spPr>
            <a:xfrm>
              <a:off x="4650717" y="3564310"/>
              <a:ext cx="33831" cy="55421"/>
            </a:xfrm>
            <a:custGeom>
              <a:rect b="b" l="l" r="r" t="t"/>
              <a:pathLst>
                <a:path extrusionOk="0" h="3758" w="2294">
                  <a:moveTo>
                    <a:pt x="97" y="1"/>
                  </a:moveTo>
                  <a:cubicBezTo>
                    <a:pt x="65" y="383"/>
                    <a:pt x="1" y="733"/>
                    <a:pt x="1" y="1083"/>
                  </a:cubicBezTo>
                  <a:lnTo>
                    <a:pt x="1" y="1211"/>
                  </a:lnTo>
                  <a:lnTo>
                    <a:pt x="1" y="1306"/>
                  </a:lnTo>
                  <a:cubicBezTo>
                    <a:pt x="1" y="1306"/>
                    <a:pt x="892" y="3343"/>
                    <a:pt x="2293" y="3757"/>
                  </a:cubicBezTo>
                  <a:lnTo>
                    <a:pt x="2261" y="2643"/>
                  </a:lnTo>
                  <a:cubicBezTo>
                    <a:pt x="1465" y="2197"/>
                    <a:pt x="574" y="1529"/>
                    <a:pt x="479" y="1020"/>
                  </a:cubicBezTo>
                  <a:cubicBezTo>
                    <a:pt x="415" y="542"/>
                    <a:pt x="383" y="255"/>
                    <a:pt x="319" y="64"/>
                  </a:cubicBezTo>
                  <a:cubicBezTo>
                    <a:pt x="256" y="64"/>
                    <a:pt x="192" y="64"/>
                    <a:pt x="97" y="1"/>
                  </a:cubicBezTo>
                  <a:close/>
                </a:path>
              </a:pathLst>
            </a:custGeom>
            <a:solidFill>
              <a:srgbClr val="191919">
                <a:alpha val="697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50"/>
            <p:cNvSpPr/>
            <p:nvPr/>
          </p:nvSpPr>
          <p:spPr>
            <a:xfrm>
              <a:off x="4652605" y="3646015"/>
              <a:ext cx="94384" cy="87807"/>
            </a:xfrm>
            <a:custGeom>
              <a:rect b="b" l="l" r="r" t="t"/>
              <a:pathLst>
                <a:path extrusionOk="0" h="5954" w="6400">
                  <a:moveTo>
                    <a:pt x="5826" y="0"/>
                  </a:moveTo>
                  <a:lnTo>
                    <a:pt x="0" y="2833"/>
                  </a:lnTo>
                  <a:lnTo>
                    <a:pt x="1274" y="5953"/>
                  </a:lnTo>
                  <a:cubicBezTo>
                    <a:pt x="987" y="4298"/>
                    <a:pt x="2038" y="2674"/>
                    <a:pt x="3693" y="2228"/>
                  </a:cubicBezTo>
                  <a:lnTo>
                    <a:pt x="6399" y="1528"/>
                  </a:lnTo>
                  <a:lnTo>
                    <a:pt x="5826" y="0"/>
                  </a:ln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50"/>
            <p:cNvSpPr/>
            <p:nvPr/>
          </p:nvSpPr>
          <p:spPr>
            <a:xfrm>
              <a:off x="4657767" y="3789204"/>
              <a:ext cx="106123" cy="222083"/>
            </a:xfrm>
            <a:custGeom>
              <a:rect b="b" l="l" r="r" t="t"/>
              <a:pathLst>
                <a:path extrusionOk="0" h="15059" w="7196">
                  <a:moveTo>
                    <a:pt x="7068" y="1"/>
                  </a:moveTo>
                  <a:lnTo>
                    <a:pt x="5030" y="478"/>
                  </a:lnTo>
                  <a:cubicBezTo>
                    <a:pt x="4171" y="6686"/>
                    <a:pt x="1911" y="13053"/>
                    <a:pt x="1" y="14677"/>
                  </a:cubicBezTo>
                  <a:lnTo>
                    <a:pt x="255" y="14804"/>
                  </a:lnTo>
                  <a:cubicBezTo>
                    <a:pt x="414" y="14899"/>
                    <a:pt x="605" y="14963"/>
                    <a:pt x="796" y="15059"/>
                  </a:cubicBezTo>
                  <a:cubicBezTo>
                    <a:pt x="1529" y="14040"/>
                    <a:pt x="4935" y="8755"/>
                    <a:pt x="5317" y="2834"/>
                  </a:cubicBezTo>
                  <a:cubicBezTo>
                    <a:pt x="5346" y="1913"/>
                    <a:pt x="6052" y="1252"/>
                    <a:pt x="6917" y="1252"/>
                  </a:cubicBezTo>
                  <a:cubicBezTo>
                    <a:pt x="7008" y="1252"/>
                    <a:pt x="7101" y="1259"/>
                    <a:pt x="7195" y="1274"/>
                  </a:cubicBezTo>
                  <a:cubicBezTo>
                    <a:pt x="7195" y="1115"/>
                    <a:pt x="7132" y="988"/>
                    <a:pt x="7132" y="828"/>
                  </a:cubicBezTo>
                  <a:cubicBezTo>
                    <a:pt x="7100" y="542"/>
                    <a:pt x="7100" y="287"/>
                    <a:pt x="7068"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50"/>
            <p:cNvSpPr/>
            <p:nvPr/>
          </p:nvSpPr>
          <p:spPr>
            <a:xfrm>
              <a:off x="4534282" y="3664317"/>
              <a:ext cx="82645" cy="169965"/>
            </a:xfrm>
            <a:custGeom>
              <a:rect b="b" l="l" r="r" t="t"/>
              <a:pathLst>
                <a:path extrusionOk="0" h="11525" w="5604">
                  <a:moveTo>
                    <a:pt x="797" y="1"/>
                  </a:moveTo>
                  <a:cubicBezTo>
                    <a:pt x="351" y="828"/>
                    <a:pt x="128" y="1815"/>
                    <a:pt x="160" y="2898"/>
                  </a:cubicBezTo>
                  <a:cubicBezTo>
                    <a:pt x="224" y="7450"/>
                    <a:pt x="351" y="9901"/>
                    <a:pt x="988" y="11525"/>
                  </a:cubicBezTo>
                  <a:cubicBezTo>
                    <a:pt x="1" y="6622"/>
                    <a:pt x="638" y="5635"/>
                    <a:pt x="701" y="733"/>
                  </a:cubicBezTo>
                  <a:lnTo>
                    <a:pt x="701" y="733"/>
                  </a:lnTo>
                  <a:cubicBezTo>
                    <a:pt x="4139" y="1401"/>
                    <a:pt x="5572" y="8341"/>
                    <a:pt x="5572" y="8341"/>
                  </a:cubicBezTo>
                  <a:lnTo>
                    <a:pt x="5604" y="6559"/>
                  </a:lnTo>
                  <a:cubicBezTo>
                    <a:pt x="5254" y="1783"/>
                    <a:pt x="829" y="32"/>
                    <a:pt x="797" y="1"/>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50"/>
            <p:cNvSpPr/>
            <p:nvPr/>
          </p:nvSpPr>
          <p:spPr>
            <a:xfrm>
              <a:off x="4567627" y="3723944"/>
              <a:ext cx="161987" cy="155881"/>
            </a:xfrm>
            <a:custGeom>
              <a:rect b="b" l="l" r="r" t="t"/>
              <a:pathLst>
                <a:path extrusionOk="0" h="10570" w="10984">
                  <a:moveTo>
                    <a:pt x="9901" y="1"/>
                  </a:moveTo>
                  <a:lnTo>
                    <a:pt x="9901" y="1"/>
                  </a:lnTo>
                  <a:cubicBezTo>
                    <a:pt x="9805" y="96"/>
                    <a:pt x="9678" y="128"/>
                    <a:pt x="9583" y="223"/>
                  </a:cubicBezTo>
                  <a:cubicBezTo>
                    <a:pt x="9678" y="478"/>
                    <a:pt x="9869" y="1370"/>
                    <a:pt x="10315" y="4394"/>
                  </a:cubicBezTo>
                  <a:cubicBezTo>
                    <a:pt x="8460" y="8870"/>
                    <a:pt x="3320" y="9369"/>
                    <a:pt x="1074" y="9369"/>
                  </a:cubicBezTo>
                  <a:cubicBezTo>
                    <a:pt x="428" y="9369"/>
                    <a:pt x="22" y="9328"/>
                    <a:pt x="0" y="9328"/>
                  </a:cubicBezTo>
                  <a:cubicBezTo>
                    <a:pt x="64" y="9360"/>
                    <a:pt x="541" y="9710"/>
                    <a:pt x="1019" y="10092"/>
                  </a:cubicBezTo>
                  <a:cubicBezTo>
                    <a:pt x="1274" y="10251"/>
                    <a:pt x="1560" y="10411"/>
                    <a:pt x="1878" y="10570"/>
                  </a:cubicBezTo>
                  <a:cubicBezTo>
                    <a:pt x="7641" y="9615"/>
                    <a:pt x="9583" y="7132"/>
                    <a:pt x="10729" y="4712"/>
                  </a:cubicBezTo>
                  <a:cubicBezTo>
                    <a:pt x="10983" y="2516"/>
                    <a:pt x="9869" y="64"/>
                    <a:pt x="9901"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50"/>
            <p:cNvSpPr/>
            <p:nvPr/>
          </p:nvSpPr>
          <p:spPr>
            <a:xfrm>
              <a:off x="4611753" y="3648832"/>
              <a:ext cx="64801" cy="138509"/>
            </a:xfrm>
            <a:custGeom>
              <a:rect b="b" l="l" r="r" t="t"/>
              <a:pathLst>
                <a:path extrusionOk="0" h="9392" w="4394">
                  <a:moveTo>
                    <a:pt x="1" y="0"/>
                  </a:moveTo>
                  <a:cubicBezTo>
                    <a:pt x="3" y="2"/>
                    <a:pt x="6" y="5"/>
                    <a:pt x="9" y="8"/>
                  </a:cubicBezTo>
                  <a:lnTo>
                    <a:pt x="9" y="8"/>
                  </a:lnTo>
                  <a:cubicBezTo>
                    <a:pt x="6" y="5"/>
                    <a:pt x="3" y="3"/>
                    <a:pt x="1" y="0"/>
                  </a:cubicBezTo>
                  <a:close/>
                  <a:moveTo>
                    <a:pt x="9" y="8"/>
                  </a:moveTo>
                  <a:cubicBezTo>
                    <a:pt x="2419" y="2209"/>
                    <a:pt x="2004" y="7642"/>
                    <a:pt x="319" y="9391"/>
                  </a:cubicBezTo>
                  <a:cubicBezTo>
                    <a:pt x="2325" y="7895"/>
                    <a:pt x="3216" y="7418"/>
                    <a:pt x="4394" y="6654"/>
                  </a:cubicBezTo>
                  <a:lnTo>
                    <a:pt x="4139" y="5985"/>
                  </a:lnTo>
                  <a:lnTo>
                    <a:pt x="1688" y="7927"/>
                  </a:lnTo>
                  <a:cubicBezTo>
                    <a:pt x="1688" y="7927"/>
                    <a:pt x="2484" y="6176"/>
                    <a:pt x="2070" y="3597"/>
                  </a:cubicBezTo>
                  <a:cubicBezTo>
                    <a:pt x="1665" y="1169"/>
                    <a:pt x="164" y="141"/>
                    <a:pt x="9" y="8"/>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50"/>
            <p:cNvSpPr/>
            <p:nvPr/>
          </p:nvSpPr>
          <p:spPr>
            <a:xfrm>
              <a:off x="4713175" y="4187816"/>
              <a:ext cx="143670" cy="90151"/>
            </a:xfrm>
            <a:custGeom>
              <a:rect b="b" l="l" r="r" t="t"/>
              <a:pathLst>
                <a:path extrusionOk="0" h="6113" w="9742">
                  <a:moveTo>
                    <a:pt x="0" y="0"/>
                  </a:moveTo>
                  <a:lnTo>
                    <a:pt x="446" y="2706"/>
                  </a:lnTo>
                  <a:lnTo>
                    <a:pt x="8341" y="6113"/>
                  </a:lnTo>
                  <a:lnTo>
                    <a:pt x="9742" y="5062"/>
                  </a:lnTo>
                  <a:lnTo>
                    <a:pt x="0" y="0"/>
                  </a:lnTo>
                  <a:close/>
                </a:path>
              </a:pathLst>
            </a:custGeom>
            <a:solidFill>
              <a:srgbClr val="CDAC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50"/>
            <p:cNvSpPr/>
            <p:nvPr/>
          </p:nvSpPr>
          <p:spPr>
            <a:xfrm>
              <a:off x="4647900" y="4251660"/>
              <a:ext cx="237582" cy="111757"/>
            </a:xfrm>
            <a:custGeom>
              <a:rect b="b" l="l" r="r" t="t"/>
              <a:pathLst>
                <a:path extrusionOk="0" h="7578" w="16110">
                  <a:moveTo>
                    <a:pt x="1" y="1"/>
                  </a:moveTo>
                  <a:lnTo>
                    <a:pt x="319" y="5763"/>
                  </a:lnTo>
                  <a:lnTo>
                    <a:pt x="7960" y="7578"/>
                  </a:lnTo>
                  <a:lnTo>
                    <a:pt x="16109" y="5222"/>
                  </a:lnTo>
                  <a:lnTo>
                    <a:pt x="7896" y="6686"/>
                  </a:lnTo>
                  <a:lnTo>
                    <a:pt x="1" y="1"/>
                  </a:lnTo>
                  <a:close/>
                </a:path>
              </a:pathLst>
            </a:custGeom>
            <a:solidFill>
              <a:srgbClr val="966F7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50"/>
            <p:cNvSpPr/>
            <p:nvPr/>
          </p:nvSpPr>
          <p:spPr>
            <a:xfrm>
              <a:off x="4663872" y="3488726"/>
              <a:ext cx="68089" cy="63400"/>
            </a:xfrm>
            <a:custGeom>
              <a:rect b="b" l="l" r="r" t="t"/>
              <a:pathLst>
                <a:path extrusionOk="0" h="4299" w="4617">
                  <a:moveTo>
                    <a:pt x="3184" y="0"/>
                  </a:moveTo>
                  <a:cubicBezTo>
                    <a:pt x="3184" y="96"/>
                    <a:pt x="3152" y="1146"/>
                    <a:pt x="2101" y="2038"/>
                  </a:cubicBezTo>
                  <a:cubicBezTo>
                    <a:pt x="1433" y="2579"/>
                    <a:pt x="478" y="2197"/>
                    <a:pt x="0" y="2993"/>
                  </a:cubicBezTo>
                  <a:cubicBezTo>
                    <a:pt x="128" y="3152"/>
                    <a:pt x="191" y="3311"/>
                    <a:pt x="255" y="3502"/>
                  </a:cubicBezTo>
                  <a:cubicBezTo>
                    <a:pt x="319" y="3789"/>
                    <a:pt x="319" y="4043"/>
                    <a:pt x="287" y="4298"/>
                  </a:cubicBezTo>
                  <a:cubicBezTo>
                    <a:pt x="287" y="4298"/>
                    <a:pt x="478" y="3693"/>
                    <a:pt x="351" y="3152"/>
                  </a:cubicBezTo>
                  <a:cubicBezTo>
                    <a:pt x="1560" y="3057"/>
                    <a:pt x="3502" y="2101"/>
                    <a:pt x="3375" y="351"/>
                  </a:cubicBezTo>
                  <a:lnTo>
                    <a:pt x="3375" y="351"/>
                  </a:lnTo>
                  <a:cubicBezTo>
                    <a:pt x="4171" y="987"/>
                    <a:pt x="4616" y="1433"/>
                    <a:pt x="4616" y="1433"/>
                  </a:cubicBezTo>
                  <a:cubicBezTo>
                    <a:pt x="4107" y="414"/>
                    <a:pt x="3184" y="0"/>
                    <a:pt x="3184" y="0"/>
                  </a:cubicBezTo>
                  <a:close/>
                </a:path>
              </a:pathLst>
            </a:custGeom>
            <a:solidFill>
              <a:srgbClr val="63504A">
                <a:alpha val="2465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50"/>
            <p:cNvSpPr/>
            <p:nvPr/>
          </p:nvSpPr>
          <p:spPr>
            <a:xfrm>
              <a:off x="4866230" y="3701881"/>
              <a:ext cx="37577" cy="36161"/>
            </a:xfrm>
            <a:custGeom>
              <a:rect b="b" l="l" r="r" t="t"/>
              <a:pathLst>
                <a:path extrusionOk="0" h="2452" w="2548">
                  <a:moveTo>
                    <a:pt x="0" y="223"/>
                  </a:moveTo>
                  <a:cubicBezTo>
                    <a:pt x="9" y="241"/>
                    <a:pt x="19" y="261"/>
                    <a:pt x="31" y="284"/>
                  </a:cubicBezTo>
                  <a:lnTo>
                    <a:pt x="31" y="284"/>
                  </a:lnTo>
                  <a:cubicBezTo>
                    <a:pt x="29" y="254"/>
                    <a:pt x="22" y="223"/>
                    <a:pt x="0" y="223"/>
                  </a:cubicBezTo>
                  <a:close/>
                  <a:moveTo>
                    <a:pt x="2547" y="0"/>
                  </a:moveTo>
                  <a:cubicBezTo>
                    <a:pt x="2547" y="0"/>
                    <a:pt x="2420" y="160"/>
                    <a:pt x="1305" y="1910"/>
                  </a:cubicBezTo>
                  <a:cubicBezTo>
                    <a:pt x="795" y="1610"/>
                    <a:pt x="227" y="657"/>
                    <a:pt x="31" y="284"/>
                  </a:cubicBezTo>
                  <a:lnTo>
                    <a:pt x="31" y="284"/>
                  </a:lnTo>
                  <a:cubicBezTo>
                    <a:pt x="32" y="296"/>
                    <a:pt x="32" y="309"/>
                    <a:pt x="32" y="319"/>
                  </a:cubicBezTo>
                  <a:lnTo>
                    <a:pt x="32" y="351"/>
                  </a:lnTo>
                  <a:cubicBezTo>
                    <a:pt x="32" y="382"/>
                    <a:pt x="32" y="478"/>
                    <a:pt x="96" y="510"/>
                  </a:cubicBezTo>
                  <a:cubicBezTo>
                    <a:pt x="223" y="796"/>
                    <a:pt x="350" y="1115"/>
                    <a:pt x="573" y="1465"/>
                  </a:cubicBezTo>
                  <a:cubicBezTo>
                    <a:pt x="764" y="1815"/>
                    <a:pt x="1019" y="2165"/>
                    <a:pt x="1242" y="2452"/>
                  </a:cubicBezTo>
                  <a:lnTo>
                    <a:pt x="2547"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50"/>
            <p:cNvSpPr/>
            <p:nvPr/>
          </p:nvSpPr>
          <p:spPr>
            <a:xfrm>
              <a:off x="4738527" y="3704698"/>
              <a:ext cx="46012" cy="39921"/>
            </a:xfrm>
            <a:custGeom>
              <a:rect b="b" l="l" r="r" t="t"/>
              <a:pathLst>
                <a:path extrusionOk="0" h="2707" w="3120">
                  <a:moveTo>
                    <a:pt x="2642" y="0"/>
                  </a:moveTo>
                  <a:lnTo>
                    <a:pt x="0" y="446"/>
                  </a:lnTo>
                  <a:cubicBezTo>
                    <a:pt x="0" y="446"/>
                    <a:pt x="478" y="2133"/>
                    <a:pt x="828" y="2706"/>
                  </a:cubicBezTo>
                  <a:cubicBezTo>
                    <a:pt x="860" y="2675"/>
                    <a:pt x="955" y="2675"/>
                    <a:pt x="1019" y="2611"/>
                  </a:cubicBezTo>
                  <a:cubicBezTo>
                    <a:pt x="1146" y="2579"/>
                    <a:pt x="1305" y="2515"/>
                    <a:pt x="1496" y="2420"/>
                  </a:cubicBezTo>
                  <a:cubicBezTo>
                    <a:pt x="2006" y="2229"/>
                    <a:pt x="2706" y="1942"/>
                    <a:pt x="2961" y="1879"/>
                  </a:cubicBezTo>
                  <a:cubicBezTo>
                    <a:pt x="3056" y="1879"/>
                    <a:pt x="3056" y="1783"/>
                    <a:pt x="3056" y="1719"/>
                  </a:cubicBezTo>
                  <a:cubicBezTo>
                    <a:pt x="3056" y="1656"/>
                    <a:pt x="2961" y="1624"/>
                    <a:pt x="2897" y="1624"/>
                  </a:cubicBezTo>
                  <a:lnTo>
                    <a:pt x="955" y="2070"/>
                  </a:lnTo>
                  <a:lnTo>
                    <a:pt x="3024" y="1337"/>
                  </a:lnTo>
                  <a:cubicBezTo>
                    <a:pt x="3088" y="1306"/>
                    <a:pt x="3120" y="1242"/>
                    <a:pt x="3120" y="1146"/>
                  </a:cubicBezTo>
                  <a:cubicBezTo>
                    <a:pt x="3120" y="1083"/>
                    <a:pt x="3024" y="1051"/>
                    <a:pt x="2929" y="1051"/>
                  </a:cubicBezTo>
                  <a:lnTo>
                    <a:pt x="796" y="1528"/>
                  </a:lnTo>
                  <a:lnTo>
                    <a:pt x="3024" y="828"/>
                  </a:lnTo>
                  <a:cubicBezTo>
                    <a:pt x="3088" y="796"/>
                    <a:pt x="3120" y="701"/>
                    <a:pt x="3088" y="637"/>
                  </a:cubicBezTo>
                  <a:cubicBezTo>
                    <a:pt x="3088" y="605"/>
                    <a:pt x="3024" y="542"/>
                    <a:pt x="2929" y="542"/>
                  </a:cubicBezTo>
                  <a:lnTo>
                    <a:pt x="478" y="955"/>
                  </a:lnTo>
                  <a:lnTo>
                    <a:pt x="2706" y="319"/>
                  </a:lnTo>
                  <a:cubicBezTo>
                    <a:pt x="2770" y="287"/>
                    <a:pt x="2802" y="191"/>
                    <a:pt x="2802" y="128"/>
                  </a:cubicBezTo>
                  <a:cubicBezTo>
                    <a:pt x="2802" y="32"/>
                    <a:pt x="2738" y="0"/>
                    <a:pt x="264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2814" name="Google Shape;2814;p50"/>
          <p:cNvPicPr preferRelativeResize="0"/>
          <p:nvPr/>
        </p:nvPicPr>
        <p:blipFill>
          <a:blip r:embed="rId4">
            <a:alphaModFix/>
          </a:blip>
          <a:stretch>
            <a:fillRect/>
          </a:stretch>
        </p:blipFill>
        <p:spPr>
          <a:xfrm>
            <a:off x="8133299" y="1857750"/>
            <a:ext cx="1010700" cy="923625"/>
          </a:xfrm>
          <a:prstGeom prst="rect">
            <a:avLst/>
          </a:prstGeom>
          <a:noFill/>
          <a:ln>
            <a:noFill/>
          </a:ln>
        </p:spPr>
      </p:pic>
      <p:pic>
        <p:nvPicPr>
          <p:cNvPr descr="Chant de Pâques - Aimer jusqu'au bout&#10;&#10;Les élèves du CECCE ont procédé à l’écriture des idées et des paroles en collaboration de l’abbé Jean-François Morin et de l'animateur de la pastorale, M. Guy Leclerc. M. Brian St-Pierre a recueilli toutes ces idées pour les transformer en un chant concret en y ajoutant une mélodie qui évoque l’espoir et l’amour de Dieu. Joyeuses Pâques!" id="2815" name="Google Shape;2815;p50" title="AIMER JUSQU'AU BOUT!">
            <a:hlinkClick r:id="rId5"/>
          </p:cNvPr>
          <p:cNvPicPr preferRelativeResize="0"/>
          <p:nvPr/>
        </p:nvPicPr>
        <p:blipFill>
          <a:blip r:embed="rId6">
            <a:alphaModFix/>
          </a:blip>
          <a:stretch>
            <a:fillRect/>
          </a:stretch>
        </p:blipFill>
        <p:spPr>
          <a:xfrm>
            <a:off x="106175" y="799875"/>
            <a:ext cx="6697025" cy="3767075"/>
          </a:xfrm>
          <a:prstGeom prst="rect">
            <a:avLst/>
          </a:prstGeom>
          <a:noFill/>
          <a:ln cap="flat" cmpd="sng" w="38100">
            <a:solidFill>
              <a:srgbClr val="1B4FA1"/>
            </a:solidFill>
            <a:prstDash val="solid"/>
            <a:round/>
            <a:headEnd len="sm" w="sm" type="none"/>
            <a:tailEnd len="sm" w="sm" type="none"/>
          </a:ln>
        </p:spPr>
      </p:pic>
      <p:sp>
        <p:nvSpPr>
          <p:cNvPr id="2816" name="Google Shape;2816;p50"/>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D’ENTRÉE</a:t>
            </a:r>
            <a:endParaRPr>
              <a:solidFill>
                <a:srgbClr val="1B4FA1"/>
              </a:solidFill>
            </a:endParaRPr>
          </a:p>
        </p:txBody>
      </p:sp>
      <p:sp>
        <p:nvSpPr>
          <p:cNvPr id="2817" name="Google Shape;2817;p50"/>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les élèves du CECCE, Jean-François Morin, Guy Leclerc et Brian St-Pierre.</a:t>
            </a:r>
            <a:endParaRPr i="1" sz="12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5"/>
                                        </p:tgtEl>
                                        <p:attrNameLst>
                                          <p:attrName>style.visibility</p:attrName>
                                        </p:attrNameLst>
                                      </p:cBhvr>
                                      <p:to>
                                        <p:strVal val="visible"/>
                                      </p:to>
                                    </p:set>
                                    <p:animEffect filter="fade" transition="in">
                                      <p:cBhvr>
                                        <p:cTn dur="1000"/>
                                        <p:tgtEl>
                                          <p:spTgt spid="281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821" name="Shape 2821"/>
        <p:cNvGrpSpPr/>
        <p:nvPr/>
      </p:nvGrpSpPr>
      <p:grpSpPr>
        <a:xfrm>
          <a:off x="0" y="0"/>
          <a:ext cx="0" cy="0"/>
          <a:chOff x="0" y="0"/>
          <a:chExt cx="0" cy="0"/>
        </a:xfrm>
      </p:grpSpPr>
      <p:sp>
        <p:nvSpPr>
          <p:cNvPr id="2822" name="Google Shape;2822;p51"/>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823" name="Google Shape;2823;p51"/>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824" name="Google Shape;2824;p51"/>
          <p:cNvGrpSpPr/>
          <p:nvPr/>
        </p:nvGrpSpPr>
        <p:grpSpPr>
          <a:xfrm rot="368268">
            <a:off x="5966703" y="456762"/>
            <a:ext cx="2720006" cy="3659256"/>
            <a:chOff x="3113638" y="3719988"/>
            <a:chExt cx="940568" cy="1265521"/>
          </a:xfrm>
        </p:grpSpPr>
        <p:sp>
          <p:nvSpPr>
            <p:cNvPr id="2825" name="Google Shape;2825;p51"/>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6" name="Google Shape;2826;p51"/>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7" name="Google Shape;2827;p51"/>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51"/>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51"/>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51"/>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51"/>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51"/>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51"/>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51"/>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51"/>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51"/>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51"/>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51"/>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51"/>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0" name="Google Shape;2840;p51"/>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1" name="Google Shape;2841;p51"/>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51"/>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51"/>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51"/>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51"/>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51"/>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51"/>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51"/>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51"/>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51"/>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51"/>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51"/>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51"/>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51"/>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51"/>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51"/>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51"/>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8" name="Google Shape;2858;p51"/>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9" name="Google Shape;2859;p51"/>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51"/>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1" name="Google Shape;2861;p51"/>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2" name="Google Shape;2862;p51"/>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51"/>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51"/>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51"/>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6" name="Google Shape;2866;p51"/>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51"/>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51"/>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51"/>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51"/>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51"/>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51"/>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51"/>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51"/>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51"/>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6" name="Google Shape;2876;p51"/>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51"/>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51"/>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9" name="Google Shape;2879;p51"/>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0" name="Google Shape;2880;p51"/>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1" name="Google Shape;2881;p51"/>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2" name="Google Shape;2882;p51"/>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3" name="Google Shape;2883;p51"/>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51"/>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5" name="Google Shape;2885;p51"/>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51"/>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51"/>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51"/>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51"/>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51"/>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1" name="Google Shape;2891;p51"/>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2" name="Google Shape;2892;p51"/>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51"/>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51"/>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95" name="Google Shape;2895;p51"/>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896" name="Google Shape;2896;p51"/>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897" name="Google Shape;2897;p51"/>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2898" name="Google Shape;2898;p51"/>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2" name="Shape 2902"/>
        <p:cNvGrpSpPr/>
        <p:nvPr/>
      </p:nvGrpSpPr>
      <p:grpSpPr>
        <a:xfrm>
          <a:off x="0" y="0"/>
          <a:ext cx="0" cy="0"/>
          <a:chOff x="0" y="0"/>
          <a:chExt cx="0" cy="0"/>
        </a:xfrm>
      </p:grpSpPr>
      <p:sp>
        <p:nvSpPr>
          <p:cNvPr id="2903" name="Google Shape;2903;p52"/>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571500" lvl="0" marL="457200" rtl="0" algn="ctr">
              <a:spcBef>
                <a:spcPts val="0"/>
              </a:spcBef>
              <a:spcAft>
                <a:spcPts val="0"/>
              </a:spcAft>
              <a:buSzPts val="5400"/>
              <a:buChar char="+"/>
            </a:pPr>
            <a:r>
              <a:rPr lang="fr-CA" sz="5400"/>
              <a:t>Au nom du Père, </a:t>
            </a:r>
            <a:endParaRPr sz="5400"/>
          </a:p>
          <a:p>
            <a:pPr indent="0" lvl="0" marL="0" rtl="0" algn="ctr">
              <a:spcBef>
                <a:spcPts val="0"/>
              </a:spcBef>
              <a:spcAft>
                <a:spcPts val="0"/>
              </a:spcAft>
              <a:buNone/>
            </a:pPr>
            <a:r>
              <a:rPr lang="fr-CA" sz="5400"/>
              <a:t>et du Fils </a:t>
            </a:r>
            <a:br>
              <a:rPr lang="fr-CA" sz="5400"/>
            </a:br>
            <a:r>
              <a:rPr lang="fr-CA" sz="5400"/>
              <a:t>et du Saint-Esprit. </a:t>
            </a:r>
            <a:endParaRPr sz="5400"/>
          </a:p>
          <a:p>
            <a:pPr indent="0" lvl="0" marL="0" rtl="0" algn="ctr">
              <a:spcBef>
                <a:spcPts val="0"/>
              </a:spcBef>
              <a:spcAft>
                <a:spcPts val="0"/>
              </a:spcAft>
              <a:buNone/>
            </a:pPr>
            <a:r>
              <a:t/>
            </a:r>
            <a:endParaRPr sz="5400"/>
          </a:p>
          <a:p>
            <a:pPr indent="0" lvl="0" marL="0" rtl="0" algn="ctr">
              <a:spcBef>
                <a:spcPts val="0"/>
              </a:spcBef>
              <a:spcAft>
                <a:spcPts val="0"/>
              </a:spcAft>
              <a:buClr>
                <a:schemeClr val="hlink"/>
              </a:buClr>
              <a:buSzPts val="1100"/>
              <a:buFont typeface="Arial"/>
              <a:buNone/>
            </a:pPr>
            <a:r>
              <a:rPr b="1" lang="fr-CA" sz="5400"/>
              <a:t>Ⓡ Amen.</a:t>
            </a:r>
            <a:endParaRPr b="1" sz="5400"/>
          </a:p>
          <a:p>
            <a:pPr indent="0" lvl="0" marL="0" rtl="0" algn="l">
              <a:spcBef>
                <a:spcPts val="0"/>
              </a:spcBef>
              <a:spcAft>
                <a:spcPts val="0"/>
              </a:spcAft>
              <a:buClr>
                <a:schemeClr val="hlink"/>
              </a:buClr>
              <a:buSzPts val="1100"/>
              <a:buFont typeface="Arial"/>
              <a:buNone/>
            </a:pPr>
            <a:r>
              <a:t/>
            </a:r>
            <a:endParaRPr/>
          </a:p>
          <a:p>
            <a:pPr indent="0" lvl="0" marL="0" rtl="0" algn="l">
              <a:spcBef>
                <a:spcPts val="0"/>
              </a:spcBef>
              <a:spcAft>
                <a:spcPts val="0"/>
              </a:spcAft>
              <a:buNone/>
            </a:pPr>
            <a:r>
              <a:t/>
            </a:r>
            <a:endParaRPr/>
          </a:p>
        </p:txBody>
      </p:sp>
      <p:sp>
        <p:nvSpPr>
          <p:cNvPr id="2904" name="Google Shape;2904;p52"/>
          <p:cNvSpPr/>
          <p:nvPr/>
        </p:nvSpPr>
        <p:spPr>
          <a:xfrm rot="932611">
            <a:off x="992093" y="3238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52"/>
          <p:cNvSpPr/>
          <p:nvPr/>
        </p:nvSpPr>
        <p:spPr>
          <a:xfrm rot="-820355">
            <a:off x="7439152" y="2223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906" name="Google Shape;2906;p52"/>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2907" name="Google Shape;2907;p52"/>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1" name="Shape 2911"/>
        <p:cNvGrpSpPr/>
        <p:nvPr/>
      </p:nvGrpSpPr>
      <p:grpSpPr>
        <a:xfrm>
          <a:off x="0" y="0"/>
          <a:ext cx="0" cy="0"/>
          <a:chOff x="0" y="0"/>
          <a:chExt cx="0" cy="0"/>
        </a:xfrm>
      </p:grpSpPr>
      <p:sp>
        <p:nvSpPr>
          <p:cNvPr id="2912" name="Google Shape;2912;p53"/>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4200"/>
              <a:t>La grâce de Jésus notre Seigneur, l’amour de Dieu le Père, </a:t>
            </a:r>
            <a:br>
              <a:rPr lang="fr-CA" sz="4200"/>
            </a:br>
            <a:r>
              <a:rPr lang="fr-CA" sz="4200"/>
              <a:t>et la communion de l’Esprit Saint soient toujours avec vous.</a:t>
            </a:r>
            <a:endParaRPr sz="4200"/>
          </a:p>
          <a:p>
            <a:pPr indent="0" lvl="0" marL="0" rtl="0" algn="ctr">
              <a:spcBef>
                <a:spcPts val="0"/>
              </a:spcBef>
              <a:spcAft>
                <a:spcPts val="0"/>
              </a:spcAft>
              <a:buNone/>
            </a:pPr>
            <a:r>
              <a:t/>
            </a:r>
            <a:endParaRPr sz="4200"/>
          </a:p>
          <a:p>
            <a:pPr indent="0" lvl="0" marL="0" rtl="0" algn="ctr">
              <a:spcBef>
                <a:spcPts val="0"/>
              </a:spcBef>
              <a:spcAft>
                <a:spcPts val="0"/>
              </a:spcAft>
              <a:buNone/>
            </a:pPr>
            <a:r>
              <a:rPr b="1" lang="fr-CA" sz="4200"/>
              <a:t>Ⓡ Et avec votre esprit. </a:t>
            </a:r>
            <a:r>
              <a:rPr lang="fr-CA" sz="4200"/>
              <a:t> </a:t>
            </a:r>
            <a:endParaRPr sz="4200"/>
          </a:p>
          <a:p>
            <a:pPr indent="0" lvl="0" marL="0" rtl="0" algn="ctr">
              <a:spcBef>
                <a:spcPts val="0"/>
              </a:spcBef>
              <a:spcAft>
                <a:spcPts val="0"/>
              </a:spcAft>
              <a:buNone/>
            </a:pPr>
            <a:r>
              <a:t/>
            </a:r>
            <a:endParaRPr sz="4200"/>
          </a:p>
          <a:p>
            <a:pPr indent="0" lvl="0" marL="0" rtl="0" algn="l">
              <a:spcBef>
                <a:spcPts val="0"/>
              </a:spcBef>
              <a:spcAft>
                <a:spcPts val="0"/>
              </a:spcAft>
              <a:buNone/>
            </a:pPr>
            <a:r>
              <a:t/>
            </a:r>
            <a:endParaRPr sz="200"/>
          </a:p>
          <a:p>
            <a:pPr indent="0" lvl="0" marL="0" rtl="0" algn="l">
              <a:spcBef>
                <a:spcPts val="0"/>
              </a:spcBef>
              <a:spcAft>
                <a:spcPts val="0"/>
              </a:spcAft>
              <a:buNone/>
            </a:pPr>
            <a:r>
              <a:t/>
            </a:r>
            <a:endParaRPr sz="200"/>
          </a:p>
        </p:txBody>
      </p:sp>
      <p:sp>
        <p:nvSpPr>
          <p:cNvPr id="2913" name="Google Shape;2913;p53"/>
          <p:cNvSpPr/>
          <p:nvPr/>
        </p:nvSpPr>
        <p:spPr>
          <a:xfrm rot="932611">
            <a:off x="992093" y="3238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4" name="Google Shape;2914;p53"/>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915" name="Google Shape;2915;p53"/>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2916" name="Google Shape;2916;p53"/>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2920" name="Shape 2920"/>
        <p:cNvGrpSpPr/>
        <p:nvPr/>
      </p:nvGrpSpPr>
      <p:grpSpPr>
        <a:xfrm>
          <a:off x="0" y="0"/>
          <a:ext cx="0" cy="0"/>
          <a:chOff x="0" y="0"/>
          <a:chExt cx="0" cy="0"/>
        </a:xfrm>
      </p:grpSpPr>
      <p:sp>
        <p:nvSpPr>
          <p:cNvPr id="2921" name="Google Shape;2921;p54"/>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2922" name="Google Shape;2922;p54"/>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2923" name="Google Shape;2923;p54"/>
          <p:cNvGrpSpPr/>
          <p:nvPr/>
        </p:nvGrpSpPr>
        <p:grpSpPr>
          <a:xfrm rot="368268">
            <a:off x="5966703" y="456762"/>
            <a:ext cx="2720006" cy="3659256"/>
            <a:chOff x="3113638" y="3719988"/>
            <a:chExt cx="940568" cy="1265521"/>
          </a:xfrm>
        </p:grpSpPr>
        <p:sp>
          <p:nvSpPr>
            <p:cNvPr id="2924" name="Google Shape;2924;p54"/>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54"/>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54"/>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7" name="Google Shape;2927;p54"/>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8" name="Google Shape;2928;p54"/>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54"/>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0" name="Google Shape;2930;p54"/>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1" name="Google Shape;2931;p54"/>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54"/>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54"/>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4" name="Google Shape;2934;p54"/>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54"/>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54"/>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54"/>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54"/>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54"/>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54"/>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1" name="Google Shape;2941;p54"/>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54"/>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54"/>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54"/>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54"/>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54"/>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54"/>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54"/>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54"/>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54"/>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54"/>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54"/>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54"/>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54"/>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54"/>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54"/>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54"/>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54"/>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54"/>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54"/>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54"/>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54"/>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54"/>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54"/>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54"/>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54"/>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54"/>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54"/>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54"/>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54"/>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54"/>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54"/>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54"/>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54"/>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54"/>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54"/>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54"/>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54"/>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54"/>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54"/>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54"/>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54"/>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54"/>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54"/>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54"/>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6" name="Google Shape;2986;p54"/>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54"/>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8" name="Google Shape;2988;p54"/>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54"/>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54"/>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1" name="Google Shape;2991;p54"/>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2" name="Google Shape;2992;p54"/>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54"/>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94" name="Google Shape;2994;p54"/>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2995" name="Google Shape;2995;p54"/>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2996" name="Google Shape;2996;p54"/>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2997" name="Google Shape;2997;p54"/>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1" name="Shape 3001"/>
        <p:cNvGrpSpPr/>
        <p:nvPr/>
      </p:nvGrpSpPr>
      <p:grpSpPr>
        <a:xfrm>
          <a:off x="0" y="0"/>
          <a:ext cx="0" cy="0"/>
          <a:chOff x="0" y="0"/>
          <a:chExt cx="0" cy="0"/>
        </a:xfrm>
      </p:grpSpPr>
      <p:sp>
        <p:nvSpPr>
          <p:cNvPr id="3002" name="Google Shape;3002;p55"/>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2300"/>
              <a:t>Seigneur Jésus, visage de l’amour du Père. Inspire en nous la compassion et la tendresse. Et prends pitié de nous.</a:t>
            </a:r>
            <a:endParaRPr sz="2300"/>
          </a:p>
          <a:p>
            <a:pPr indent="0" lvl="0" marL="0" rtl="0" algn="ctr">
              <a:spcBef>
                <a:spcPts val="0"/>
              </a:spcBef>
              <a:spcAft>
                <a:spcPts val="0"/>
              </a:spcAft>
              <a:buNone/>
            </a:pPr>
            <a:r>
              <a:rPr b="1" lang="fr-CA" sz="2300"/>
              <a:t>Ⓡ Seigneur, prends pitié.</a:t>
            </a:r>
            <a:endParaRPr b="1" sz="2300"/>
          </a:p>
          <a:p>
            <a:pPr indent="0" lvl="0" marL="0" rtl="0" algn="ctr">
              <a:spcBef>
                <a:spcPts val="0"/>
              </a:spcBef>
              <a:spcAft>
                <a:spcPts val="0"/>
              </a:spcAft>
              <a:buNone/>
            </a:pPr>
            <a:r>
              <a:t/>
            </a:r>
            <a:endParaRPr sz="2300"/>
          </a:p>
          <a:p>
            <a:pPr indent="0" lvl="0" marL="0" rtl="0" algn="ctr">
              <a:spcBef>
                <a:spcPts val="0"/>
              </a:spcBef>
              <a:spcAft>
                <a:spcPts val="0"/>
              </a:spcAft>
              <a:buNone/>
            </a:pPr>
            <a:r>
              <a:rPr lang="fr-CA" sz="2300"/>
              <a:t>Ô Christ, Fils bien-aimé et ami de tous. Inspire en nous le goût du partage et de l’accueil. Et prends pitié de nous.</a:t>
            </a:r>
            <a:endParaRPr sz="2300"/>
          </a:p>
          <a:p>
            <a:pPr indent="0" lvl="0" marL="0" rtl="0" algn="ctr">
              <a:spcBef>
                <a:spcPts val="0"/>
              </a:spcBef>
              <a:spcAft>
                <a:spcPts val="0"/>
              </a:spcAft>
              <a:buNone/>
            </a:pPr>
            <a:r>
              <a:rPr b="1" lang="fr-CA" sz="2300"/>
              <a:t>Ⓡ Ô Christ, prends pitié.</a:t>
            </a:r>
            <a:endParaRPr b="1" sz="2300"/>
          </a:p>
          <a:p>
            <a:pPr indent="0" lvl="0" marL="0" rtl="0" algn="ctr">
              <a:spcBef>
                <a:spcPts val="0"/>
              </a:spcBef>
              <a:spcAft>
                <a:spcPts val="0"/>
              </a:spcAft>
              <a:buNone/>
            </a:pPr>
            <a:r>
              <a:t/>
            </a:r>
            <a:endParaRPr sz="2300"/>
          </a:p>
          <a:p>
            <a:pPr indent="0" lvl="0" marL="0" rtl="0" algn="ctr">
              <a:spcBef>
                <a:spcPts val="0"/>
              </a:spcBef>
              <a:spcAft>
                <a:spcPts val="0"/>
              </a:spcAft>
              <a:buNone/>
            </a:pPr>
            <a:r>
              <a:rPr lang="fr-CA" sz="2300"/>
              <a:t>Seigneur Jésus, lumière qui a éclairé les Saintes et les Saints. Inspire en nous un esprit de service et le rêve d’une terre remplie de justice. Et prends pitié de nous.</a:t>
            </a:r>
            <a:endParaRPr sz="2300"/>
          </a:p>
          <a:p>
            <a:pPr indent="0" lvl="0" marL="0" rtl="0" algn="ctr">
              <a:spcBef>
                <a:spcPts val="0"/>
              </a:spcBef>
              <a:spcAft>
                <a:spcPts val="0"/>
              </a:spcAft>
              <a:buNone/>
            </a:pPr>
            <a:r>
              <a:rPr b="1" lang="fr-CA" sz="2300"/>
              <a:t>Ⓡ Seigneur, prends pitié.</a:t>
            </a:r>
            <a:endParaRPr b="1" sz="2300"/>
          </a:p>
          <a:p>
            <a:pPr indent="0" lvl="0" marL="0" rtl="0" algn="l">
              <a:spcBef>
                <a:spcPts val="0"/>
              </a:spcBef>
              <a:spcAft>
                <a:spcPts val="0"/>
              </a:spcAft>
              <a:buNone/>
            </a:pPr>
            <a:r>
              <a:t/>
            </a:r>
            <a:endParaRPr sz="100"/>
          </a:p>
          <a:p>
            <a:pPr indent="0" lvl="0" marL="0" rtl="0" algn="l">
              <a:spcBef>
                <a:spcPts val="0"/>
              </a:spcBef>
              <a:spcAft>
                <a:spcPts val="0"/>
              </a:spcAft>
              <a:buNone/>
            </a:pPr>
            <a:r>
              <a:t/>
            </a:r>
            <a:endParaRPr sz="100"/>
          </a:p>
        </p:txBody>
      </p:sp>
      <p:sp>
        <p:nvSpPr>
          <p:cNvPr id="3003" name="Google Shape;3003;p55"/>
          <p:cNvSpPr/>
          <p:nvPr/>
        </p:nvSpPr>
        <p:spPr>
          <a:xfrm rot="932611">
            <a:off x="66568" y="8486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4" name="Google Shape;3004;p55"/>
          <p:cNvSpPr/>
          <p:nvPr/>
        </p:nvSpPr>
        <p:spPr>
          <a:xfrm rot="-820355">
            <a:off x="8153877" y="2361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005" name="Google Shape;3005;p55"/>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006" name="Google Shape;3006;p55"/>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0" name="Shape 3010"/>
        <p:cNvGrpSpPr/>
        <p:nvPr/>
      </p:nvGrpSpPr>
      <p:grpSpPr>
        <a:xfrm>
          <a:off x="0" y="0"/>
          <a:ext cx="0" cy="0"/>
          <a:chOff x="0" y="0"/>
          <a:chExt cx="0" cy="0"/>
        </a:xfrm>
      </p:grpSpPr>
      <p:sp>
        <p:nvSpPr>
          <p:cNvPr id="3011" name="Google Shape;3011;p56"/>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2" name="Google Shape;3012;p56"/>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KYRIE</a:t>
            </a:r>
            <a:endParaRPr>
              <a:solidFill>
                <a:srgbClr val="1B4FA1"/>
              </a:solidFill>
            </a:endParaRPr>
          </a:p>
        </p:txBody>
      </p:sp>
      <p:sp>
        <p:nvSpPr>
          <p:cNvPr id="3013" name="Google Shape;3013;p56"/>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Glorious</a:t>
            </a:r>
            <a:endParaRPr i="1" sz="1200"/>
          </a:p>
        </p:txBody>
      </p:sp>
      <p:pic>
        <p:nvPicPr>
          <p:cNvPr descr="Retrouvez ce chant en téléchargement MP3 sur Glorious.fr : http://bit.ly/2fPsKdt&#10;La partition en PDF à télécharger : http://bit.ly/2y8VatP&#10;Le CD que vous recevrez chez vous : http://bit.ly/2frqt81&#10;Le livret de partition à recevoir chez vous : http://bit.ly/2yHRkVz" id="3014" name="Google Shape;3014;p56" title="Glorious - Prends pitié  - messe du frat">
            <a:hlinkClick r:id="rId3"/>
          </p:cNvPr>
          <p:cNvPicPr preferRelativeResize="0"/>
          <p:nvPr/>
        </p:nvPicPr>
        <p:blipFill>
          <a:blip r:embed="rId4">
            <a:alphaModFix/>
          </a:blip>
          <a:stretch>
            <a:fillRect/>
          </a:stretch>
        </p:blipFill>
        <p:spPr>
          <a:xfrm>
            <a:off x="256250" y="809475"/>
            <a:ext cx="6694075" cy="3765400"/>
          </a:xfrm>
          <a:prstGeom prst="rect">
            <a:avLst/>
          </a:prstGeom>
          <a:noFill/>
          <a:ln cap="flat" cmpd="sng" w="38100">
            <a:solidFill>
              <a:srgbClr val="1B4FA1"/>
            </a:solidFill>
            <a:prstDash val="solid"/>
            <a:round/>
            <a:headEnd len="sm" w="sm" type="none"/>
            <a:tailEnd len="sm" w="sm" type="none"/>
          </a:ln>
        </p:spPr>
      </p:pic>
      <p:grpSp>
        <p:nvGrpSpPr>
          <p:cNvPr id="3015" name="Google Shape;3015;p56"/>
          <p:cNvGrpSpPr/>
          <p:nvPr/>
        </p:nvGrpSpPr>
        <p:grpSpPr>
          <a:xfrm rot="412082">
            <a:off x="7001834" y="1824687"/>
            <a:ext cx="1838317" cy="1890387"/>
            <a:chOff x="5943264" y="3408556"/>
            <a:chExt cx="971846" cy="999320"/>
          </a:xfrm>
        </p:grpSpPr>
        <p:sp>
          <p:nvSpPr>
            <p:cNvPr id="3016" name="Google Shape;3016;p56"/>
            <p:cNvSpPr/>
            <p:nvPr/>
          </p:nvSpPr>
          <p:spPr>
            <a:xfrm>
              <a:off x="5943264" y="3408556"/>
              <a:ext cx="971846" cy="999320"/>
            </a:xfrm>
            <a:custGeom>
              <a:rect b="b" l="l" r="r" t="t"/>
              <a:pathLst>
                <a:path extrusionOk="0" h="67762" w="65899">
                  <a:moveTo>
                    <a:pt x="35487" y="1"/>
                  </a:moveTo>
                  <a:cubicBezTo>
                    <a:pt x="28947" y="1"/>
                    <a:pt x="23599" y="6608"/>
                    <a:pt x="23845" y="12918"/>
                  </a:cubicBezTo>
                  <a:cubicBezTo>
                    <a:pt x="24004" y="16770"/>
                    <a:pt x="25468" y="20844"/>
                    <a:pt x="24131" y="24665"/>
                  </a:cubicBezTo>
                  <a:cubicBezTo>
                    <a:pt x="23049" y="27625"/>
                    <a:pt x="20375" y="29726"/>
                    <a:pt x="18115" y="31923"/>
                  </a:cubicBezTo>
                  <a:cubicBezTo>
                    <a:pt x="13530" y="36412"/>
                    <a:pt x="10060" y="42492"/>
                    <a:pt x="10410" y="48859"/>
                  </a:cubicBezTo>
                  <a:cubicBezTo>
                    <a:pt x="10506" y="50387"/>
                    <a:pt x="10665" y="52265"/>
                    <a:pt x="9424" y="53157"/>
                  </a:cubicBezTo>
                  <a:cubicBezTo>
                    <a:pt x="8768" y="53625"/>
                    <a:pt x="8016" y="53700"/>
                    <a:pt x="7244" y="53700"/>
                  </a:cubicBezTo>
                  <a:cubicBezTo>
                    <a:pt x="6885" y="53700"/>
                    <a:pt x="6521" y="53684"/>
                    <a:pt x="6160" y="53684"/>
                  </a:cubicBezTo>
                  <a:cubicBezTo>
                    <a:pt x="5454" y="53684"/>
                    <a:pt x="4762" y="53746"/>
                    <a:pt x="4139" y="54112"/>
                  </a:cubicBezTo>
                  <a:cubicBezTo>
                    <a:pt x="223" y="56436"/>
                    <a:pt x="0" y="63599"/>
                    <a:pt x="3948" y="65954"/>
                  </a:cubicBezTo>
                  <a:cubicBezTo>
                    <a:pt x="5858" y="67100"/>
                    <a:pt x="8150" y="67323"/>
                    <a:pt x="10379" y="67419"/>
                  </a:cubicBezTo>
                  <a:cubicBezTo>
                    <a:pt x="14650" y="67664"/>
                    <a:pt x="18933" y="67761"/>
                    <a:pt x="23221" y="67761"/>
                  </a:cubicBezTo>
                  <a:cubicBezTo>
                    <a:pt x="35074" y="67761"/>
                    <a:pt x="46971" y="67020"/>
                    <a:pt x="58800" y="66623"/>
                  </a:cubicBezTo>
                  <a:cubicBezTo>
                    <a:pt x="61155" y="66559"/>
                    <a:pt x="63893" y="66273"/>
                    <a:pt x="65166" y="64235"/>
                  </a:cubicBezTo>
                  <a:cubicBezTo>
                    <a:pt x="65867" y="63121"/>
                    <a:pt x="65899" y="61752"/>
                    <a:pt x="65899" y="60415"/>
                  </a:cubicBezTo>
                  <a:cubicBezTo>
                    <a:pt x="65676" y="53984"/>
                    <a:pt x="64944" y="47586"/>
                    <a:pt x="63607" y="41346"/>
                  </a:cubicBezTo>
                  <a:lnTo>
                    <a:pt x="63479" y="40741"/>
                  </a:lnTo>
                  <a:cubicBezTo>
                    <a:pt x="60487" y="27402"/>
                    <a:pt x="54534" y="14477"/>
                    <a:pt x="44824" y="4895"/>
                  </a:cubicBezTo>
                  <a:cubicBezTo>
                    <a:pt x="42436" y="2508"/>
                    <a:pt x="39571" y="215"/>
                    <a:pt x="36165" y="24"/>
                  </a:cubicBezTo>
                  <a:cubicBezTo>
                    <a:pt x="35938" y="9"/>
                    <a:pt x="35712" y="1"/>
                    <a:pt x="35487" y="1"/>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56"/>
            <p:cNvSpPr/>
            <p:nvPr/>
          </p:nvSpPr>
          <p:spPr>
            <a:xfrm>
              <a:off x="6019792" y="3467592"/>
              <a:ext cx="836640" cy="883936"/>
            </a:xfrm>
            <a:custGeom>
              <a:rect b="b" l="l" r="r" t="t"/>
              <a:pathLst>
                <a:path extrusionOk="0" h="59938" w="56731">
                  <a:moveTo>
                    <a:pt x="48326" y="19707"/>
                  </a:moveTo>
                  <a:lnTo>
                    <a:pt x="48326" y="19707"/>
                  </a:lnTo>
                  <a:cubicBezTo>
                    <a:pt x="48421" y="19770"/>
                    <a:pt x="48421" y="19898"/>
                    <a:pt x="48453" y="19993"/>
                  </a:cubicBezTo>
                  <a:cubicBezTo>
                    <a:pt x="48421" y="19898"/>
                    <a:pt x="48390" y="19770"/>
                    <a:pt x="48326" y="19707"/>
                  </a:cubicBezTo>
                  <a:close/>
                  <a:moveTo>
                    <a:pt x="48740" y="20725"/>
                  </a:moveTo>
                  <a:lnTo>
                    <a:pt x="48740" y="20725"/>
                  </a:lnTo>
                  <a:cubicBezTo>
                    <a:pt x="48772" y="20821"/>
                    <a:pt x="48803" y="20948"/>
                    <a:pt x="48867" y="21044"/>
                  </a:cubicBezTo>
                  <a:cubicBezTo>
                    <a:pt x="48803" y="20948"/>
                    <a:pt x="48772" y="20853"/>
                    <a:pt x="48740" y="20725"/>
                  </a:cubicBezTo>
                  <a:close/>
                  <a:moveTo>
                    <a:pt x="49217" y="22094"/>
                  </a:moveTo>
                  <a:cubicBezTo>
                    <a:pt x="49281" y="22317"/>
                    <a:pt x="49376" y="22604"/>
                    <a:pt x="49440" y="22826"/>
                  </a:cubicBezTo>
                  <a:cubicBezTo>
                    <a:pt x="49376" y="22604"/>
                    <a:pt x="49281" y="22381"/>
                    <a:pt x="49217" y="22094"/>
                  </a:cubicBezTo>
                  <a:close/>
                  <a:moveTo>
                    <a:pt x="25787" y="23750"/>
                  </a:moveTo>
                  <a:cubicBezTo>
                    <a:pt x="25850" y="23750"/>
                    <a:pt x="25882" y="23750"/>
                    <a:pt x="25946" y="23813"/>
                  </a:cubicBezTo>
                  <a:cubicBezTo>
                    <a:pt x="25850" y="23750"/>
                    <a:pt x="25819" y="23750"/>
                    <a:pt x="25787" y="23750"/>
                  </a:cubicBezTo>
                  <a:close/>
                  <a:moveTo>
                    <a:pt x="23336" y="23845"/>
                  </a:moveTo>
                  <a:cubicBezTo>
                    <a:pt x="23304" y="23845"/>
                    <a:pt x="23240" y="23877"/>
                    <a:pt x="23176" y="23877"/>
                  </a:cubicBezTo>
                  <a:cubicBezTo>
                    <a:pt x="23240" y="23877"/>
                    <a:pt x="23272" y="23845"/>
                    <a:pt x="23336" y="23845"/>
                  </a:cubicBezTo>
                  <a:close/>
                  <a:moveTo>
                    <a:pt x="23017" y="23909"/>
                  </a:moveTo>
                  <a:cubicBezTo>
                    <a:pt x="22985" y="23909"/>
                    <a:pt x="22922" y="23972"/>
                    <a:pt x="22858" y="23972"/>
                  </a:cubicBezTo>
                  <a:cubicBezTo>
                    <a:pt x="22922" y="23909"/>
                    <a:pt x="22985" y="23909"/>
                    <a:pt x="23017" y="23909"/>
                  </a:cubicBezTo>
                  <a:close/>
                  <a:moveTo>
                    <a:pt x="22762" y="23972"/>
                  </a:moveTo>
                  <a:cubicBezTo>
                    <a:pt x="22699" y="23972"/>
                    <a:pt x="22667" y="24004"/>
                    <a:pt x="22603" y="24004"/>
                  </a:cubicBezTo>
                  <a:cubicBezTo>
                    <a:pt x="22635" y="24004"/>
                    <a:pt x="22667" y="23972"/>
                    <a:pt x="22762" y="23972"/>
                  </a:cubicBezTo>
                  <a:close/>
                  <a:moveTo>
                    <a:pt x="22221" y="24132"/>
                  </a:moveTo>
                  <a:cubicBezTo>
                    <a:pt x="22189" y="24132"/>
                    <a:pt x="22158" y="24163"/>
                    <a:pt x="22126" y="24163"/>
                  </a:cubicBezTo>
                  <a:cubicBezTo>
                    <a:pt x="22158" y="24132"/>
                    <a:pt x="22189" y="24132"/>
                    <a:pt x="22221" y="24132"/>
                  </a:cubicBezTo>
                  <a:close/>
                  <a:moveTo>
                    <a:pt x="21998" y="24195"/>
                  </a:moveTo>
                  <a:cubicBezTo>
                    <a:pt x="21967" y="24195"/>
                    <a:pt x="21903" y="24227"/>
                    <a:pt x="21871" y="24227"/>
                  </a:cubicBezTo>
                  <a:cubicBezTo>
                    <a:pt x="21903" y="24195"/>
                    <a:pt x="21967" y="24195"/>
                    <a:pt x="21998" y="24195"/>
                  </a:cubicBezTo>
                  <a:close/>
                  <a:moveTo>
                    <a:pt x="21648" y="24323"/>
                  </a:moveTo>
                  <a:lnTo>
                    <a:pt x="21648" y="24323"/>
                  </a:lnTo>
                  <a:cubicBezTo>
                    <a:pt x="21585" y="24323"/>
                    <a:pt x="21585" y="24354"/>
                    <a:pt x="21553" y="24354"/>
                  </a:cubicBezTo>
                  <a:cubicBezTo>
                    <a:pt x="21553" y="24354"/>
                    <a:pt x="21585" y="24323"/>
                    <a:pt x="21648" y="24323"/>
                  </a:cubicBezTo>
                  <a:close/>
                  <a:moveTo>
                    <a:pt x="49758" y="24163"/>
                  </a:moveTo>
                  <a:cubicBezTo>
                    <a:pt x="49822" y="24354"/>
                    <a:pt x="49854" y="24514"/>
                    <a:pt x="49886" y="24705"/>
                  </a:cubicBezTo>
                  <a:cubicBezTo>
                    <a:pt x="49854" y="24514"/>
                    <a:pt x="49790" y="24323"/>
                    <a:pt x="49758" y="24163"/>
                  </a:cubicBezTo>
                  <a:close/>
                  <a:moveTo>
                    <a:pt x="31613" y="32027"/>
                  </a:moveTo>
                  <a:lnTo>
                    <a:pt x="31613" y="32090"/>
                  </a:lnTo>
                  <a:lnTo>
                    <a:pt x="31517" y="32122"/>
                  </a:lnTo>
                  <a:lnTo>
                    <a:pt x="31549" y="32090"/>
                  </a:lnTo>
                  <a:lnTo>
                    <a:pt x="31613" y="32027"/>
                  </a:lnTo>
                  <a:close/>
                  <a:moveTo>
                    <a:pt x="32058" y="32186"/>
                  </a:moveTo>
                  <a:lnTo>
                    <a:pt x="32026" y="32281"/>
                  </a:lnTo>
                  <a:lnTo>
                    <a:pt x="31995" y="32313"/>
                  </a:lnTo>
                  <a:lnTo>
                    <a:pt x="32026" y="32249"/>
                  </a:lnTo>
                  <a:lnTo>
                    <a:pt x="32058" y="32186"/>
                  </a:lnTo>
                  <a:close/>
                  <a:moveTo>
                    <a:pt x="32536" y="32409"/>
                  </a:moveTo>
                  <a:lnTo>
                    <a:pt x="32504" y="32504"/>
                  </a:lnTo>
                  <a:lnTo>
                    <a:pt x="32408" y="32568"/>
                  </a:lnTo>
                  <a:lnTo>
                    <a:pt x="32408" y="32568"/>
                  </a:lnTo>
                  <a:lnTo>
                    <a:pt x="32504" y="32409"/>
                  </a:lnTo>
                  <a:close/>
                  <a:moveTo>
                    <a:pt x="31899" y="32791"/>
                  </a:moveTo>
                  <a:lnTo>
                    <a:pt x="31899" y="32823"/>
                  </a:lnTo>
                  <a:lnTo>
                    <a:pt x="31676" y="32950"/>
                  </a:lnTo>
                  <a:lnTo>
                    <a:pt x="31899" y="32791"/>
                  </a:lnTo>
                  <a:close/>
                  <a:moveTo>
                    <a:pt x="39603" y="28716"/>
                  </a:moveTo>
                  <a:cubicBezTo>
                    <a:pt x="39826" y="29034"/>
                    <a:pt x="40017" y="29321"/>
                    <a:pt x="40017" y="29321"/>
                  </a:cubicBezTo>
                  <a:cubicBezTo>
                    <a:pt x="39794" y="30690"/>
                    <a:pt x="39476" y="32090"/>
                    <a:pt x="39094" y="33523"/>
                  </a:cubicBezTo>
                  <a:cubicBezTo>
                    <a:pt x="38998" y="33427"/>
                    <a:pt x="38871" y="33364"/>
                    <a:pt x="38712" y="33268"/>
                  </a:cubicBezTo>
                  <a:lnTo>
                    <a:pt x="38680" y="33236"/>
                  </a:lnTo>
                  <a:cubicBezTo>
                    <a:pt x="38553" y="33141"/>
                    <a:pt x="38425" y="33045"/>
                    <a:pt x="38362" y="32950"/>
                  </a:cubicBezTo>
                  <a:lnTo>
                    <a:pt x="38298" y="32918"/>
                  </a:lnTo>
                  <a:cubicBezTo>
                    <a:pt x="38202" y="32791"/>
                    <a:pt x="38075" y="32663"/>
                    <a:pt x="37980" y="32568"/>
                  </a:cubicBezTo>
                  <a:lnTo>
                    <a:pt x="37916" y="32472"/>
                  </a:lnTo>
                  <a:cubicBezTo>
                    <a:pt x="37789" y="32345"/>
                    <a:pt x="37725" y="32218"/>
                    <a:pt x="37598" y="32058"/>
                  </a:cubicBezTo>
                  <a:cubicBezTo>
                    <a:pt x="37598" y="32058"/>
                    <a:pt x="37629" y="32058"/>
                    <a:pt x="37629" y="32027"/>
                  </a:cubicBezTo>
                  <a:cubicBezTo>
                    <a:pt x="37661" y="31995"/>
                    <a:pt x="37693" y="31963"/>
                    <a:pt x="37693" y="31867"/>
                  </a:cubicBezTo>
                  <a:cubicBezTo>
                    <a:pt x="37693" y="31867"/>
                    <a:pt x="37693" y="31836"/>
                    <a:pt x="37757" y="31836"/>
                  </a:cubicBezTo>
                  <a:cubicBezTo>
                    <a:pt x="37757" y="31804"/>
                    <a:pt x="37789" y="31740"/>
                    <a:pt x="37789" y="31740"/>
                  </a:cubicBezTo>
                  <a:cubicBezTo>
                    <a:pt x="37789" y="31708"/>
                    <a:pt x="37820" y="31708"/>
                    <a:pt x="37820" y="31676"/>
                  </a:cubicBezTo>
                  <a:cubicBezTo>
                    <a:pt x="37852" y="31645"/>
                    <a:pt x="37916" y="31549"/>
                    <a:pt x="37948" y="31485"/>
                  </a:cubicBezTo>
                  <a:cubicBezTo>
                    <a:pt x="37948" y="31422"/>
                    <a:pt x="37980" y="31422"/>
                    <a:pt x="37980" y="31390"/>
                  </a:cubicBezTo>
                  <a:lnTo>
                    <a:pt x="38107" y="31167"/>
                  </a:lnTo>
                  <a:cubicBezTo>
                    <a:pt x="38107" y="31167"/>
                    <a:pt x="38107" y="31103"/>
                    <a:pt x="38139" y="31103"/>
                  </a:cubicBezTo>
                  <a:cubicBezTo>
                    <a:pt x="38171" y="31040"/>
                    <a:pt x="38266" y="30912"/>
                    <a:pt x="38330" y="30785"/>
                  </a:cubicBezTo>
                  <a:cubicBezTo>
                    <a:pt x="38330" y="30753"/>
                    <a:pt x="38393" y="30721"/>
                    <a:pt x="38393" y="30721"/>
                  </a:cubicBezTo>
                  <a:lnTo>
                    <a:pt x="38616" y="30371"/>
                  </a:lnTo>
                  <a:cubicBezTo>
                    <a:pt x="38616" y="30308"/>
                    <a:pt x="38648" y="30308"/>
                    <a:pt x="38648" y="30276"/>
                  </a:cubicBezTo>
                  <a:cubicBezTo>
                    <a:pt x="38744" y="30148"/>
                    <a:pt x="38807" y="30053"/>
                    <a:pt x="38903" y="29894"/>
                  </a:cubicBezTo>
                  <a:cubicBezTo>
                    <a:pt x="38903" y="29830"/>
                    <a:pt x="38935" y="29830"/>
                    <a:pt x="38935" y="29798"/>
                  </a:cubicBezTo>
                  <a:cubicBezTo>
                    <a:pt x="39030" y="29639"/>
                    <a:pt x="39126" y="29512"/>
                    <a:pt x="39221" y="29353"/>
                  </a:cubicBezTo>
                  <a:cubicBezTo>
                    <a:pt x="39253" y="29321"/>
                    <a:pt x="39253" y="29289"/>
                    <a:pt x="39285" y="29257"/>
                  </a:cubicBezTo>
                  <a:cubicBezTo>
                    <a:pt x="39412" y="29098"/>
                    <a:pt x="39508" y="28939"/>
                    <a:pt x="39603" y="28716"/>
                  </a:cubicBezTo>
                  <a:close/>
                  <a:moveTo>
                    <a:pt x="25978" y="35051"/>
                  </a:moveTo>
                  <a:cubicBezTo>
                    <a:pt x="25978" y="35115"/>
                    <a:pt x="25946" y="35146"/>
                    <a:pt x="25946" y="35146"/>
                  </a:cubicBezTo>
                  <a:cubicBezTo>
                    <a:pt x="25946" y="35146"/>
                    <a:pt x="25946" y="35115"/>
                    <a:pt x="25978" y="35051"/>
                  </a:cubicBezTo>
                  <a:close/>
                  <a:moveTo>
                    <a:pt x="26010" y="22986"/>
                  </a:moveTo>
                  <a:cubicBezTo>
                    <a:pt x="26201" y="23081"/>
                    <a:pt x="26455" y="23208"/>
                    <a:pt x="26742" y="23368"/>
                  </a:cubicBezTo>
                  <a:cubicBezTo>
                    <a:pt x="26901" y="23431"/>
                    <a:pt x="27092" y="23527"/>
                    <a:pt x="27315" y="23559"/>
                  </a:cubicBezTo>
                  <a:cubicBezTo>
                    <a:pt x="27570" y="23590"/>
                    <a:pt x="27729" y="23590"/>
                    <a:pt x="27888" y="23590"/>
                  </a:cubicBezTo>
                  <a:cubicBezTo>
                    <a:pt x="27920" y="24673"/>
                    <a:pt x="28174" y="26010"/>
                    <a:pt x="28970" y="27060"/>
                  </a:cubicBezTo>
                  <a:cubicBezTo>
                    <a:pt x="29240" y="27125"/>
                    <a:pt x="29566" y="27158"/>
                    <a:pt x="29939" y="27158"/>
                  </a:cubicBezTo>
                  <a:cubicBezTo>
                    <a:pt x="30491" y="27158"/>
                    <a:pt x="31145" y="27085"/>
                    <a:pt x="31867" y="26933"/>
                  </a:cubicBezTo>
                  <a:cubicBezTo>
                    <a:pt x="31931" y="28015"/>
                    <a:pt x="32090" y="29002"/>
                    <a:pt x="32249" y="29957"/>
                  </a:cubicBezTo>
                  <a:lnTo>
                    <a:pt x="32217" y="30021"/>
                  </a:lnTo>
                  <a:cubicBezTo>
                    <a:pt x="32217" y="30021"/>
                    <a:pt x="31549" y="30435"/>
                    <a:pt x="31390" y="30690"/>
                  </a:cubicBezTo>
                  <a:cubicBezTo>
                    <a:pt x="31390" y="30690"/>
                    <a:pt x="31040" y="31135"/>
                    <a:pt x="30785" y="31963"/>
                  </a:cubicBezTo>
                  <a:lnTo>
                    <a:pt x="30785" y="31995"/>
                  </a:lnTo>
                  <a:lnTo>
                    <a:pt x="30085" y="32249"/>
                  </a:lnTo>
                  <a:cubicBezTo>
                    <a:pt x="29957" y="32249"/>
                    <a:pt x="29798" y="32313"/>
                    <a:pt x="29671" y="32409"/>
                  </a:cubicBezTo>
                  <a:cubicBezTo>
                    <a:pt x="29543" y="32472"/>
                    <a:pt x="29384" y="32568"/>
                    <a:pt x="29289" y="32663"/>
                  </a:cubicBezTo>
                  <a:cubicBezTo>
                    <a:pt x="29034" y="32886"/>
                    <a:pt x="28843" y="33109"/>
                    <a:pt x="28684" y="33364"/>
                  </a:cubicBezTo>
                  <a:lnTo>
                    <a:pt x="28652" y="33427"/>
                  </a:lnTo>
                  <a:lnTo>
                    <a:pt x="27442" y="34160"/>
                  </a:lnTo>
                  <a:cubicBezTo>
                    <a:pt x="27092" y="34351"/>
                    <a:pt x="26774" y="34542"/>
                    <a:pt x="26455" y="34701"/>
                  </a:cubicBezTo>
                  <a:cubicBezTo>
                    <a:pt x="26424" y="34701"/>
                    <a:pt x="26424" y="34733"/>
                    <a:pt x="26360" y="34733"/>
                  </a:cubicBezTo>
                  <a:lnTo>
                    <a:pt x="26328" y="34701"/>
                  </a:lnTo>
                  <a:cubicBezTo>
                    <a:pt x="26264" y="34701"/>
                    <a:pt x="26201" y="34733"/>
                    <a:pt x="26169" y="34796"/>
                  </a:cubicBezTo>
                  <a:cubicBezTo>
                    <a:pt x="26169" y="34796"/>
                    <a:pt x="26010" y="34828"/>
                    <a:pt x="25723" y="34892"/>
                  </a:cubicBezTo>
                  <a:cubicBezTo>
                    <a:pt x="25564" y="34955"/>
                    <a:pt x="25373" y="35019"/>
                    <a:pt x="25182" y="35115"/>
                  </a:cubicBezTo>
                  <a:cubicBezTo>
                    <a:pt x="24450" y="35337"/>
                    <a:pt x="23463" y="35751"/>
                    <a:pt x="22444" y="36229"/>
                  </a:cubicBezTo>
                  <a:cubicBezTo>
                    <a:pt x="22922" y="35274"/>
                    <a:pt x="23081" y="34223"/>
                    <a:pt x="23081" y="33268"/>
                  </a:cubicBezTo>
                  <a:lnTo>
                    <a:pt x="23081" y="33205"/>
                  </a:lnTo>
                  <a:cubicBezTo>
                    <a:pt x="23081" y="32823"/>
                    <a:pt x="23017" y="32504"/>
                    <a:pt x="23017" y="32249"/>
                  </a:cubicBezTo>
                  <a:cubicBezTo>
                    <a:pt x="22954" y="31613"/>
                    <a:pt x="23081" y="30976"/>
                    <a:pt x="23336" y="30371"/>
                  </a:cubicBezTo>
                  <a:lnTo>
                    <a:pt x="23749" y="30180"/>
                  </a:lnTo>
                  <a:cubicBezTo>
                    <a:pt x="23909" y="30085"/>
                    <a:pt x="23972" y="29926"/>
                    <a:pt x="23972" y="29766"/>
                  </a:cubicBezTo>
                  <a:lnTo>
                    <a:pt x="23972" y="29575"/>
                  </a:lnTo>
                  <a:lnTo>
                    <a:pt x="23972" y="29480"/>
                  </a:lnTo>
                  <a:lnTo>
                    <a:pt x="24195" y="29289"/>
                  </a:lnTo>
                  <a:cubicBezTo>
                    <a:pt x="24927" y="29735"/>
                    <a:pt x="25659" y="29989"/>
                    <a:pt x="25659" y="29989"/>
                  </a:cubicBezTo>
                  <a:cubicBezTo>
                    <a:pt x="25659" y="29989"/>
                    <a:pt x="25839" y="30018"/>
                    <a:pt x="26081" y="30018"/>
                  </a:cubicBezTo>
                  <a:cubicBezTo>
                    <a:pt x="26281" y="30018"/>
                    <a:pt x="26525" y="29998"/>
                    <a:pt x="26742" y="29926"/>
                  </a:cubicBezTo>
                  <a:cubicBezTo>
                    <a:pt x="26837" y="29512"/>
                    <a:pt x="26965" y="29034"/>
                    <a:pt x="26997" y="28557"/>
                  </a:cubicBezTo>
                  <a:cubicBezTo>
                    <a:pt x="27124" y="28557"/>
                    <a:pt x="27219" y="28493"/>
                    <a:pt x="27219" y="28397"/>
                  </a:cubicBezTo>
                  <a:cubicBezTo>
                    <a:pt x="27283" y="27506"/>
                    <a:pt x="27092" y="26647"/>
                    <a:pt x="26965" y="26328"/>
                  </a:cubicBezTo>
                  <a:cubicBezTo>
                    <a:pt x="26933" y="26233"/>
                    <a:pt x="26933" y="26169"/>
                    <a:pt x="26933" y="26169"/>
                  </a:cubicBezTo>
                  <a:cubicBezTo>
                    <a:pt x="26933" y="26105"/>
                    <a:pt x="26901" y="26010"/>
                    <a:pt x="26901" y="25978"/>
                  </a:cubicBezTo>
                  <a:cubicBezTo>
                    <a:pt x="26965" y="25978"/>
                    <a:pt x="26997" y="25946"/>
                    <a:pt x="27092" y="25946"/>
                  </a:cubicBezTo>
                  <a:cubicBezTo>
                    <a:pt x="27092" y="25532"/>
                    <a:pt x="26901" y="25150"/>
                    <a:pt x="26901" y="25150"/>
                  </a:cubicBezTo>
                  <a:cubicBezTo>
                    <a:pt x="27060" y="25150"/>
                    <a:pt x="27156" y="25055"/>
                    <a:pt x="27156" y="24896"/>
                  </a:cubicBezTo>
                  <a:cubicBezTo>
                    <a:pt x="27219" y="24641"/>
                    <a:pt x="27156" y="24227"/>
                    <a:pt x="26774" y="23941"/>
                  </a:cubicBezTo>
                  <a:cubicBezTo>
                    <a:pt x="26620" y="23915"/>
                    <a:pt x="26488" y="23890"/>
                    <a:pt x="26326" y="23864"/>
                  </a:cubicBezTo>
                  <a:lnTo>
                    <a:pt x="26326" y="23864"/>
                  </a:lnTo>
                  <a:cubicBezTo>
                    <a:pt x="26466" y="23881"/>
                    <a:pt x="26629" y="23892"/>
                    <a:pt x="26774" y="23941"/>
                  </a:cubicBezTo>
                  <a:cubicBezTo>
                    <a:pt x="26774" y="23941"/>
                    <a:pt x="26583" y="23431"/>
                    <a:pt x="26010" y="22986"/>
                  </a:cubicBezTo>
                  <a:close/>
                  <a:moveTo>
                    <a:pt x="38616" y="36488"/>
                  </a:moveTo>
                  <a:cubicBezTo>
                    <a:pt x="38616" y="36710"/>
                    <a:pt x="38584" y="36931"/>
                    <a:pt x="38584" y="37120"/>
                  </a:cubicBezTo>
                  <a:cubicBezTo>
                    <a:pt x="38584" y="36899"/>
                    <a:pt x="38616" y="36709"/>
                    <a:pt x="38616" y="36488"/>
                  </a:cubicBezTo>
                  <a:close/>
                  <a:moveTo>
                    <a:pt x="26010" y="38457"/>
                  </a:moveTo>
                  <a:cubicBezTo>
                    <a:pt x="26041" y="38553"/>
                    <a:pt x="26042" y="38648"/>
                    <a:pt x="26105" y="38776"/>
                  </a:cubicBezTo>
                  <a:cubicBezTo>
                    <a:pt x="26042" y="38680"/>
                    <a:pt x="26041" y="38553"/>
                    <a:pt x="26010" y="38457"/>
                  </a:cubicBezTo>
                  <a:close/>
                  <a:moveTo>
                    <a:pt x="26659" y="39893"/>
                  </a:moveTo>
                  <a:lnTo>
                    <a:pt x="26678" y="39922"/>
                  </a:lnTo>
                  <a:cubicBezTo>
                    <a:pt x="26670" y="39914"/>
                    <a:pt x="26664" y="39904"/>
                    <a:pt x="26659" y="39893"/>
                  </a:cubicBezTo>
                  <a:close/>
                  <a:moveTo>
                    <a:pt x="50809" y="58577"/>
                  </a:moveTo>
                  <a:lnTo>
                    <a:pt x="50745" y="58609"/>
                  </a:lnTo>
                  <a:cubicBezTo>
                    <a:pt x="50777" y="58577"/>
                    <a:pt x="50777" y="58577"/>
                    <a:pt x="50809" y="58577"/>
                  </a:cubicBezTo>
                  <a:close/>
                  <a:moveTo>
                    <a:pt x="30944" y="1"/>
                  </a:moveTo>
                  <a:cubicBezTo>
                    <a:pt x="26137" y="1"/>
                    <a:pt x="22221" y="3885"/>
                    <a:pt x="22221" y="8724"/>
                  </a:cubicBezTo>
                  <a:cubicBezTo>
                    <a:pt x="22221" y="13531"/>
                    <a:pt x="26137" y="17414"/>
                    <a:pt x="30944" y="17414"/>
                  </a:cubicBezTo>
                  <a:cubicBezTo>
                    <a:pt x="32249" y="17414"/>
                    <a:pt x="33523" y="17160"/>
                    <a:pt x="34637" y="16587"/>
                  </a:cubicBezTo>
                  <a:cubicBezTo>
                    <a:pt x="34701" y="16746"/>
                    <a:pt x="34764" y="16905"/>
                    <a:pt x="34923" y="17001"/>
                  </a:cubicBezTo>
                  <a:cubicBezTo>
                    <a:pt x="35019" y="17796"/>
                    <a:pt x="35083" y="18943"/>
                    <a:pt x="35242" y="19929"/>
                  </a:cubicBezTo>
                  <a:cubicBezTo>
                    <a:pt x="34319" y="19929"/>
                    <a:pt x="33905" y="20757"/>
                    <a:pt x="33905" y="20757"/>
                  </a:cubicBezTo>
                  <a:cubicBezTo>
                    <a:pt x="33905" y="20757"/>
                    <a:pt x="33629" y="20676"/>
                    <a:pt x="33262" y="20676"/>
                  </a:cubicBezTo>
                  <a:cubicBezTo>
                    <a:pt x="33115" y="20676"/>
                    <a:pt x="32954" y="20689"/>
                    <a:pt x="32790" y="20725"/>
                  </a:cubicBezTo>
                  <a:cubicBezTo>
                    <a:pt x="32186" y="20821"/>
                    <a:pt x="31931" y="21457"/>
                    <a:pt x="31931" y="21457"/>
                  </a:cubicBezTo>
                  <a:cubicBezTo>
                    <a:pt x="29671" y="21680"/>
                    <a:pt x="27952" y="21808"/>
                    <a:pt x="27952" y="21808"/>
                  </a:cubicBezTo>
                  <a:cubicBezTo>
                    <a:pt x="27952" y="21808"/>
                    <a:pt x="27952" y="21871"/>
                    <a:pt x="27920" y="21967"/>
                  </a:cubicBezTo>
                  <a:cubicBezTo>
                    <a:pt x="27920" y="21967"/>
                    <a:pt x="27156" y="21776"/>
                    <a:pt x="26296" y="21648"/>
                  </a:cubicBezTo>
                  <a:cubicBezTo>
                    <a:pt x="26264" y="21648"/>
                    <a:pt x="26201" y="21617"/>
                    <a:pt x="26201" y="21617"/>
                  </a:cubicBezTo>
                  <a:lnTo>
                    <a:pt x="26105" y="21617"/>
                  </a:lnTo>
                  <a:cubicBezTo>
                    <a:pt x="25946" y="21553"/>
                    <a:pt x="25787" y="21553"/>
                    <a:pt x="25659" y="21553"/>
                  </a:cubicBezTo>
                  <a:cubicBezTo>
                    <a:pt x="25628" y="21553"/>
                    <a:pt x="25564" y="21617"/>
                    <a:pt x="25500" y="21617"/>
                  </a:cubicBezTo>
                  <a:lnTo>
                    <a:pt x="25023" y="21617"/>
                  </a:lnTo>
                  <a:cubicBezTo>
                    <a:pt x="24864" y="21617"/>
                    <a:pt x="24704" y="21648"/>
                    <a:pt x="24577" y="21712"/>
                  </a:cubicBezTo>
                  <a:lnTo>
                    <a:pt x="22985" y="22572"/>
                  </a:lnTo>
                  <a:cubicBezTo>
                    <a:pt x="22954" y="22572"/>
                    <a:pt x="22954" y="22604"/>
                    <a:pt x="22954" y="22635"/>
                  </a:cubicBezTo>
                  <a:lnTo>
                    <a:pt x="22985" y="22667"/>
                  </a:lnTo>
                  <a:cubicBezTo>
                    <a:pt x="21680" y="23240"/>
                    <a:pt x="21362" y="24418"/>
                    <a:pt x="21362" y="24418"/>
                  </a:cubicBezTo>
                  <a:cubicBezTo>
                    <a:pt x="21234" y="24482"/>
                    <a:pt x="21107" y="24577"/>
                    <a:pt x="21107" y="24736"/>
                  </a:cubicBezTo>
                  <a:cubicBezTo>
                    <a:pt x="21075" y="24959"/>
                    <a:pt x="21043" y="25310"/>
                    <a:pt x="21107" y="25660"/>
                  </a:cubicBezTo>
                  <a:cubicBezTo>
                    <a:pt x="21156" y="25757"/>
                    <a:pt x="21223" y="25799"/>
                    <a:pt x="21295" y="25799"/>
                  </a:cubicBezTo>
                  <a:cubicBezTo>
                    <a:pt x="21317" y="25799"/>
                    <a:pt x="21339" y="25795"/>
                    <a:pt x="21362" y="25787"/>
                  </a:cubicBezTo>
                  <a:lnTo>
                    <a:pt x="21362" y="25819"/>
                  </a:lnTo>
                  <a:cubicBezTo>
                    <a:pt x="21362" y="25819"/>
                    <a:pt x="21203" y="26806"/>
                    <a:pt x="20534" y="27060"/>
                  </a:cubicBezTo>
                  <a:cubicBezTo>
                    <a:pt x="20789" y="27029"/>
                    <a:pt x="21107" y="26806"/>
                    <a:pt x="21362" y="26710"/>
                  </a:cubicBezTo>
                  <a:lnTo>
                    <a:pt x="21362" y="26710"/>
                  </a:lnTo>
                  <a:cubicBezTo>
                    <a:pt x="21266" y="27220"/>
                    <a:pt x="21075" y="27697"/>
                    <a:pt x="20757" y="28079"/>
                  </a:cubicBezTo>
                  <a:cubicBezTo>
                    <a:pt x="20699" y="28166"/>
                    <a:pt x="20747" y="28306"/>
                    <a:pt x="20852" y="28306"/>
                  </a:cubicBezTo>
                  <a:cubicBezTo>
                    <a:pt x="20862" y="28306"/>
                    <a:pt x="20873" y="28305"/>
                    <a:pt x="20884" y="28302"/>
                  </a:cubicBezTo>
                  <a:cubicBezTo>
                    <a:pt x="20902" y="28302"/>
                    <a:pt x="20940" y="28302"/>
                    <a:pt x="20976" y="28291"/>
                  </a:cubicBezTo>
                  <a:lnTo>
                    <a:pt x="20976" y="28291"/>
                  </a:lnTo>
                  <a:cubicBezTo>
                    <a:pt x="20676" y="28515"/>
                    <a:pt x="20352" y="28657"/>
                    <a:pt x="20057" y="28716"/>
                  </a:cubicBezTo>
                  <a:lnTo>
                    <a:pt x="19929" y="28716"/>
                  </a:lnTo>
                  <a:cubicBezTo>
                    <a:pt x="19882" y="28709"/>
                    <a:pt x="19827" y="28706"/>
                    <a:pt x="19764" y="28706"/>
                  </a:cubicBezTo>
                  <a:cubicBezTo>
                    <a:pt x="19237" y="28706"/>
                    <a:pt x="18185" y="28956"/>
                    <a:pt x="16905" y="29639"/>
                  </a:cubicBezTo>
                  <a:cubicBezTo>
                    <a:pt x="13881" y="31326"/>
                    <a:pt x="9710" y="35656"/>
                    <a:pt x="8851" y="45556"/>
                  </a:cubicBezTo>
                  <a:cubicBezTo>
                    <a:pt x="8978" y="46703"/>
                    <a:pt x="10379" y="50586"/>
                    <a:pt x="11843" y="53802"/>
                  </a:cubicBezTo>
                  <a:cubicBezTo>
                    <a:pt x="11555" y="53768"/>
                    <a:pt x="11251" y="53754"/>
                    <a:pt x="10946" y="53754"/>
                  </a:cubicBezTo>
                  <a:cubicBezTo>
                    <a:pt x="10377" y="53754"/>
                    <a:pt x="9805" y="53803"/>
                    <a:pt x="9328" y="53865"/>
                  </a:cubicBezTo>
                  <a:cubicBezTo>
                    <a:pt x="9328" y="53865"/>
                    <a:pt x="9296" y="53961"/>
                    <a:pt x="9169" y="54088"/>
                  </a:cubicBezTo>
                  <a:lnTo>
                    <a:pt x="2770" y="53674"/>
                  </a:lnTo>
                  <a:cubicBezTo>
                    <a:pt x="2770" y="53674"/>
                    <a:pt x="2133" y="53197"/>
                    <a:pt x="1783" y="53197"/>
                  </a:cubicBezTo>
                  <a:cubicBezTo>
                    <a:pt x="1624" y="53197"/>
                    <a:pt x="478" y="53197"/>
                    <a:pt x="478" y="54343"/>
                  </a:cubicBezTo>
                  <a:cubicBezTo>
                    <a:pt x="478" y="54789"/>
                    <a:pt x="414" y="55553"/>
                    <a:pt x="255" y="56062"/>
                  </a:cubicBezTo>
                  <a:cubicBezTo>
                    <a:pt x="223" y="56189"/>
                    <a:pt x="192" y="56317"/>
                    <a:pt x="160" y="56476"/>
                  </a:cubicBezTo>
                  <a:cubicBezTo>
                    <a:pt x="64" y="56794"/>
                    <a:pt x="1" y="57144"/>
                    <a:pt x="1" y="57463"/>
                  </a:cubicBezTo>
                  <a:cubicBezTo>
                    <a:pt x="1" y="57972"/>
                    <a:pt x="160" y="58450"/>
                    <a:pt x="669" y="58736"/>
                  </a:cubicBezTo>
                  <a:cubicBezTo>
                    <a:pt x="733" y="58800"/>
                    <a:pt x="860" y="58863"/>
                    <a:pt x="987" y="58863"/>
                  </a:cubicBezTo>
                  <a:lnTo>
                    <a:pt x="1019" y="58863"/>
                  </a:lnTo>
                  <a:cubicBezTo>
                    <a:pt x="1051" y="58895"/>
                    <a:pt x="1147" y="58927"/>
                    <a:pt x="1210" y="58927"/>
                  </a:cubicBezTo>
                  <a:cubicBezTo>
                    <a:pt x="1274" y="58927"/>
                    <a:pt x="1338" y="58927"/>
                    <a:pt x="1369" y="58895"/>
                  </a:cubicBezTo>
                  <a:cubicBezTo>
                    <a:pt x="1433" y="58927"/>
                    <a:pt x="1497" y="58927"/>
                    <a:pt x="1529" y="58927"/>
                  </a:cubicBezTo>
                  <a:cubicBezTo>
                    <a:pt x="1624" y="58927"/>
                    <a:pt x="1688" y="58895"/>
                    <a:pt x="1751" y="58895"/>
                  </a:cubicBezTo>
                  <a:cubicBezTo>
                    <a:pt x="1783" y="58927"/>
                    <a:pt x="1847" y="58927"/>
                    <a:pt x="1942" y="58927"/>
                  </a:cubicBezTo>
                  <a:cubicBezTo>
                    <a:pt x="2006" y="58927"/>
                    <a:pt x="2070" y="58927"/>
                    <a:pt x="2102" y="58895"/>
                  </a:cubicBezTo>
                  <a:cubicBezTo>
                    <a:pt x="2133" y="58927"/>
                    <a:pt x="2229" y="58927"/>
                    <a:pt x="2261" y="58927"/>
                  </a:cubicBezTo>
                  <a:cubicBezTo>
                    <a:pt x="2324" y="58927"/>
                    <a:pt x="2420" y="58927"/>
                    <a:pt x="2452" y="58895"/>
                  </a:cubicBezTo>
                  <a:cubicBezTo>
                    <a:pt x="2547" y="58927"/>
                    <a:pt x="2579" y="58927"/>
                    <a:pt x="2643" y="58927"/>
                  </a:cubicBezTo>
                  <a:cubicBezTo>
                    <a:pt x="2866" y="58927"/>
                    <a:pt x="3025" y="58800"/>
                    <a:pt x="3025" y="58704"/>
                  </a:cubicBezTo>
                  <a:cubicBezTo>
                    <a:pt x="3025" y="58609"/>
                    <a:pt x="2961" y="58577"/>
                    <a:pt x="2898" y="58545"/>
                  </a:cubicBezTo>
                  <a:cubicBezTo>
                    <a:pt x="1847" y="57781"/>
                    <a:pt x="1847" y="57495"/>
                    <a:pt x="1847" y="56953"/>
                  </a:cubicBezTo>
                  <a:lnTo>
                    <a:pt x="1847" y="56794"/>
                  </a:lnTo>
                  <a:cubicBezTo>
                    <a:pt x="1847" y="56730"/>
                    <a:pt x="1847" y="56699"/>
                    <a:pt x="1911" y="56667"/>
                  </a:cubicBezTo>
                  <a:cubicBezTo>
                    <a:pt x="2044" y="56133"/>
                    <a:pt x="2513" y="55801"/>
                    <a:pt x="3036" y="55801"/>
                  </a:cubicBezTo>
                  <a:cubicBezTo>
                    <a:pt x="3137" y="55801"/>
                    <a:pt x="3240" y="55813"/>
                    <a:pt x="3343" y="55839"/>
                  </a:cubicBezTo>
                  <a:lnTo>
                    <a:pt x="3407" y="55839"/>
                  </a:lnTo>
                  <a:lnTo>
                    <a:pt x="8596" y="57463"/>
                  </a:lnTo>
                  <a:cubicBezTo>
                    <a:pt x="8628" y="57622"/>
                    <a:pt x="8660" y="57749"/>
                    <a:pt x="8755" y="57908"/>
                  </a:cubicBezTo>
                  <a:lnTo>
                    <a:pt x="8819" y="57972"/>
                  </a:lnTo>
                  <a:cubicBezTo>
                    <a:pt x="10016" y="59170"/>
                    <a:pt x="12876" y="59937"/>
                    <a:pt x="15544" y="59937"/>
                  </a:cubicBezTo>
                  <a:cubicBezTo>
                    <a:pt x="16280" y="59937"/>
                    <a:pt x="17001" y="59879"/>
                    <a:pt x="17669" y="59755"/>
                  </a:cubicBezTo>
                  <a:cubicBezTo>
                    <a:pt x="18656" y="58895"/>
                    <a:pt x="18178" y="53006"/>
                    <a:pt x="18178" y="52974"/>
                  </a:cubicBezTo>
                  <a:cubicBezTo>
                    <a:pt x="18178" y="52337"/>
                    <a:pt x="18146" y="51637"/>
                    <a:pt x="18051" y="51000"/>
                  </a:cubicBezTo>
                  <a:cubicBezTo>
                    <a:pt x="18051" y="50841"/>
                    <a:pt x="18019" y="50682"/>
                    <a:pt x="18019" y="50491"/>
                  </a:cubicBezTo>
                  <a:cubicBezTo>
                    <a:pt x="18465" y="50427"/>
                    <a:pt x="18942" y="50300"/>
                    <a:pt x="19356" y="50173"/>
                  </a:cubicBezTo>
                  <a:cubicBezTo>
                    <a:pt x="19770" y="50077"/>
                    <a:pt x="20120" y="49950"/>
                    <a:pt x="20534" y="49822"/>
                  </a:cubicBezTo>
                  <a:cubicBezTo>
                    <a:pt x="20725" y="49727"/>
                    <a:pt x="20884" y="49695"/>
                    <a:pt x="21075" y="49631"/>
                  </a:cubicBezTo>
                  <a:lnTo>
                    <a:pt x="21075" y="49981"/>
                  </a:lnTo>
                  <a:cubicBezTo>
                    <a:pt x="21075" y="50364"/>
                    <a:pt x="21107" y="50873"/>
                    <a:pt x="21266" y="51319"/>
                  </a:cubicBezTo>
                  <a:cubicBezTo>
                    <a:pt x="21266" y="51319"/>
                    <a:pt x="21712" y="51414"/>
                    <a:pt x="22380" y="51446"/>
                  </a:cubicBezTo>
                  <a:cubicBezTo>
                    <a:pt x="22635" y="53388"/>
                    <a:pt x="22794" y="55616"/>
                    <a:pt x="22667" y="57622"/>
                  </a:cubicBezTo>
                  <a:cubicBezTo>
                    <a:pt x="22667" y="57622"/>
                    <a:pt x="22189" y="58131"/>
                    <a:pt x="22189" y="58800"/>
                  </a:cubicBezTo>
                  <a:cubicBezTo>
                    <a:pt x="22189" y="58895"/>
                    <a:pt x="22189" y="59023"/>
                    <a:pt x="22221" y="59086"/>
                  </a:cubicBezTo>
                  <a:cubicBezTo>
                    <a:pt x="22317" y="59436"/>
                    <a:pt x="22635" y="59723"/>
                    <a:pt x="22985" y="59723"/>
                  </a:cubicBezTo>
                  <a:lnTo>
                    <a:pt x="28015" y="59723"/>
                  </a:lnTo>
                  <a:cubicBezTo>
                    <a:pt x="28015" y="59691"/>
                    <a:pt x="28047" y="59691"/>
                    <a:pt x="28047" y="59659"/>
                  </a:cubicBezTo>
                  <a:cubicBezTo>
                    <a:pt x="28047" y="59532"/>
                    <a:pt x="27920" y="59436"/>
                    <a:pt x="27792" y="59436"/>
                  </a:cubicBezTo>
                  <a:cubicBezTo>
                    <a:pt x="27761" y="59405"/>
                    <a:pt x="27729" y="59405"/>
                    <a:pt x="27697" y="59373"/>
                  </a:cubicBezTo>
                  <a:cubicBezTo>
                    <a:pt x="27601" y="59214"/>
                    <a:pt x="27442" y="59118"/>
                    <a:pt x="27251" y="59118"/>
                  </a:cubicBezTo>
                  <a:cubicBezTo>
                    <a:pt x="27156" y="59118"/>
                    <a:pt x="26901" y="59182"/>
                    <a:pt x="26901" y="59182"/>
                  </a:cubicBezTo>
                  <a:cubicBezTo>
                    <a:pt x="26774" y="59118"/>
                    <a:pt x="26678" y="59118"/>
                    <a:pt x="26615" y="59086"/>
                  </a:cubicBezTo>
                  <a:cubicBezTo>
                    <a:pt x="25341" y="58736"/>
                    <a:pt x="25373" y="58481"/>
                    <a:pt x="24704" y="58004"/>
                  </a:cubicBezTo>
                  <a:cubicBezTo>
                    <a:pt x="24577" y="57940"/>
                    <a:pt x="24513" y="57749"/>
                    <a:pt x="24545" y="57622"/>
                  </a:cubicBezTo>
                  <a:lnTo>
                    <a:pt x="26169" y="51860"/>
                  </a:lnTo>
                  <a:lnTo>
                    <a:pt x="26328" y="51287"/>
                  </a:lnTo>
                  <a:lnTo>
                    <a:pt x="26328" y="51287"/>
                  </a:lnTo>
                  <a:cubicBezTo>
                    <a:pt x="25723" y="51414"/>
                    <a:pt x="25150" y="51478"/>
                    <a:pt x="24545" y="51478"/>
                  </a:cubicBezTo>
                  <a:lnTo>
                    <a:pt x="24068" y="51478"/>
                  </a:lnTo>
                  <a:cubicBezTo>
                    <a:pt x="24768" y="51478"/>
                    <a:pt x="25564" y="51414"/>
                    <a:pt x="26328" y="51255"/>
                  </a:cubicBezTo>
                  <a:cubicBezTo>
                    <a:pt x="26360" y="51255"/>
                    <a:pt x="26455" y="51223"/>
                    <a:pt x="26487" y="51223"/>
                  </a:cubicBezTo>
                  <a:cubicBezTo>
                    <a:pt x="27410" y="49854"/>
                    <a:pt x="29511" y="42978"/>
                    <a:pt x="26519" y="42405"/>
                  </a:cubicBezTo>
                  <a:cubicBezTo>
                    <a:pt x="26187" y="42344"/>
                    <a:pt x="25796" y="42316"/>
                    <a:pt x="25362" y="42316"/>
                  </a:cubicBezTo>
                  <a:cubicBezTo>
                    <a:pt x="24212" y="42316"/>
                    <a:pt x="22763" y="42510"/>
                    <a:pt x="21330" y="42787"/>
                  </a:cubicBezTo>
                  <a:cubicBezTo>
                    <a:pt x="20725" y="42341"/>
                    <a:pt x="19356" y="42500"/>
                    <a:pt x="18688" y="42023"/>
                  </a:cubicBezTo>
                  <a:cubicBezTo>
                    <a:pt x="18656" y="41991"/>
                    <a:pt x="18624" y="41927"/>
                    <a:pt x="18560" y="41927"/>
                  </a:cubicBezTo>
                  <a:cubicBezTo>
                    <a:pt x="18497" y="41864"/>
                    <a:pt x="18401" y="41736"/>
                    <a:pt x="18337" y="41609"/>
                  </a:cubicBezTo>
                  <a:lnTo>
                    <a:pt x="18337" y="41577"/>
                  </a:lnTo>
                  <a:cubicBezTo>
                    <a:pt x="18337" y="41545"/>
                    <a:pt x="18306" y="41450"/>
                    <a:pt x="18306" y="41418"/>
                  </a:cubicBezTo>
                  <a:cubicBezTo>
                    <a:pt x="18242" y="41227"/>
                    <a:pt x="18306" y="41036"/>
                    <a:pt x="18369" y="40749"/>
                  </a:cubicBezTo>
                  <a:cubicBezTo>
                    <a:pt x="18369" y="40718"/>
                    <a:pt x="18401" y="40622"/>
                    <a:pt x="18401" y="40590"/>
                  </a:cubicBezTo>
                  <a:cubicBezTo>
                    <a:pt x="18401" y="40558"/>
                    <a:pt x="18465" y="40495"/>
                    <a:pt x="18465" y="40463"/>
                  </a:cubicBezTo>
                  <a:cubicBezTo>
                    <a:pt x="18497" y="40304"/>
                    <a:pt x="18560" y="40145"/>
                    <a:pt x="18624" y="39985"/>
                  </a:cubicBezTo>
                  <a:cubicBezTo>
                    <a:pt x="18624" y="39954"/>
                    <a:pt x="18656" y="39922"/>
                    <a:pt x="18656" y="39826"/>
                  </a:cubicBezTo>
                  <a:cubicBezTo>
                    <a:pt x="18719" y="39699"/>
                    <a:pt x="18815" y="39603"/>
                    <a:pt x="18942" y="39508"/>
                  </a:cubicBezTo>
                  <a:cubicBezTo>
                    <a:pt x="19133" y="39922"/>
                    <a:pt x="19261" y="40113"/>
                    <a:pt x="19261" y="40113"/>
                  </a:cubicBezTo>
                  <a:cubicBezTo>
                    <a:pt x="19261" y="40113"/>
                    <a:pt x="19324" y="40176"/>
                    <a:pt x="19484" y="40272"/>
                  </a:cubicBezTo>
                  <a:cubicBezTo>
                    <a:pt x="19770" y="40431"/>
                    <a:pt x="20248" y="40654"/>
                    <a:pt x="20948" y="40781"/>
                  </a:cubicBezTo>
                  <a:cubicBezTo>
                    <a:pt x="21318" y="40857"/>
                    <a:pt x="21756" y="40905"/>
                    <a:pt x="22264" y="40905"/>
                  </a:cubicBezTo>
                  <a:cubicBezTo>
                    <a:pt x="23401" y="40905"/>
                    <a:pt x="24890" y="40666"/>
                    <a:pt x="26761" y="39972"/>
                  </a:cubicBezTo>
                  <a:lnTo>
                    <a:pt x="26761" y="39972"/>
                  </a:lnTo>
                  <a:cubicBezTo>
                    <a:pt x="26776" y="39985"/>
                    <a:pt x="26782" y="39985"/>
                    <a:pt x="26806" y="39985"/>
                  </a:cubicBezTo>
                  <a:cubicBezTo>
                    <a:pt x="26806" y="39985"/>
                    <a:pt x="26794" y="39974"/>
                    <a:pt x="26779" y="39965"/>
                  </a:cubicBezTo>
                  <a:lnTo>
                    <a:pt x="26779" y="39965"/>
                  </a:lnTo>
                  <a:cubicBezTo>
                    <a:pt x="26849" y="39939"/>
                    <a:pt x="26920" y="39912"/>
                    <a:pt x="26992" y="39884"/>
                  </a:cubicBezTo>
                  <a:lnTo>
                    <a:pt x="26992" y="39884"/>
                  </a:lnTo>
                  <a:cubicBezTo>
                    <a:pt x="26996" y="39886"/>
                    <a:pt x="27001" y="39886"/>
                    <a:pt x="27006" y="39886"/>
                  </a:cubicBezTo>
                  <a:cubicBezTo>
                    <a:pt x="27021" y="39886"/>
                    <a:pt x="27039" y="39879"/>
                    <a:pt x="27060" y="39858"/>
                  </a:cubicBezTo>
                  <a:lnTo>
                    <a:pt x="27060" y="39858"/>
                  </a:lnTo>
                  <a:cubicBezTo>
                    <a:pt x="27060" y="39858"/>
                    <a:pt x="27060" y="39858"/>
                    <a:pt x="27060" y="39858"/>
                  </a:cubicBezTo>
                  <a:cubicBezTo>
                    <a:pt x="27474" y="39826"/>
                    <a:pt x="27888" y="38807"/>
                    <a:pt x="27315" y="37407"/>
                  </a:cubicBezTo>
                  <a:cubicBezTo>
                    <a:pt x="27283" y="37248"/>
                    <a:pt x="27219" y="37120"/>
                    <a:pt x="27156" y="36961"/>
                  </a:cubicBezTo>
                  <a:lnTo>
                    <a:pt x="28365" y="35656"/>
                  </a:lnTo>
                  <a:cubicBezTo>
                    <a:pt x="28811" y="35210"/>
                    <a:pt x="29225" y="34828"/>
                    <a:pt x="29766" y="34446"/>
                  </a:cubicBezTo>
                  <a:lnTo>
                    <a:pt x="30244" y="34351"/>
                  </a:lnTo>
                  <a:cubicBezTo>
                    <a:pt x="30467" y="34287"/>
                    <a:pt x="30658" y="34191"/>
                    <a:pt x="30880" y="34064"/>
                  </a:cubicBezTo>
                  <a:lnTo>
                    <a:pt x="31708" y="33396"/>
                  </a:lnTo>
                  <a:cubicBezTo>
                    <a:pt x="31708" y="33427"/>
                    <a:pt x="31740" y="33459"/>
                    <a:pt x="31772" y="33459"/>
                  </a:cubicBezTo>
                  <a:cubicBezTo>
                    <a:pt x="31835" y="33459"/>
                    <a:pt x="31899" y="33459"/>
                    <a:pt x="31931" y="33396"/>
                  </a:cubicBezTo>
                  <a:lnTo>
                    <a:pt x="32154" y="33014"/>
                  </a:lnTo>
                  <a:lnTo>
                    <a:pt x="32377" y="32854"/>
                  </a:lnTo>
                  <a:lnTo>
                    <a:pt x="32377" y="32854"/>
                  </a:lnTo>
                  <a:lnTo>
                    <a:pt x="32217" y="33396"/>
                  </a:lnTo>
                  <a:cubicBezTo>
                    <a:pt x="32186" y="33459"/>
                    <a:pt x="32249" y="33555"/>
                    <a:pt x="32281" y="33555"/>
                  </a:cubicBezTo>
                  <a:cubicBezTo>
                    <a:pt x="32345" y="33555"/>
                    <a:pt x="32408" y="33555"/>
                    <a:pt x="32472" y="33459"/>
                  </a:cubicBezTo>
                  <a:lnTo>
                    <a:pt x="33077" y="32472"/>
                  </a:lnTo>
                  <a:lnTo>
                    <a:pt x="33077" y="32504"/>
                  </a:lnTo>
                  <a:cubicBezTo>
                    <a:pt x="33141" y="32663"/>
                    <a:pt x="33204" y="32823"/>
                    <a:pt x="33268" y="32950"/>
                  </a:cubicBezTo>
                  <a:cubicBezTo>
                    <a:pt x="33300" y="32982"/>
                    <a:pt x="33300" y="33077"/>
                    <a:pt x="33332" y="33109"/>
                  </a:cubicBezTo>
                  <a:lnTo>
                    <a:pt x="33555" y="33714"/>
                  </a:lnTo>
                  <a:cubicBezTo>
                    <a:pt x="34350" y="35497"/>
                    <a:pt x="35369" y="36961"/>
                    <a:pt x="36420" y="38012"/>
                  </a:cubicBezTo>
                  <a:cubicBezTo>
                    <a:pt x="37152" y="38680"/>
                    <a:pt x="37980" y="39062"/>
                    <a:pt x="38775" y="39285"/>
                  </a:cubicBezTo>
                  <a:cubicBezTo>
                    <a:pt x="39826" y="48517"/>
                    <a:pt x="41322" y="56826"/>
                    <a:pt x="41322" y="56826"/>
                  </a:cubicBezTo>
                  <a:cubicBezTo>
                    <a:pt x="41322" y="56826"/>
                    <a:pt x="41450" y="56858"/>
                    <a:pt x="41641" y="56985"/>
                  </a:cubicBezTo>
                  <a:cubicBezTo>
                    <a:pt x="41736" y="57017"/>
                    <a:pt x="41768" y="57017"/>
                    <a:pt x="41832" y="57049"/>
                  </a:cubicBezTo>
                  <a:cubicBezTo>
                    <a:pt x="41927" y="57112"/>
                    <a:pt x="41991" y="57112"/>
                    <a:pt x="42086" y="57144"/>
                  </a:cubicBezTo>
                  <a:lnTo>
                    <a:pt x="42118" y="57144"/>
                  </a:lnTo>
                  <a:cubicBezTo>
                    <a:pt x="42182" y="57144"/>
                    <a:pt x="42182" y="57144"/>
                    <a:pt x="42214" y="57176"/>
                  </a:cubicBezTo>
                  <a:cubicBezTo>
                    <a:pt x="42054" y="57304"/>
                    <a:pt x="41863" y="57431"/>
                    <a:pt x="41641" y="57526"/>
                  </a:cubicBezTo>
                  <a:cubicBezTo>
                    <a:pt x="41418" y="57526"/>
                    <a:pt x="41227" y="57749"/>
                    <a:pt x="41227" y="57749"/>
                  </a:cubicBezTo>
                  <a:cubicBezTo>
                    <a:pt x="40813" y="57908"/>
                    <a:pt x="40526" y="57940"/>
                    <a:pt x="40526" y="57940"/>
                  </a:cubicBezTo>
                  <a:cubicBezTo>
                    <a:pt x="40367" y="57940"/>
                    <a:pt x="40208" y="58004"/>
                    <a:pt x="40113" y="58099"/>
                  </a:cubicBezTo>
                  <a:lnTo>
                    <a:pt x="39985" y="58099"/>
                  </a:lnTo>
                  <a:cubicBezTo>
                    <a:pt x="39890" y="58099"/>
                    <a:pt x="39858" y="58099"/>
                    <a:pt x="39826" y="58131"/>
                  </a:cubicBezTo>
                  <a:lnTo>
                    <a:pt x="39730" y="58131"/>
                  </a:lnTo>
                  <a:cubicBezTo>
                    <a:pt x="39667" y="58131"/>
                    <a:pt x="39571" y="58163"/>
                    <a:pt x="39539" y="58163"/>
                  </a:cubicBezTo>
                  <a:lnTo>
                    <a:pt x="39476" y="58163"/>
                  </a:lnTo>
                  <a:cubicBezTo>
                    <a:pt x="39412" y="58163"/>
                    <a:pt x="39380" y="58163"/>
                    <a:pt x="39348" y="58227"/>
                  </a:cubicBezTo>
                  <a:lnTo>
                    <a:pt x="39317" y="58227"/>
                  </a:lnTo>
                  <a:cubicBezTo>
                    <a:pt x="39221" y="58227"/>
                    <a:pt x="39157" y="58290"/>
                    <a:pt x="39157" y="58386"/>
                  </a:cubicBezTo>
                  <a:cubicBezTo>
                    <a:pt x="39157" y="58418"/>
                    <a:pt x="39157" y="58450"/>
                    <a:pt x="39189" y="58481"/>
                  </a:cubicBezTo>
                  <a:lnTo>
                    <a:pt x="39253" y="58800"/>
                  </a:lnTo>
                  <a:lnTo>
                    <a:pt x="45938" y="58800"/>
                  </a:lnTo>
                  <a:lnTo>
                    <a:pt x="46066" y="58481"/>
                  </a:lnTo>
                  <a:lnTo>
                    <a:pt x="45938" y="58481"/>
                  </a:lnTo>
                  <a:cubicBezTo>
                    <a:pt x="46097" y="58322"/>
                    <a:pt x="46097" y="58099"/>
                    <a:pt x="46066" y="57940"/>
                  </a:cubicBezTo>
                  <a:cubicBezTo>
                    <a:pt x="46257" y="57940"/>
                    <a:pt x="46479" y="57972"/>
                    <a:pt x="46671" y="57972"/>
                  </a:cubicBezTo>
                  <a:lnTo>
                    <a:pt x="48485" y="57972"/>
                  </a:lnTo>
                  <a:cubicBezTo>
                    <a:pt x="48772" y="57972"/>
                    <a:pt x="48994" y="57972"/>
                    <a:pt x="49281" y="57940"/>
                  </a:cubicBezTo>
                  <a:lnTo>
                    <a:pt x="49281" y="57940"/>
                  </a:lnTo>
                  <a:cubicBezTo>
                    <a:pt x="49217" y="58004"/>
                    <a:pt x="49122" y="58131"/>
                    <a:pt x="49122" y="58259"/>
                  </a:cubicBezTo>
                  <a:cubicBezTo>
                    <a:pt x="49122" y="58386"/>
                    <a:pt x="49217" y="58450"/>
                    <a:pt x="49345" y="58481"/>
                  </a:cubicBezTo>
                  <a:lnTo>
                    <a:pt x="49058" y="58481"/>
                  </a:lnTo>
                  <a:lnTo>
                    <a:pt x="49090" y="58800"/>
                  </a:lnTo>
                  <a:lnTo>
                    <a:pt x="52783" y="58800"/>
                  </a:lnTo>
                  <a:lnTo>
                    <a:pt x="52846" y="58481"/>
                  </a:lnTo>
                  <a:lnTo>
                    <a:pt x="52624" y="58481"/>
                  </a:lnTo>
                  <a:cubicBezTo>
                    <a:pt x="52687" y="58450"/>
                    <a:pt x="52719" y="58418"/>
                    <a:pt x="52719" y="58386"/>
                  </a:cubicBezTo>
                  <a:cubicBezTo>
                    <a:pt x="52719" y="58290"/>
                    <a:pt x="52687" y="58227"/>
                    <a:pt x="52592" y="58131"/>
                  </a:cubicBezTo>
                  <a:cubicBezTo>
                    <a:pt x="52528" y="57940"/>
                    <a:pt x="52369" y="57781"/>
                    <a:pt x="52146" y="57654"/>
                  </a:cubicBezTo>
                  <a:cubicBezTo>
                    <a:pt x="52210" y="57654"/>
                    <a:pt x="52242" y="57654"/>
                    <a:pt x="52273" y="57622"/>
                  </a:cubicBezTo>
                  <a:cubicBezTo>
                    <a:pt x="52560" y="57590"/>
                    <a:pt x="52783" y="57526"/>
                    <a:pt x="53069" y="57495"/>
                  </a:cubicBezTo>
                  <a:cubicBezTo>
                    <a:pt x="53197" y="57495"/>
                    <a:pt x="53324" y="57463"/>
                    <a:pt x="53420" y="57431"/>
                  </a:cubicBezTo>
                  <a:cubicBezTo>
                    <a:pt x="53642" y="57367"/>
                    <a:pt x="53865" y="57335"/>
                    <a:pt x="54056" y="57304"/>
                  </a:cubicBezTo>
                  <a:cubicBezTo>
                    <a:pt x="54184" y="57272"/>
                    <a:pt x="54343" y="57272"/>
                    <a:pt x="54470" y="57208"/>
                  </a:cubicBezTo>
                  <a:cubicBezTo>
                    <a:pt x="54693" y="57176"/>
                    <a:pt x="54948" y="57144"/>
                    <a:pt x="55170" y="57049"/>
                  </a:cubicBezTo>
                  <a:cubicBezTo>
                    <a:pt x="55298" y="57017"/>
                    <a:pt x="55425" y="57017"/>
                    <a:pt x="55552" y="56985"/>
                  </a:cubicBezTo>
                  <a:cubicBezTo>
                    <a:pt x="55903" y="56890"/>
                    <a:pt x="56253" y="56826"/>
                    <a:pt x="56667" y="56699"/>
                  </a:cubicBezTo>
                  <a:cubicBezTo>
                    <a:pt x="56730" y="52496"/>
                    <a:pt x="55871" y="45461"/>
                    <a:pt x="54056" y="37980"/>
                  </a:cubicBezTo>
                  <a:cubicBezTo>
                    <a:pt x="53483" y="25628"/>
                    <a:pt x="46543" y="16046"/>
                    <a:pt x="46511" y="15982"/>
                  </a:cubicBezTo>
                  <a:cubicBezTo>
                    <a:pt x="46416" y="15886"/>
                    <a:pt x="46352" y="15727"/>
                    <a:pt x="46225" y="15600"/>
                  </a:cubicBezTo>
                  <a:cubicBezTo>
                    <a:pt x="46002" y="15282"/>
                    <a:pt x="45779" y="14963"/>
                    <a:pt x="45556" y="14677"/>
                  </a:cubicBezTo>
                  <a:cubicBezTo>
                    <a:pt x="45365" y="14454"/>
                    <a:pt x="45206" y="14231"/>
                    <a:pt x="44983" y="14040"/>
                  </a:cubicBezTo>
                  <a:cubicBezTo>
                    <a:pt x="44920" y="13817"/>
                    <a:pt x="44824" y="13594"/>
                    <a:pt x="44729" y="13403"/>
                  </a:cubicBezTo>
                  <a:cubicBezTo>
                    <a:pt x="44506" y="13053"/>
                    <a:pt x="44283" y="12767"/>
                    <a:pt x="43996" y="12480"/>
                  </a:cubicBezTo>
                  <a:cubicBezTo>
                    <a:pt x="42596" y="11143"/>
                    <a:pt x="40590" y="10856"/>
                    <a:pt x="40590" y="10856"/>
                  </a:cubicBezTo>
                  <a:cubicBezTo>
                    <a:pt x="40590" y="10856"/>
                    <a:pt x="40463" y="10842"/>
                    <a:pt x="40236" y="10842"/>
                  </a:cubicBezTo>
                  <a:cubicBezTo>
                    <a:pt x="40123" y="10842"/>
                    <a:pt x="39985" y="10846"/>
                    <a:pt x="39826" y="10856"/>
                  </a:cubicBezTo>
                  <a:cubicBezTo>
                    <a:pt x="39699" y="10825"/>
                    <a:pt x="39539" y="10793"/>
                    <a:pt x="39412" y="10793"/>
                  </a:cubicBezTo>
                  <a:cubicBezTo>
                    <a:pt x="39571" y="10092"/>
                    <a:pt x="39667" y="9424"/>
                    <a:pt x="39667" y="8724"/>
                  </a:cubicBezTo>
                  <a:cubicBezTo>
                    <a:pt x="39667" y="3885"/>
                    <a:pt x="35751" y="1"/>
                    <a:pt x="3094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56"/>
            <p:cNvSpPr/>
            <p:nvPr/>
          </p:nvSpPr>
          <p:spPr>
            <a:xfrm>
              <a:off x="6366282" y="3796726"/>
              <a:ext cx="50259" cy="15028"/>
            </a:xfrm>
            <a:custGeom>
              <a:rect b="b" l="l" r="r" t="t"/>
              <a:pathLst>
                <a:path extrusionOk="0" h="1019" w="3408">
                  <a:moveTo>
                    <a:pt x="1529" y="0"/>
                  </a:moveTo>
                  <a:lnTo>
                    <a:pt x="64" y="478"/>
                  </a:lnTo>
                  <a:cubicBezTo>
                    <a:pt x="1" y="478"/>
                    <a:pt x="1" y="541"/>
                    <a:pt x="64" y="573"/>
                  </a:cubicBezTo>
                  <a:cubicBezTo>
                    <a:pt x="128" y="637"/>
                    <a:pt x="224" y="637"/>
                    <a:pt x="287" y="637"/>
                  </a:cubicBezTo>
                  <a:lnTo>
                    <a:pt x="1592" y="414"/>
                  </a:lnTo>
                  <a:cubicBezTo>
                    <a:pt x="1592" y="414"/>
                    <a:pt x="2293" y="446"/>
                    <a:pt x="3248" y="1019"/>
                  </a:cubicBezTo>
                  <a:lnTo>
                    <a:pt x="3407" y="541"/>
                  </a:lnTo>
                  <a:cubicBezTo>
                    <a:pt x="3407" y="541"/>
                    <a:pt x="3121" y="223"/>
                    <a:pt x="3089" y="223"/>
                  </a:cubicBezTo>
                  <a:cubicBezTo>
                    <a:pt x="3025" y="159"/>
                    <a:pt x="1529" y="0"/>
                    <a:pt x="15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56"/>
            <p:cNvSpPr/>
            <p:nvPr/>
          </p:nvSpPr>
          <p:spPr>
            <a:xfrm>
              <a:off x="6362993" y="3794366"/>
              <a:ext cx="48844" cy="14099"/>
            </a:xfrm>
            <a:custGeom>
              <a:rect b="b" l="l" r="r" t="t"/>
              <a:pathLst>
                <a:path extrusionOk="0" h="956" w="3312">
                  <a:moveTo>
                    <a:pt x="1465" y="1"/>
                  </a:moveTo>
                  <a:lnTo>
                    <a:pt x="33" y="574"/>
                  </a:lnTo>
                  <a:cubicBezTo>
                    <a:pt x="1" y="574"/>
                    <a:pt x="1" y="606"/>
                    <a:pt x="33" y="638"/>
                  </a:cubicBezTo>
                  <a:cubicBezTo>
                    <a:pt x="128" y="701"/>
                    <a:pt x="192" y="733"/>
                    <a:pt x="287" y="733"/>
                  </a:cubicBezTo>
                  <a:lnTo>
                    <a:pt x="1561" y="415"/>
                  </a:lnTo>
                  <a:cubicBezTo>
                    <a:pt x="1561" y="415"/>
                    <a:pt x="2229" y="478"/>
                    <a:pt x="3184" y="956"/>
                  </a:cubicBezTo>
                  <a:lnTo>
                    <a:pt x="3312" y="383"/>
                  </a:lnTo>
                  <a:lnTo>
                    <a:pt x="2993" y="96"/>
                  </a:lnTo>
                  <a:lnTo>
                    <a:pt x="146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56"/>
            <p:cNvSpPr/>
            <p:nvPr/>
          </p:nvSpPr>
          <p:spPr>
            <a:xfrm>
              <a:off x="6358775" y="3786859"/>
              <a:ext cx="88750" cy="28256"/>
            </a:xfrm>
            <a:custGeom>
              <a:rect b="b" l="l" r="r" t="t"/>
              <a:pathLst>
                <a:path extrusionOk="0" h="1916" w="6018">
                  <a:moveTo>
                    <a:pt x="2070" y="0"/>
                  </a:moveTo>
                  <a:cubicBezTo>
                    <a:pt x="1910" y="0"/>
                    <a:pt x="1751" y="32"/>
                    <a:pt x="1624" y="128"/>
                  </a:cubicBezTo>
                  <a:lnTo>
                    <a:pt x="32" y="956"/>
                  </a:lnTo>
                  <a:cubicBezTo>
                    <a:pt x="0" y="956"/>
                    <a:pt x="0" y="987"/>
                    <a:pt x="0" y="1051"/>
                  </a:cubicBezTo>
                  <a:cubicBezTo>
                    <a:pt x="72" y="1123"/>
                    <a:pt x="144" y="1158"/>
                    <a:pt x="229" y="1158"/>
                  </a:cubicBezTo>
                  <a:cubicBezTo>
                    <a:pt x="257" y="1158"/>
                    <a:pt x="287" y="1155"/>
                    <a:pt x="319" y="1147"/>
                  </a:cubicBezTo>
                  <a:lnTo>
                    <a:pt x="1879" y="605"/>
                  </a:lnTo>
                  <a:lnTo>
                    <a:pt x="3152" y="1242"/>
                  </a:lnTo>
                  <a:cubicBezTo>
                    <a:pt x="3152" y="1242"/>
                    <a:pt x="3598" y="1751"/>
                    <a:pt x="4330" y="1879"/>
                  </a:cubicBezTo>
                  <a:cubicBezTo>
                    <a:pt x="4474" y="1904"/>
                    <a:pt x="4603" y="1915"/>
                    <a:pt x="4720" y="1915"/>
                  </a:cubicBezTo>
                  <a:cubicBezTo>
                    <a:pt x="5325" y="1915"/>
                    <a:pt x="5571" y="1624"/>
                    <a:pt x="5571" y="1624"/>
                  </a:cubicBezTo>
                  <a:cubicBezTo>
                    <a:pt x="6017" y="924"/>
                    <a:pt x="3216" y="0"/>
                    <a:pt x="32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56"/>
            <p:cNvSpPr/>
            <p:nvPr/>
          </p:nvSpPr>
          <p:spPr>
            <a:xfrm>
              <a:off x="6413240" y="3853063"/>
              <a:ext cx="8465" cy="36249"/>
            </a:xfrm>
            <a:custGeom>
              <a:rect b="b" l="l" r="r" t="t"/>
              <a:pathLst>
                <a:path extrusionOk="0" h="2458" w="574">
                  <a:moveTo>
                    <a:pt x="223" y="0"/>
                  </a:moveTo>
                  <a:lnTo>
                    <a:pt x="0" y="2388"/>
                  </a:lnTo>
                  <a:lnTo>
                    <a:pt x="287" y="2451"/>
                  </a:lnTo>
                  <a:cubicBezTo>
                    <a:pt x="299" y="2456"/>
                    <a:pt x="312" y="2458"/>
                    <a:pt x="325" y="2458"/>
                  </a:cubicBezTo>
                  <a:cubicBezTo>
                    <a:pt x="406" y="2458"/>
                    <a:pt x="478" y="2375"/>
                    <a:pt x="478" y="2292"/>
                  </a:cubicBezTo>
                  <a:cubicBezTo>
                    <a:pt x="573" y="1083"/>
                    <a:pt x="223" y="0"/>
                    <a:pt x="2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56"/>
            <p:cNvSpPr/>
            <p:nvPr/>
          </p:nvSpPr>
          <p:spPr>
            <a:xfrm>
              <a:off x="6322628" y="3848359"/>
              <a:ext cx="16915" cy="18331"/>
            </a:xfrm>
            <a:custGeom>
              <a:rect b="b" l="l" r="r" t="t"/>
              <a:pathLst>
                <a:path extrusionOk="0" h="1243" w="1147">
                  <a:moveTo>
                    <a:pt x="828" y="1"/>
                  </a:moveTo>
                  <a:cubicBezTo>
                    <a:pt x="828" y="1"/>
                    <a:pt x="669" y="1020"/>
                    <a:pt x="0" y="1242"/>
                  </a:cubicBezTo>
                  <a:cubicBezTo>
                    <a:pt x="478" y="1179"/>
                    <a:pt x="1114" y="701"/>
                    <a:pt x="1114" y="701"/>
                  </a:cubicBezTo>
                  <a:lnTo>
                    <a:pt x="1146" y="160"/>
                  </a:lnTo>
                  <a:lnTo>
                    <a:pt x="828"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56"/>
            <p:cNvSpPr/>
            <p:nvPr/>
          </p:nvSpPr>
          <p:spPr>
            <a:xfrm>
              <a:off x="6222622" y="4093634"/>
              <a:ext cx="231934" cy="135574"/>
            </a:xfrm>
            <a:custGeom>
              <a:rect b="b" l="l" r="r" t="t"/>
              <a:pathLst>
                <a:path extrusionOk="0" h="9193" w="15727">
                  <a:moveTo>
                    <a:pt x="11595" y="0"/>
                  </a:moveTo>
                  <a:cubicBezTo>
                    <a:pt x="7784" y="0"/>
                    <a:pt x="796" y="2089"/>
                    <a:pt x="796" y="2089"/>
                  </a:cubicBezTo>
                  <a:lnTo>
                    <a:pt x="0" y="4572"/>
                  </a:lnTo>
                  <a:cubicBezTo>
                    <a:pt x="0" y="4572"/>
                    <a:pt x="627" y="8361"/>
                    <a:pt x="2159" y="8361"/>
                  </a:cubicBezTo>
                  <a:cubicBezTo>
                    <a:pt x="2171" y="8361"/>
                    <a:pt x="2184" y="8361"/>
                    <a:pt x="2197" y="8360"/>
                  </a:cubicBezTo>
                  <a:cubicBezTo>
                    <a:pt x="2897" y="8360"/>
                    <a:pt x="3629" y="8297"/>
                    <a:pt x="4298" y="8169"/>
                  </a:cubicBezTo>
                  <a:cubicBezTo>
                    <a:pt x="4744" y="8074"/>
                    <a:pt x="5221" y="7978"/>
                    <a:pt x="5667" y="7851"/>
                  </a:cubicBezTo>
                  <a:cubicBezTo>
                    <a:pt x="6049" y="7724"/>
                    <a:pt x="6399" y="7628"/>
                    <a:pt x="6813" y="7501"/>
                  </a:cubicBezTo>
                  <a:cubicBezTo>
                    <a:pt x="7004" y="7405"/>
                    <a:pt x="7163" y="7373"/>
                    <a:pt x="7354" y="7310"/>
                  </a:cubicBezTo>
                  <a:lnTo>
                    <a:pt x="7354" y="7660"/>
                  </a:lnTo>
                  <a:cubicBezTo>
                    <a:pt x="7354" y="8042"/>
                    <a:pt x="7418" y="8519"/>
                    <a:pt x="7577" y="8997"/>
                  </a:cubicBezTo>
                  <a:cubicBezTo>
                    <a:pt x="7577" y="8997"/>
                    <a:pt x="7991" y="9092"/>
                    <a:pt x="8691" y="9124"/>
                  </a:cubicBezTo>
                  <a:cubicBezTo>
                    <a:pt x="9097" y="9164"/>
                    <a:pt x="9589" y="9192"/>
                    <a:pt x="10126" y="9192"/>
                  </a:cubicBezTo>
                  <a:cubicBezTo>
                    <a:pt x="10893" y="9192"/>
                    <a:pt x="11751" y="9134"/>
                    <a:pt x="12575" y="8965"/>
                  </a:cubicBezTo>
                  <a:cubicBezTo>
                    <a:pt x="12607" y="8965"/>
                    <a:pt x="12702" y="8933"/>
                    <a:pt x="12734" y="8933"/>
                  </a:cubicBezTo>
                  <a:cubicBezTo>
                    <a:pt x="13626" y="7532"/>
                    <a:pt x="15727" y="656"/>
                    <a:pt x="12734" y="83"/>
                  </a:cubicBezTo>
                  <a:cubicBezTo>
                    <a:pt x="12403" y="26"/>
                    <a:pt x="12019" y="0"/>
                    <a:pt x="11595"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56"/>
            <p:cNvSpPr/>
            <p:nvPr/>
          </p:nvSpPr>
          <p:spPr>
            <a:xfrm>
              <a:off x="6020264" y="4253076"/>
              <a:ext cx="268095" cy="96729"/>
            </a:xfrm>
            <a:custGeom>
              <a:rect b="b" l="l" r="r" t="t"/>
              <a:pathLst>
                <a:path extrusionOk="0" h="6559" w="18179">
                  <a:moveTo>
                    <a:pt x="18178" y="2547"/>
                  </a:moveTo>
                  <a:lnTo>
                    <a:pt x="17732" y="6558"/>
                  </a:lnTo>
                  <a:lnTo>
                    <a:pt x="15950" y="6558"/>
                  </a:lnTo>
                  <a:lnTo>
                    <a:pt x="8659" y="4235"/>
                  </a:lnTo>
                  <a:lnTo>
                    <a:pt x="3502" y="2611"/>
                  </a:lnTo>
                  <a:lnTo>
                    <a:pt x="3470" y="2611"/>
                  </a:lnTo>
                  <a:lnTo>
                    <a:pt x="3407" y="2611"/>
                  </a:lnTo>
                  <a:cubicBezTo>
                    <a:pt x="2770" y="2452"/>
                    <a:pt x="2133" y="2866"/>
                    <a:pt x="1974" y="3439"/>
                  </a:cubicBezTo>
                  <a:cubicBezTo>
                    <a:pt x="1974" y="3502"/>
                    <a:pt x="1974" y="3534"/>
                    <a:pt x="1942" y="3566"/>
                  </a:cubicBezTo>
                  <a:lnTo>
                    <a:pt x="1942" y="3725"/>
                  </a:lnTo>
                  <a:cubicBezTo>
                    <a:pt x="1942" y="4235"/>
                    <a:pt x="1942" y="4521"/>
                    <a:pt x="2993" y="5317"/>
                  </a:cubicBezTo>
                  <a:lnTo>
                    <a:pt x="1178" y="5667"/>
                  </a:lnTo>
                  <a:cubicBezTo>
                    <a:pt x="1115" y="5667"/>
                    <a:pt x="1083" y="5667"/>
                    <a:pt x="987" y="5635"/>
                  </a:cubicBezTo>
                  <a:cubicBezTo>
                    <a:pt x="860" y="5603"/>
                    <a:pt x="764" y="5572"/>
                    <a:pt x="669" y="5508"/>
                  </a:cubicBezTo>
                  <a:lnTo>
                    <a:pt x="669" y="5508"/>
                  </a:lnTo>
                  <a:cubicBezTo>
                    <a:pt x="160" y="5253"/>
                    <a:pt x="0" y="4712"/>
                    <a:pt x="0" y="4235"/>
                  </a:cubicBezTo>
                  <a:cubicBezTo>
                    <a:pt x="0" y="3884"/>
                    <a:pt x="64" y="3534"/>
                    <a:pt x="160" y="3248"/>
                  </a:cubicBezTo>
                  <a:cubicBezTo>
                    <a:pt x="191" y="3088"/>
                    <a:pt x="223" y="2961"/>
                    <a:pt x="287" y="2866"/>
                  </a:cubicBezTo>
                  <a:cubicBezTo>
                    <a:pt x="446" y="2324"/>
                    <a:pt x="478" y="1592"/>
                    <a:pt x="478" y="1147"/>
                  </a:cubicBezTo>
                  <a:cubicBezTo>
                    <a:pt x="478" y="0"/>
                    <a:pt x="1624" y="0"/>
                    <a:pt x="1783" y="0"/>
                  </a:cubicBezTo>
                  <a:cubicBezTo>
                    <a:pt x="2133" y="0"/>
                    <a:pt x="2770" y="478"/>
                    <a:pt x="2770" y="478"/>
                  </a:cubicBezTo>
                  <a:lnTo>
                    <a:pt x="9201" y="860"/>
                  </a:lnTo>
                  <a:lnTo>
                    <a:pt x="9201" y="860"/>
                  </a:lnTo>
                  <a:lnTo>
                    <a:pt x="15313" y="1210"/>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56"/>
            <p:cNvSpPr/>
            <p:nvPr/>
          </p:nvSpPr>
          <p:spPr>
            <a:xfrm>
              <a:off x="6142805" y="4085464"/>
              <a:ext cx="154008" cy="266782"/>
            </a:xfrm>
            <a:custGeom>
              <a:rect b="b" l="l" r="r" t="t"/>
              <a:pathLst>
                <a:path extrusionOk="0" h="18090" w="10443">
                  <a:moveTo>
                    <a:pt x="2070" y="0"/>
                  </a:moveTo>
                  <a:cubicBezTo>
                    <a:pt x="2070" y="0"/>
                    <a:pt x="1592" y="446"/>
                    <a:pt x="1146" y="1433"/>
                  </a:cubicBezTo>
                  <a:cubicBezTo>
                    <a:pt x="924" y="2006"/>
                    <a:pt x="669" y="2738"/>
                    <a:pt x="510" y="3661"/>
                  </a:cubicBezTo>
                  <a:cubicBezTo>
                    <a:pt x="637" y="4839"/>
                    <a:pt x="2038" y="8723"/>
                    <a:pt x="3502" y="11907"/>
                  </a:cubicBezTo>
                  <a:cubicBezTo>
                    <a:pt x="3271" y="11889"/>
                    <a:pt x="3030" y="11881"/>
                    <a:pt x="2787" y="11881"/>
                  </a:cubicBezTo>
                  <a:cubicBezTo>
                    <a:pt x="2158" y="11881"/>
                    <a:pt x="1515" y="11933"/>
                    <a:pt x="987" y="12002"/>
                  </a:cubicBezTo>
                  <a:cubicBezTo>
                    <a:pt x="987" y="12002"/>
                    <a:pt x="924" y="12066"/>
                    <a:pt x="828" y="12193"/>
                  </a:cubicBezTo>
                  <a:cubicBezTo>
                    <a:pt x="573" y="12639"/>
                    <a:pt x="0" y="13689"/>
                    <a:pt x="191" y="15058"/>
                  </a:cubicBezTo>
                  <a:cubicBezTo>
                    <a:pt x="255" y="15377"/>
                    <a:pt x="319" y="15695"/>
                    <a:pt x="478" y="16045"/>
                  </a:cubicBezTo>
                  <a:lnTo>
                    <a:pt x="573" y="16141"/>
                  </a:lnTo>
                  <a:cubicBezTo>
                    <a:pt x="1757" y="17324"/>
                    <a:pt x="4675" y="18090"/>
                    <a:pt x="7355" y="18090"/>
                  </a:cubicBezTo>
                  <a:cubicBezTo>
                    <a:pt x="8062" y="18090"/>
                    <a:pt x="8753" y="18036"/>
                    <a:pt x="9392" y="17923"/>
                  </a:cubicBezTo>
                  <a:cubicBezTo>
                    <a:pt x="10442" y="17032"/>
                    <a:pt x="9901" y="11143"/>
                    <a:pt x="9901" y="11111"/>
                  </a:cubicBezTo>
                  <a:cubicBezTo>
                    <a:pt x="9869" y="10474"/>
                    <a:pt x="9837" y="9806"/>
                    <a:pt x="9805" y="9169"/>
                  </a:cubicBezTo>
                  <a:cubicBezTo>
                    <a:pt x="9710" y="8086"/>
                    <a:pt x="9583" y="7036"/>
                    <a:pt x="9487" y="6176"/>
                  </a:cubicBezTo>
                  <a:cubicBezTo>
                    <a:pt x="9423" y="6017"/>
                    <a:pt x="9423" y="5858"/>
                    <a:pt x="9392" y="5731"/>
                  </a:cubicBezTo>
                  <a:lnTo>
                    <a:pt x="9392" y="5603"/>
                  </a:lnTo>
                  <a:cubicBezTo>
                    <a:pt x="9201" y="4330"/>
                    <a:pt x="9041" y="3470"/>
                    <a:pt x="9041" y="3470"/>
                  </a:cubicBezTo>
                  <a:lnTo>
                    <a:pt x="6399" y="2165"/>
                  </a:lnTo>
                  <a:lnTo>
                    <a:pt x="2070" y="0"/>
                  </a:ln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56"/>
            <p:cNvSpPr/>
            <p:nvPr/>
          </p:nvSpPr>
          <p:spPr>
            <a:xfrm>
              <a:off x="6149840" y="3891718"/>
              <a:ext cx="209414" cy="283344"/>
            </a:xfrm>
            <a:custGeom>
              <a:rect b="b" l="l" r="r" t="t"/>
              <a:pathLst>
                <a:path extrusionOk="0" h="19213" w="14200">
                  <a:moveTo>
                    <a:pt x="10835" y="1"/>
                  </a:moveTo>
                  <a:cubicBezTo>
                    <a:pt x="10264" y="1"/>
                    <a:pt x="9230" y="262"/>
                    <a:pt x="8055" y="945"/>
                  </a:cubicBezTo>
                  <a:cubicBezTo>
                    <a:pt x="5063" y="2632"/>
                    <a:pt x="892" y="6930"/>
                    <a:pt x="1" y="16862"/>
                  </a:cubicBezTo>
                  <a:cubicBezTo>
                    <a:pt x="1" y="16862"/>
                    <a:pt x="447" y="17499"/>
                    <a:pt x="1465" y="18136"/>
                  </a:cubicBezTo>
                  <a:cubicBezTo>
                    <a:pt x="1720" y="18231"/>
                    <a:pt x="1943" y="18390"/>
                    <a:pt x="2261" y="18518"/>
                  </a:cubicBezTo>
                  <a:cubicBezTo>
                    <a:pt x="2707" y="18709"/>
                    <a:pt x="3184" y="18868"/>
                    <a:pt x="3757" y="18995"/>
                  </a:cubicBezTo>
                  <a:cubicBezTo>
                    <a:pt x="4369" y="19126"/>
                    <a:pt x="5085" y="19212"/>
                    <a:pt x="5907" y="19212"/>
                  </a:cubicBezTo>
                  <a:cubicBezTo>
                    <a:pt x="6283" y="19212"/>
                    <a:pt x="6680" y="19194"/>
                    <a:pt x="7100" y="19154"/>
                  </a:cubicBezTo>
                  <a:cubicBezTo>
                    <a:pt x="7164" y="19122"/>
                    <a:pt x="7259" y="19122"/>
                    <a:pt x="7323" y="19122"/>
                  </a:cubicBezTo>
                  <a:cubicBezTo>
                    <a:pt x="7514" y="19091"/>
                    <a:pt x="7673" y="19091"/>
                    <a:pt x="7896" y="19027"/>
                  </a:cubicBezTo>
                  <a:cubicBezTo>
                    <a:pt x="8087" y="18995"/>
                    <a:pt x="8310" y="18963"/>
                    <a:pt x="8533" y="18868"/>
                  </a:cubicBezTo>
                  <a:cubicBezTo>
                    <a:pt x="8692" y="18836"/>
                    <a:pt x="8787" y="18804"/>
                    <a:pt x="8915" y="18772"/>
                  </a:cubicBezTo>
                  <a:cubicBezTo>
                    <a:pt x="11398" y="17849"/>
                    <a:pt x="13531" y="15684"/>
                    <a:pt x="12671" y="14347"/>
                  </a:cubicBezTo>
                  <a:cubicBezTo>
                    <a:pt x="12225" y="13679"/>
                    <a:pt x="10602" y="13901"/>
                    <a:pt x="9806" y="13392"/>
                  </a:cubicBezTo>
                  <a:cubicBezTo>
                    <a:pt x="9583" y="13265"/>
                    <a:pt x="9424" y="13074"/>
                    <a:pt x="9392" y="12787"/>
                  </a:cubicBezTo>
                  <a:cubicBezTo>
                    <a:pt x="9392" y="12596"/>
                    <a:pt x="9392" y="12405"/>
                    <a:pt x="9488" y="12119"/>
                  </a:cubicBezTo>
                  <a:cubicBezTo>
                    <a:pt x="9519" y="12023"/>
                    <a:pt x="9519" y="11960"/>
                    <a:pt x="9551" y="11832"/>
                  </a:cubicBezTo>
                  <a:cubicBezTo>
                    <a:pt x="9583" y="11673"/>
                    <a:pt x="9679" y="11418"/>
                    <a:pt x="9742" y="11227"/>
                  </a:cubicBezTo>
                  <a:cubicBezTo>
                    <a:pt x="9838" y="11100"/>
                    <a:pt x="9965" y="11036"/>
                    <a:pt x="10029" y="10909"/>
                  </a:cubicBezTo>
                  <a:cubicBezTo>
                    <a:pt x="10825" y="10018"/>
                    <a:pt x="11875" y="9476"/>
                    <a:pt x="12607" y="8776"/>
                  </a:cubicBezTo>
                  <a:lnTo>
                    <a:pt x="12735" y="8649"/>
                  </a:lnTo>
                  <a:cubicBezTo>
                    <a:pt x="13881" y="7503"/>
                    <a:pt x="14199" y="5879"/>
                    <a:pt x="14199" y="4510"/>
                  </a:cubicBezTo>
                  <a:lnTo>
                    <a:pt x="14199" y="4447"/>
                  </a:lnTo>
                  <a:cubicBezTo>
                    <a:pt x="14199" y="4065"/>
                    <a:pt x="14199" y="3746"/>
                    <a:pt x="14167" y="3491"/>
                  </a:cubicBezTo>
                  <a:cubicBezTo>
                    <a:pt x="14136" y="3014"/>
                    <a:pt x="14008" y="2568"/>
                    <a:pt x="13849" y="2154"/>
                  </a:cubicBezTo>
                  <a:cubicBezTo>
                    <a:pt x="13690" y="1741"/>
                    <a:pt x="13467" y="1327"/>
                    <a:pt x="13180" y="977"/>
                  </a:cubicBezTo>
                  <a:cubicBezTo>
                    <a:pt x="12735" y="404"/>
                    <a:pt x="12130" y="85"/>
                    <a:pt x="11493" y="21"/>
                  </a:cubicBezTo>
                  <a:lnTo>
                    <a:pt x="11079" y="21"/>
                  </a:lnTo>
                  <a:cubicBezTo>
                    <a:pt x="11012" y="8"/>
                    <a:pt x="10930" y="1"/>
                    <a:pt x="1083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56"/>
            <p:cNvSpPr/>
            <p:nvPr/>
          </p:nvSpPr>
          <p:spPr>
            <a:xfrm>
              <a:off x="6463472" y="3930063"/>
              <a:ext cx="42266" cy="42266"/>
            </a:xfrm>
            <a:custGeom>
              <a:rect b="b" l="l" r="r" t="t"/>
              <a:pathLst>
                <a:path extrusionOk="0" h="2866" w="2866">
                  <a:moveTo>
                    <a:pt x="2229" y="0"/>
                  </a:moveTo>
                  <a:lnTo>
                    <a:pt x="1210" y="350"/>
                  </a:lnTo>
                  <a:lnTo>
                    <a:pt x="701" y="573"/>
                  </a:lnTo>
                  <a:lnTo>
                    <a:pt x="1" y="796"/>
                  </a:lnTo>
                  <a:lnTo>
                    <a:pt x="32" y="1783"/>
                  </a:lnTo>
                  <a:lnTo>
                    <a:pt x="733" y="2865"/>
                  </a:lnTo>
                  <a:lnTo>
                    <a:pt x="2802" y="1210"/>
                  </a:lnTo>
                  <a:cubicBezTo>
                    <a:pt x="2866" y="1210"/>
                    <a:pt x="2866" y="1146"/>
                    <a:pt x="2866" y="1114"/>
                  </a:cubicBezTo>
                  <a:cubicBezTo>
                    <a:pt x="2866" y="1114"/>
                    <a:pt x="2866" y="1083"/>
                    <a:pt x="2770" y="955"/>
                  </a:cubicBezTo>
                  <a:cubicBezTo>
                    <a:pt x="2748" y="933"/>
                    <a:pt x="2693" y="910"/>
                    <a:pt x="2652" y="910"/>
                  </a:cubicBezTo>
                  <a:cubicBezTo>
                    <a:pt x="2635" y="910"/>
                    <a:pt x="2620" y="914"/>
                    <a:pt x="2611" y="923"/>
                  </a:cubicBezTo>
                  <a:lnTo>
                    <a:pt x="1338" y="1592"/>
                  </a:lnTo>
                  <a:lnTo>
                    <a:pt x="2643" y="764"/>
                  </a:lnTo>
                  <a:cubicBezTo>
                    <a:pt x="2643" y="732"/>
                    <a:pt x="2706" y="669"/>
                    <a:pt x="2706" y="637"/>
                  </a:cubicBezTo>
                  <a:lnTo>
                    <a:pt x="2706" y="605"/>
                  </a:lnTo>
                  <a:cubicBezTo>
                    <a:pt x="2663" y="583"/>
                    <a:pt x="2634" y="546"/>
                    <a:pt x="2599" y="546"/>
                  </a:cubicBezTo>
                  <a:cubicBezTo>
                    <a:pt x="2584" y="546"/>
                    <a:pt x="2567" y="553"/>
                    <a:pt x="2547" y="573"/>
                  </a:cubicBezTo>
                  <a:lnTo>
                    <a:pt x="1147" y="1210"/>
                  </a:lnTo>
                  <a:lnTo>
                    <a:pt x="2611" y="350"/>
                  </a:lnTo>
                  <a:cubicBezTo>
                    <a:pt x="2643" y="318"/>
                    <a:pt x="2706" y="287"/>
                    <a:pt x="2706" y="255"/>
                  </a:cubicBezTo>
                  <a:lnTo>
                    <a:pt x="2706" y="191"/>
                  </a:lnTo>
                  <a:cubicBezTo>
                    <a:pt x="2661" y="169"/>
                    <a:pt x="2616" y="146"/>
                    <a:pt x="2583" y="146"/>
                  </a:cubicBezTo>
                  <a:cubicBezTo>
                    <a:pt x="2569" y="146"/>
                    <a:pt x="2557" y="150"/>
                    <a:pt x="2547" y="159"/>
                  </a:cubicBezTo>
                  <a:lnTo>
                    <a:pt x="892" y="891"/>
                  </a:lnTo>
                  <a:lnTo>
                    <a:pt x="2293" y="191"/>
                  </a:lnTo>
                  <a:cubicBezTo>
                    <a:pt x="2324" y="159"/>
                    <a:pt x="2388" y="127"/>
                    <a:pt x="2388" y="96"/>
                  </a:cubicBezTo>
                  <a:lnTo>
                    <a:pt x="2388" y="32"/>
                  </a:lnTo>
                  <a:cubicBezTo>
                    <a:pt x="2324" y="0"/>
                    <a:pt x="2261" y="0"/>
                    <a:pt x="22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56"/>
            <p:cNvSpPr/>
            <p:nvPr/>
          </p:nvSpPr>
          <p:spPr>
            <a:xfrm>
              <a:off x="6398684" y="3978879"/>
              <a:ext cx="30999" cy="79386"/>
            </a:xfrm>
            <a:custGeom>
              <a:rect b="b" l="l" r="r" t="t"/>
              <a:pathLst>
                <a:path extrusionOk="0" h="5383" w="2102">
                  <a:moveTo>
                    <a:pt x="605" y="1"/>
                  </a:moveTo>
                  <a:cubicBezTo>
                    <a:pt x="573" y="1"/>
                    <a:pt x="478" y="33"/>
                    <a:pt x="446" y="65"/>
                  </a:cubicBezTo>
                  <a:cubicBezTo>
                    <a:pt x="414" y="65"/>
                    <a:pt x="350" y="160"/>
                    <a:pt x="319" y="192"/>
                  </a:cubicBezTo>
                  <a:cubicBezTo>
                    <a:pt x="96" y="638"/>
                    <a:pt x="0" y="1656"/>
                    <a:pt x="128" y="2771"/>
                  </a:cubicBezTo>
                  <a:cubicBezTo>
                    <a:pt x="159" y="3153"/>
                    <a:pt x="255" y="3471"/>
                    <a:pt x="319" y="3789"/>
                  </a:cubicBezTo>
                  <a:cubicBezTo>
                    <a:pt x="567" y="4753"/>
                    <a:pt x="907" y="5382"/>
                    <a:pt x="1249" y="5382"/>
                  </a:cubicBezTo>
                  <a:cubicBezTo>
                    <a:pt x="1257" y="5382"/>
                    <a:pt x="1265" y="5382"/>
                    <a:pt x="1274" y="5381"/>
                  </a:cubicBezTo>
                  <a:cubicBezTo>
                    <a:pt x="1751" y="5317"/>
                    <a:pt x="2101" y="4299"/>
                    <a:pt x="1560" y="2898"/>
                  </a:cubicBezTo>
                  <a:cubicBezTo>
                    <a:pt x="1465" y="2739"/>
                    <a:pt x="1433" y="2611"/>
                    <a:pt x="1401" y="2452"/>
                  </a:cubicBezTo>
                  <a:cubicBezTo>
                    <a:pt x="987" y="1338"/>
                    <a:pt x="828" y="192"/>
                    <a:pt x="637" y="33"/>
                  </a:cubicBezTo>
                  <a:cubicBezTo>
                    <a:pt x="637" y="1"/>
                    <a:pt x="605" y="1"/>
                    <a:pt x="60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56"/>
            <p:cNvSpPr/>
            <p:nvPr/>
          </p:nvSpPr>
          <p:spPr>
            <a:xfrm>
              <a:off x="6263002" y="3902470"/>
              <a:ext cx="154465" cy="170835"/>
            </a:xfrm>
            <a:custGeom>
              <a:rect b="b" l="l" r="r" t="t"/>
              <a:pathLst>
                <a:path extrusionOk="0" h="11584" w="10474">
                  <a:moveTo>
                    <a:pt x="2752" y="1"/>
                  </a:moveTo>
                  <a:cubicBezTo>
                    <a:pt x="2630" y="1"/>
                    <a:pt x="2509" y="9"/>
                    <a:pt x="2388" y="25"/>
                  </a:cubicBezTo>
                  <a:cubicBezTo>
                    <a:pt x="1878" y="120"/>
                    <a:pt x="1401" y="407"/>
                    <a:pt x="1019" y="789"/>
                  </a:cubicBezTo>
                  <a:cubicBezTo>
                    <a:pt x="573" y="1234"/>
                    <a:pt x="159" y="1744"/>
                    <a:pt x="64" y="2285"/>
                  </a:cubicBezTo>
                  <a:cubicBezTo>
                    <a:pt x="0" y="2380"/>
                    <a:pt x="0" y="2476"/>
                    <a:pt x="0" y="2540"/>
                  </a:cubicBezTo>
                  <a:cubicBezTo>
                    <a:pt x="159" y="6169"/>
                    <a:pt x="2674" y="10785"/>
                    <a:pt x="2674" y="10785"/>
                  </a:cubicBezTo>
                  <a:cubicBezTo>
                    <a:pt x="2674" y="10785"/>
                    <a:pt x="2770" y="10817"/>
                    <a:pt x="2929" y="10944"/>
                  </a:cubicBezTo>
                  <a:cubicBezTo>
                    <a:pt x="3152" y="11103"/>
                    <a:pt x="3629" y="11358"/>
                    <a:pt x="4393" y="11453"/>
                  </a:cubicBezTo>
                  <a:cubicBezTo>
                    <a:pt x="4789" y="11532"/>
                    <a:pt x="5249" y="11584"/>
                    <a:pt x="5781" y="11584"/>
                  </a:cubicBezTo>
                  <a:cubicBezTo>
                    <a:pt x="6962" y="11584"/>
                    <a:pt x="8498" y="11330"/>
                    <a:pt x="10474" y="10562"/>
                  </a:cubicBezTo>
                  <a:cubicBezTo>
                    <a:pt x="10315" y="10562"/>
                    <a:pt x="10155" y="10435"/>
                    <a:pt x="10028" y="10276"/>
                  </a:cubicBezTo>
                  <a:cubicBezTo>
                    <a:pt x="9964" y="10148"/>
                    <a:pt x="9837" y="9957"/>
                    <a:pt x="9773" y="9702"/>
                  </a:cubicBezTo>
                  <a:cubicBezTo>
                    <a:pt x="9678" y="9511"/>
                    <a:pt x="9646" y="9289"/>
                    <a:pt x="9550" y="9034"/>
                  </a:cubicBezTo>
                  <a:cubicBezTo>
                    <a:pt x="9487" y="8716"/>
                    <a:pt x="9391" y="8397"/>
                    <a:pt x="9359" y="8047"/>
                  </a:cubicBezTo>
                  <a:cubicBezTo>
                    <a:pt x="9200" y="6901"/>
                    <a:pt x="9328" y="5882"/>
                    <a:pt x="9550" y="5468"/>
                  </a:cubicBezTo>
                  <a:lnTo>
                    <a:pt x="9678" y="5341"/>
                  </a:lnTo>
                  <a:cubicBezTo>
                    <a:pt x="9646" y="5341"/>
                    <a:pt x="9487" y="5373"/>
                    <a:pt x="9232" y="5468"/>
                  </a:cubicBezTo>
                  <a:cubicBezTo>
                    <a:pt x="9073" y="5532"/>
                    <a:pt x="8882" y="5564"/>
                    <a:pt x="8691" y="5659"/>
                  </a:cubicBezTo>
                  <a:cubicBezTo>
                    <a:pt x="7959" y="5882"/>
                    <a:pt x="6940" y="6296"/>
                    <a:pt x="5858" y="6806"/>
                  </a:cubicBezTo>
                  <a:cubicBezTo>
                    <a:pt x="5667" y="4704"/>
                    <a:pt x="5348" y="2285"/>
                    <a:pt x="4775" y="1107"/>
                  </a:cubicBezTo>
                  <a:cubicBezTo>
                    <a:pt x="4712" y="948"/>
                    <a:pt x="4584" y="789"/>
                    <a:pt x="4425" y="630"/>
                  </a:cubicBezTo>
                  <a:cubicBezTo>
                    <a:pt x="3973" y="204"/>
                    <a:pt x="3366" y="1"/>
                    <a:pt x="2752"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56"/>
            <p:cNvSpPr/>
            <p:nvPr/>
          </p:nvSpPr>
          <p:spPr>
            <a:xfrm>
              <a:off x="6400085" y="3938971"/>
              <a:ext cx="82173" cy="95328"/>
            </a:xfrm>
            <a:custGeom>
              <a:rect b="b" l="l" r="r" t="t"/>
              <a:pathLst>
                <a:path extrusionOk="0" h="6464" w="5572">
                  <a:moveTo>
                    <a:pt x="5572" y="1402"/>
                  </a:moveTo>
                  <a:cubicBezTo>
                    <a:pt x="5572" y="1593"/>
                    <a:pt x="5508" y="1752"/>
                    <a:pt x="5413" y="1911"/>
                  </a:cubicBezTo>
                  <a:cubicBezTo>
                    <a:pt x="5158" y="2229"/>
                    <a:pt x="4808" y="2452"/>
                    <a:pt x="4394" y="2548"/>
                  </a:cubicBezTo>
                  <a:lnTo>
                    <a:pt x="3917" y="2675"/>
                  </a:lnTo>
                  <a:lnTo>
                    <a:pt x="3917" y="2675"/>
                  </a:lnTo>
                  <a:lnTo>
                    <a:pt x="3917" y="2675"/>
                  </a:lnTo>
                  <a:lnTo>
                    <a:pt x="3917" y="2675"/>
                  </a:lnTo>
                  <a:lnTo>
                    <a:pt x="3917" y="2675"/>
                  </a:lnTo>
                  <a:cubicBezTo>
                    <a:pt x="3439" y="3025"/>
                    <a:pt x="2961" y="3471"/>
                    <a:pt x="2548" y="3853"/>
                  </a:cubicBezTo>
                  <a:lnTo>
                    <a:pt x="2548" y="3853"/>
                  </a:lnTo>
                  <a:cubicBezTo>
                    <a:pt x="2102" y="4299"/>
                    <a:pt x="1688" y="4744"/>
                    <a:pt x="1338" y="5158"/>
                  </a:cubicBezTo>
                  <a:cubicBezTo>
                    <a:pt x="956" y="5604"/>
                    <a:pt x="574" y="6050"/>
                    <a:pt x="224" y="6463"/>
                  </a:cubicBezTo>
                  <a:cubicBezTo>
                    <a:pt x="224" y="6400"/>
                    <a:pt x="192" y="6304"/>
                    <a:pt x="192" y="6241"/>
                  </a:cubicBezTo>
                  <a:cubicBezTo>
                    <a:pt x="160" y="6081"/>
                    <a:pt x="96" y="5922"/>
                    <a:pt x="96" y="5731"/>
                  </a:cubicBezTo>
                  <a:cubicBezTo>
                    <a:pt x="96" y="5636"/>
                    <a:pt x="64" y="5572"/>
                    <a:pt x="64" y="5445"/>
                  </a:cubicBezTo>
                  <a:cubicBezTo>
                    <a:pt x="33" y="4967"/>
                    <a:pt x="1" y="4522"/>
                    <a:pt x="33" y="4140"/>
                  </a:cubicBezTo>
                  <a:lnTo>
                    <a:pt x="33" y="4012"/>
                  </a:lnTo>
                  <a:cubicBezTo>
                    <a:pt x="33" y="3853"/>
                    <a:pt x="64" y="3726"/>
                    <a:pt x="64" y="3630"/>
                  </a:cubicBezTo>
                  <a:lnTo>
                    <a:pt x="64" y="3503"/>
                  </a:lnTo>
                  <a:lnTo>
                    <a:pt x="64" y="3503"/>
                  </a:lnTo>
                  <a:cubicBezTo>
                    <a:pt x="64" y="3407"/>
                    <a:pt x="96" y="3344"/>
                    <a:pt x="96" y="3248"/>
                  </a:cubicBezTo>
                  <a:cubicBezTo>
                    <a:pt x="160" y="3089"/>
                    <a:pt x="192" y="2993"/>
                    <a:pt x="255" y="2866"/>
                  </a:cubicBezTo>
                  <a:cubicBezTo>
                    <a:pt x="383" y="2834"/>
                    <a:pt x="510" y="2739"/>
                    <a:pt x="638" y="2707"/>
                  </a:cubicBezTo>
                  <a:cubicBezTo>
                    <a:pt x="669" y="2707"/>
                    <a:pt x="669" y="2675"/>
                    <a:pt x="701" y="2675"/>
                  </a:cubicBezTo>
                  <a:cubicBezTo>
                    <a:pt x="1020" y="2516"/>
                    <a:pt x="1338" y="2293"/>
                    <a:pt x="1688" y="2102"/>
                  </a:cubicBezTo>
                  <a:cubicBezTo>
                    <a:pt x="2070" y="1911"/>
                    <a:pt x="2452" y="1656"/>
                    <a:pt x="2898" y="1402"/>
                  </a:cubicBezTo>
                  <a:lnTo>
                    <a:pt x="2930" y="1306"/>
                  </a:lnTo>
                  <a:cubicBezTo>
                    <a:pt x="3089" y="1020"/>
                    <a:pt x="3280" y="797"/>
                    <a:pt x="3534" y="638"/>
                  </a:cubicBezTo>
                  <a:cubicBezTo>
                    <a:pt x="3662" y="542"/>
                    <a:pt x="3757" y="447"/>
                    <a:pt x="3917" y="351"/>
                  </a:cubicBezTo>
                  <a:cubicBezTo>
                    <a:pt x="4044" y="256"/>
                    <a:pt x="4203" y="192"/>
                    <a:pt x="4330" y="160"/>
                  </a:cubicBezTo>
                  <a:cubicBezTo>
                    <a:pt x="4712" y="1"/>
                    <a:pt x="5126" y="160"/>
                    <a:pt x="5317" y="542"/>
                  </a:cubicBezTo>
                  <a:lnTo>
                    <a:pt x="5508" y="892"/>
                  </a:lnTo>
                  <a:cubicBezTo>
                    <a:pt x="5572" y="1115"/>
                    <a:pt x="5572" y="1243"/>
                    <a:pt x="5572" y="140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56"/>
            <p:cNvSpPr/>
            <p:nvPr/>
          </p:nvSpPr>
          <p:spPr>
            <a:xfrm>
              <a:off x="6330607" y="4166682"/>
              <a:ext cx="67145" cy="39450"/>
            </a:xfrm>
            <a:custGeom>
              <a:rect b="b" l="l" r="r" t="t"/>
              <a:pathLst>
                <a:path extrusionOk="0" h="2675" w="4553">
                  <a:moveTo>
                    <a:pt x="4553" y="1"/>
                  </a:moveTo>
                  <a:lnTo>
                    <a:pt x="4553" y="1"/>
                  </a:lnTo>
                  <a:cubicBezTo>
                    <a:pt x="4480" y="25"/>
                    <a:pt x="4426" y="86"/>
                    <a:pt x="4362" y="86"/>
                  </a:cubicBezTo>
                  <a:cubicBezTo>
                    <a:pt x="4342" y="86"/>
                    <a:pt x="4321" y="80"/>
                    <a:pt x="4298" y="65"/>
                  </a:cubicBezTo>
                  <a:cubicBezTo>
                    <a:pt x="4266" y="96"/>
                    <a:pt x="4234" y="96"/>
                    <a:pt x="4171" y="160"/>
                  </a:cubicBezTo>
                  <a:cubicBezTo>
                    <a:pt x="4139" y="192"/>
                    <a:pt x="4107" y="192"/>
                    <a:pt x="4075" y="224"/>
                  </a:cubicBezTo>
                  <a:cubicBezTo>
                    <a:pt x="3852" y="383"/>
                    <a:pt x="3629" y="510"/>
                    <a:pt x="3438" y="638"/>
                  </a:cubicBezTo>
                  <a:cubicBezTo>
                    <a:pt x="3311" y="669"/>
                    <a:pt x="3216" y="733"/>
                    <a:pt x="3152" y="797"/>
                  </a:cubicBezTo>
                  <a:cubicBezTo>
                    <a:pt x="3120" y="829"/>
                    <a:pt x="3056" y="829"/>
                    <a:pt x="3025" y="860"/>
                  </a:cubicBezTo>
                  <a:cubicBezTo>
                    <a:pt x="2993" y="860"/>
                    <a:pt x="2961" y="892"/>
                    <a:pt x="2897" y="892"/>
                  </a:cubicBezTo>
                  <a:cubicBezTo>
                    <a:pt x="2802" y="956"/>
                    <a:pt x="2706" y="1020"/>
                    <a:pt x="2579" y="1051"/>
                  </a:cubicBezTo>
                  <a:cubicBezTo>
                    <a:pt x="2547" y="1115"/>
                    <a:pt x="2515" y="1115"/>
                    <a:pt x="2483" y="1147"/>
                  </a:cubicBezTo>
                  <a:cubicBezTo>
                    <a:pt x="2420" y="1179"/>
                    <a:pt x="2388" y="1179"/>
                    <a:pt x="2356" y="1211"/>
                  </a:cubicBezTo>
                  <a:cubicBezTo>
                    <a:pt x="1910" y="1465"/>
                    <a:pt x="1433" y="1720"/>
                    <a:pt x="955" y="1911"/>
                  </a:cubicBezTo>
                  <a:cubicBezTo>
                    <a:pt x="923" y="1911"/>
                    <a:pt x="892" y="1943"/>
                    <a:pt x="828" y="1943"/>
                  </a:cubicBezTo>
                  <a:cubicBezTo>
                    <a:pt x="796" y="1975"/>
                    <a:pt x="732" y="1975"/>
                    <a:pt x="669" y="2038"/>
                  </a:cubicBezTo>
                  <a:cubicBezTo>
                    <a:pt x="637" y="2070"/>
                    <a:pt x="573" y="2070"/>
                    <a:pt x="510" y="2102"/>
                  </a:cubicBezTo>
                  <a:cubicBezTo>
                    <a:pt x="350" y="2197"/>
                    <a:pt x="159" y="2229"/>
                    <a:pt x="0" y="2293"/>
                  </a:cubicBezTo>
                  <a:lnTo>
                    <a:pt x="0" y="2675"/>
                  </a:lnTo>
                  <a:cubicBezTo>
                    <a:pt x="764" y="2388"/>
                    <a:pt x="3056" y="1497"/>
                    <a:pt x="4553"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56"/>
            <p:cNvSpPr/>
            <p:nvPr/>
          </p:nvSpPr>
          <p:spPr>
            <a:xfrm>
              <a:off x="6347036" y="4225379"/>
              <a:ext cx="81701" cy="124425"/>
            </a:xfrm>
            <a:custGeom>
              <a:rect b="b" l="l" r="r" t="t"/>
              <a:pathLst>
                <a:path extrusionOk="0" h="8437" w="5540">
                  <a:moveTo>
                    <a:pt x="5540" y="8245"/>
                  </a:moveTo>
                  <a:cubicBezTo>
                    <a:pt x="5540" y="8309"/>
                    <a:pt x="5508" y="8341"/>
                    <a:pt x="5508" y="8436"/>
                  </a:cubicBezTo>
                  <a:lnTo>
                    <a:pt x="796" y="8436"/>
                  </a:lnTo>
                  <a:cubicBezTo>
                    <a:pt x="446" y="8436"/>
                    <a:pt x="96" y="8150"/>
                    <a:pt x="32" y="7800"/>
                  </a:cubicBezTo>
                  <a:cubicBezTo>
                    <a:pt x="32" y="7704"/>
                    <a:pt x="0" y="7609"/>
                    <a:pt x="0" y="7513"/>
                  </a:cubicBezTo>
                  <a:cubicBezTo>
                    <a:pt x="0" y="6845"/>
                    <a:pt x="478" y="6335"/>
                    <a:pt x="478" y="6335"/>
                  </a:cubicBezTo>
                  <a:cubicBezTo>
                    <a:pt x="605" y="4298"/>
                    <a:pt x="446" y="2101"/>
                    <a:pt x="191" y="159"/>
                  </a:cubicBezTo>
                  <a:cubicBezTo>
                    <a:pt x="1210" y="223"/>
                    <a:pt x="2706" y="287"/>
                    <a:pt x="4075" y="0"/>
                  </a:cubicBezTo>
                  <a:lnTo>
                    <a:pt x="4075" y="0"/>
                  </a:lnTo>
                  <a:lnTo>
                    <a:pt x="3916" y="541"/>
                  </a:lnTo>
                  <a:lnTo>
                    <a:pt x="2261" y="6335"/>
                  </a:lnTo>
                  <a:cubicBezTo>
                    <a:pt x="2229" y="6495"/>
                    <a:pt x="2261" y="6654"/>
                    <a:pt x="2420" y="6717"/>
                  </a:cubicBezTo>
                  <a:cubicBezTo>
                    <a:pt x="3120" y="7195"/>
                    <a:pt x="3057" y="7481"/>
                    <a:pt x="4330" y="7800"/>
                  </a:cubicBezTo>
                  <a:cubicBezTo>
                    <a:pt x="4426" y="7832"/>
                    <a:pt x="4553" y="7832"/>
                    <a:pt x="4617" y="7863"/>
                  </a:cubicBezTo>
                  <a:cubicBezTo>
                    <a:pt x="4617" y="7863"/>
                    <a:pt x="4903" y="7832"/>
                    <a:pt x="4967" y="7832"/>
                  </a:cubicBezTo>
                  <a:cubicBezTo>
                    <a:pt x="5285" y="7832"/>
                    <a:pt x="5540" y="7991"/>
                    <a:pt x="5540" y="824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56"/>
            <p:cNvSpPr/>
            <p:nvPr/>
          </p:nvSpPr>
          <p:spPr>
            <a:xfrm>
              <a:off x="6281304" y="4104238"/>
              <a:ext cx="70670" cy="109884"/>
            </a:xfrm>
            <a:custGeom>
              <a:rect b="b" l="l" r="r" t="t"/>
              <a:pathLst>
                <a:path extrusionOk="0" h="7451" w="4792">
                  <a:moveTo>
                    <a:pt x="3758" y="0"/>
                  </a:moveTo>
                  <a:cubicBezTo>
                    <a:pt x="3757" y="0"/>
                    <a:pt x="3757" y="0"/>
                    <a:pt x="3757" y="1"/>
                  </a:cubicBezTo>
                  <a:cubicBezTo>
                    <a:pt x="4617" y="1338"/>
                    <a:pt x="2452" y="3503"/>
                    <a:pt x="1" y="4426"/>
                  </a:cubicBezTo>
                  <a:cubicBezTo>
                    <a:pt x="128" y="5317"/>
                    <a:pt x="223" y="6336"/>
                    <a:pt x="351" y="7450"/>
                  </a:cubicBezTo>
                  <a:cubicBezTo>
                    <a:pt x="828" y="7323"/>
                    <a:pt x="1274" y="7259"/>
                    <a:pt x="1720" y="7132"/>
                  </a:cubicBezTo>
                  <a:lnTo>
                    <a:pt x="1720" y="7100"/>
                  </a:lnTo>
                  <a:cubicBezTo>
                    <a:pt x="1369" y="5795"/>
                    <a:pt x="1720" y="4394"/>
                    <a:pt x="2707" y="3471"/>
                  </a:cubicBezTo>
                  <a:cubicBezTo>
                    <a:pt x="2961" y="3184"/>
                    <a:pt x="3280" y="2930"/>
                    <a:pt x="3534" y="2611"/>
                  </a:cubicBezTo>
                  <a:cubicBezTo>
                    <a:pt x="4792" y="1228"/>
                    <a:pt x="3783" y="0"/>
                    <a:pt x="3758"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56"/>
            <p:cNvSpPr/>
            <p:nvPr/>
          </p:nvSpPr>
          <p:spPr>
            <a:xfrm>
              <a:off x="6312290" y="3850247"/>
              <a:ext cx="79356" cy="107052"/>
            </a:xfrm>
            <a:custGeom>
              <a:rect b="b" l="l" r="r" t="t"/>
              <a:pathLst>
                <a:path extrusionOk="0" h="7259" w="5381">
                  <a:moveTo>
                    <a:pt x="3312" y="0"/>
                  </a:moveTo>
                  <a:cubicBezTo>
                    <a:pt x="3312" y="0"/>
                    <a:pt x="2993" y="478"/>
                    <a:pt x="2516" y="1051"/>
                  </a:cubicBezTo>
                  <a:cubicBezTo>
                    <a:pt x="2102" y="1465"/>
                    <a:pt x="1656" y="2006"/>
                    <a:pt x="1115" y="2356"/>
                  </a:cubicBezTo>
                  <a:cubicBezTo>
                    <a:pt x="797" y="2579"/>
                    <a:pt x="446" y="2802"/>
                    <a:pt x="128" y="2833"/>
                  </a:cubicBezTo>
                  <a:lnTo>
                    <a:pt x="1" y="2833"/>
                  </a:lnTo>
                  <a:cubicBezTo>
                    <a:pt x="128" y="2865"/>
                    <a:pt x="1688" y="3502"/>
                    <a:pt x="2038" y="4935"/>
                  </a:cubicBezTo>
                  <a:cubicBezTo>
                    <a:pt x="2388" y="6399"/>
                    <a:pt x="3152" y="7195"/>
                    <a:pt x="3152" y="7259"/>
                  </a:cubicBezTo>
                  <a:cubicBezTo>
                    <a:pt x="3152" y="6877"/>
                    <a:pt x="3152" y="6558"/>
                    <a:pt x="3121" y="6303"/>
                  </a:cubicBezTo>
                  <a:cubicBezTo>
                    <a:pt x="3025" y="5667"/>
                    <a:pt x="3152" y="4966"/>
                    <a:pt x="3439" y="4425"/>
                  </a:cubicBezTo>
                  <a:lnTo>
                    <a:pt x="3821" y="4234"/>
                  </a:lnTo>
                  <a:cubicBezTo>
                    <a:pt x="3980" y="4139"/>
                    <a:pt x="4076" y="3980"/>
                    <a:pt x="4076" y="3820"/>
                  </a:cubicBezTo>
                  <a:lnTo>
                    <a:pt x="4076" y="3629"/>
                  </a:lnTo>
                  <a:lnTo>
                    <a:pt x="4076" y="3534"/>
                  </a:lnTo>
                  <a:lnTo>
                    <a:pt x="4840" y="2706"/>
                  </a:lnTo>
                  <a:lnTo>
                    <a:pt x="5381" y="2069"/>
                  </a:lnTo>
                  <a:lnTo>
                    <a:pt x="3312" y="0"/>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56"/>
            <p:cNvSpPr/>
            <p:nvPr/>
          </p:nvSpPr>
          <p:spPr>
            <a:xfrm>
              <a:off x="6172375" y="4152597"/>
              <a:ext cx="11754" cy="12226"/>
            </a:xfrm>
            <a:custGeom>
              <a:rect b="b" l="l" r="r" t="t"/>
              <a:pathLst>
                <a:path extrusionOk="0" h="829" w="797">
                  <a:moveTo>
                    <a:pt x="701" y="1"/>
                  </a:moveTo>
                  <a:lnTo>
                    <a:pt x="1" y="447"/>
                  </a:lnTo>
                  <a:cubicBezTo>
                    <a:pt x="224" y="542"/>
                    <a:pt x="447" y="701"/>
                    <a:pt x="797" y="829"/>
                  </a:cubicBezTo>
                  <a:lnTo>
                    <a:pt x="701"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56"/>
            <p:cNvSpPr/>
            <p:nvPr/>
          </p:nvSpPr>
          <p:spPr>
            <a:xfrm>
              <a:off x="6257825" y="4164809"/>
              <a:ext cx="17859" cy="9409"/>
            </a:xfrm>
            <a:custGeom>
              <a:rect b="b" l="l" r="r" t="t"/>
              <a:pathLst>
                <a:path extrusionOk="0" h="638" w="1211">
                  <a:moveTo>
                    <a:pt x="510" y="1"/>
                  </a:moveTo>
                  <a:lnTo>
                    <a:pt x="1" y="637"/>
                  </a:lnTo>
                  <a:cubicBezTo>
                    <a:pt x="192" y="605"/>
                    <a:pt x="351" y="605"/>
                    <a:pt x="574" y="574"/>
                  </a:cubicBezTo>
                  <a:cubicBezTo>
                    <a:pt x="765" y="510"/>
                    <a:pt x="988" y="478"/>
                    <a:pt x="1211" y="414"/>
                  </a:cubicBezTo>
                  <a:lnTo>
                    <a:pt x="510"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56"/>
            <p:cNvSpPr/>
            <p:nvPr/>
          </p:nvSpPr>
          <p:spPr>
            <a:xfrm>
              <a:off x="6330135" y="3817845"/>
              <a:ext cx="90151" cy="30911"/>
            </a:xfrm>
            <a:custGeom>
              <a:rect b="b" l="l" r="r" t="t"/>
              <a:pathLst>
                <a:path extrusionOk="0" h="2096" w="6113">
                  <a:moveTo>
                    <a:pt x="3815" y="0"/>
                  </a:moveTo>
                  <a:cubicBezTo>
                    <a:pt x="2084" y="0"/>
                    <a:pt x="807" y="501"/>
                    <a:pt x="319" y="733"/>
                  </a:cubicBezTo>
                  <a:cubicBezTo>
                    <a:pt x="191" y="796"/>
                    <a:pt x="128" y="924"/>
                    <a:pt x="64" y="1051"/>
                  </a:cubicBezTo>
                  <a:cubicBezTo>
                    <a:pt x="32" y="1242"/>
                    <a:pt x="0" y="1592"/>
                    <a:pt x="64" y="1974"/>
                  </a:cubicBezTo>
                  <a:cubicBezTo>
                    <a:pt x="64" y="2043"/>
                    <a:pt x="130" y="2095"/>
                    <a:pt x="215" y="2095"/>
                  </a:cubicBezTo>
                  <a:cubicBezTo>
                    <a:pt x="248" y="2095"/>
                    <a:pt x="283" y="2088"/>
                    <a:pt x="319" y="2070"/>
                  </a:cubicBezTo>
                  <a:cubicBezTo>
                    <a:pt x="1708" y="1449"/>
                    <a:pt x="3195" y="1313"/>
                    <a:pt x="4311" y="1313"/>
                  </a:cubicBezTo>
                  <a:cubicBezTo>
                    <a:pt x="4626" y="1313"/>
                    <a:pt x="4912" y="1324"/>
                    <a:pt x="5158" y="1338"/>
                  </a:cubicBezTo>
                  <a:cubicBezTo>
                    <a:pt x="5444" y="1338"/>
                    <a:pt x="5635" y="1369"/>
                    <a:pt x="5794" y="1369"/>
                  </a:cubicBezTo>
                  <a:cubicBezTo>
                    <a:pt x="5922" y="1369"/>
                    <a:pt x="6081" y="1274"/>
                    <a:pt x="6081" y="1115"/>
                  </a:cubicBezTo>
                  <a:cubicBezTo>
                    <a:pt x="6113" y="860"/>
                    <a:pt x="6081" y="414"/>
                    <a:pt x="5699" y="223"/>
                  </a:cubicBezTo>
                  <a:cubicBezTo>
                    <a:pt x="5540" y="160"/>
                    <a:pt x="5317" y="128"/>
                    <a:pt x="5126" y="96"/>
                  </a:cubicBezTo>
                  <a:cubicBezTo>
                    <a:pt x="4666" y="29"/>
                    <a:pt x="4228" y="0"/>
                    <a:pt x="3815" y="0"/>
                  </a:cubicBezTo>
                  <a:close/>
                </a:path>
              </a:pathLst>
            </a:custGeom>
            <a:solidFill>
              <a:srgbClr val="CBBA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56"/>
            <p:cNvSpPr/>
            <p:nvPr/>
          </p:nvSpPr>
          <p:spPr>
            <a:xfrm>
              <a:off x="6334825" y="3797758"/>
              <a:ext cx="79356" cy="30424"/>
            </a:xfrm>
            <a:custGeom>
              <a:rect b="b" l="l" r="r" t="t"/>
              <a:pathLst>
                <a:path extrusionOk="0" h="2063" w="5381">
                  <a:moveTo>
                    <a:pt x="2999" y="0"/>
                  </a:moveTo>
                  <a:cubicBezTo>
                    <a:pt x="2866" y="0"/>
                    <a:pt x="2726" y="8"/>
                    <a:pt x="2579" y="26"/>
                  </a:cubicBezTo>
                  <a:cubicBezTo>
                    <a:pt x="478" y="312"/>
                    <a:pt x="1" y="2063"/>
                    <a:pt x="1" y="2063"/>
                  </a:cubicBezTo>
                  <a:cubicBezTo>
                    <a:pt x="467" y="1844"/>
                    <a:pt x="1782" y="1318"/>
                    <a:pt x="3540" y="1318"/>
                  </a:cubicBezTo>
                  <a:cubicBezTo>
                    <a:pt x="3824" y="1318"/>
                    <a:pt x="4120" y="1332"/>
                    <a:pt x="4426" y="1363"/>
                  </a:cubicBezTo>
                  <a:cubicBezTo>
                    <a:pt x="4744" y="1426"/>
                    <a:pt x="5063" y="1458"/>
                    <a:pt x="5381" y="1522"/>
                  </a:cubicBezTo>
                  <a:cubicBezTo>
                    <a:pt x="5381" y="1522"/>
                    <a:pt x="4828" y="0"/>
                    <a:pt x="2999"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56"/>
            <p:cNvSpPr/>
            <p:nvPr/>
          </p:nvSpPr>
          <p:spPr>
            <a:xfrm>
              <a:off x="6358303" y="3841324"/>
              <a:ext cx="61512" cy="70434"/>
            </a:xfrm>
            <a:custGeom>
              <a:rect b="b" l="l" r="r" t="t"/>
              <a:pathLst>
                <a:path extrusionOk="0" h="4776" w="4171">
                  <a:moveTo>
                    <a:pt x="3693" y="4585"/>
                  </a:moveTo>
                  <a:cubicBezTo>
                    <a:pt x="3216" y="4776"/>
                    <a:pt x="2611" y="4680"/>
                    <a:pt x="2611" y="4680"/>
                  </a:cubicBezTo>
                  <a:cubicBezTo>
                    <a:pt x="2611" y="4680"/>
                    <a:pt x="1911" y="4394"/>
                    <a:pt x="1147" y="3948"/>
                  </a:cubicBezTo>
                  <a:cubicBezTo>
                    <a:pt x="924" y="3821"/>
                    <a:pt x="669" y="3661"/>
                    <a:pt x="478" y="3502"/>
                  </a:cubicBezTo>
                  <a:cubicBezTo>
                    <a:pt x="351" y="3438"/>
                    <a:pt x="287" y="3279"/>
                    <a:pt x="223" y="3120"/>
                  </a:cubicBezTo>
                  <a:cubicBezTo>
                    <a:pt x="32" y="2324"/>
                    <a:pt x="32" y="2229"/>
                    <a:pt x="32" y="2229"/>
                  </a:cubicBezTo>
                  <a:cubicBezTo>
                    <a:pt x="32" y="2229"/>
                    <a:pt x="32" y="1847"/>
                    <a:pt x="64" y="1528"/>
                  </a:cubicBezTo>
                  <a:lnTo>
                    <a:pt x="64" y="955"/>
                  </a:lnTo>
                  <a:cubicBezTo>
                    <a:pt x="64" y="924"/>
                    <a:pt x="1" y="542"/>
                    <a:pt x="160" y="446"/>
                  </a:cubicBezTo>
                  <a:cubicBezTo>
                    <a:pt x="319" y="319"/>
                    <a:pt x="669" y="160"/>
                    <a:pt x="987" y="160"/>
                  </a:cubicBezTo>
                  <a:cubicBezTo>
                    <a:pt x="1306" y="160"/>
                    <a:pt x="1656" y="0"/>
                    <a:pt x="2229" y="96"/>
                  </a:cubicBezTo>
                  <a:cubicBezTo>
                    <a:pt x="2738" y="128"/>
                    <a:pt x="3407" y="128"/>
                    <a:pt x="3502" y="160"/>
                  </a:cubicBezTo>
                  <a:cubicBezTo>
                    <a:pt x="3630" y="223"/>
                    <a:pt x="3662" y="255"/>
                    <a:pt x="3693" y="287"/>
                  </a:cubicBezTo>
                  <a:cubicBezTo>
                    <a:pt x="3693" y="319"/>
                    <a:pt x="3853" y="637"/>
                    <a:pt x="3853" y="637"/>
                  </a:cubicBezTo>
                  <a:cubicBezTo>
                    <a:pt x="3853" y="637"/>
                    <a:pt x="3980" y="1210"/>
                    <a:pt x="3980" y="1751"/>
                  </a:cubicBezTo>
                  <a:cubicBezTo>
                    <a:pt x="4171" y="2483"/>
                    <a:pt x="3980" y="3725"/>
                    <a:pt x="3693" y="458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56"/>
            <p:cNvSpPr/>
            <p:nvPr/>
          </p:nvSpPr>
          <p:spPr>
            <a:xfrm>
              <a:off x="6324029" y="3837504"/>
              <a:ext cx="94812" cy="47487"/>
            </a:xfrm>
            <a:custGeom>
              <a:rect b="b" l="l" r="r" t="t"/>
              <a:pathLst>
                <a:path extrusionOk="0" h="3220" w="6429">
                  <a:moveTo>
                    <a:pt x="4713" y="0"/>
                  </a:moveTo>
                  <a:cubicBezTo>
                    <a:pt x="3594" y="0"/>
                    <a:pt x="2090" y="133"/>
                    <a:pt x="701" y="737"/>
                  </a:cubicBezTo>
                  <a:lnTo>
                    <a:pt x="701" y="801"/>
                  </a:lnTo>
                  <a:cubicBezTo>
                    <a:pt x="733" y="864"/>
                    <a:pt x="733" y="960"/>
                    <a:pt x="733" y="1023"/>
                  </a:cubicBezTo>
                  <a:cubicBezTo>
                    <a:pt x="765" y="1756"/>
                    <a:pt x="574" y="2456"/>
                    <a:pt x="96" y="3029"/>
                  </a:cubicBezTo>
                  <a:cubicBezTo>
                    <a:pt x="1" y="3093"/>
                    <a:pt x="96" y="3220"/>
                    <a:pt x="223" y="3220"/>
                  </a:cubicBezTo>
                  <a:cubicBezTo>
                    <a:pt x="1656" y="3061"/>
                    <a:pt x="2516" y="2424"/>
                    <a:pt x="2516" y="2424"/>
                  </a:cubicBezTo>
                  <a:lnTo>
                    <a:pt x="2961" y="1183"/>
                  </a:lnTo>
                  <a:cubicBezTo>
                    <a:pt x="2961" y="1183"/>
                    <a:pt x="3204" y="630"/>
                    <a:pt x="3746" y="630"/>
                  </a:cubicBezTo>
                  <a:cubicBezTo>
                    <a:pt x="3854" y="630"/>
                    <a:pt x="3975" y="652"/>
                    <a:pt x="4107" y="705"/>
                  </a:cubicBezTo>
                  <a:cubicBezTo>
                    <a:pt x="4419" y="861"/>
                    <a:pt x="4934" y="957"/>
                    <a:pt x="5447" y="957"/>
                  </a:cubicBezTo>
                  <a:cubicBezTo>
                    <a:pt x="5772" y="957"/>
                    <a:pt x="6096" y="919"/>
                    <a:pt x="6368" y="832"/>
                  </a:cubicBezTo>
                  <a:cubicBezTo>
                    <a:pt x="6429" y="435"/>
                    <a:pt x="6225" y="66"/>
                    <a:pt x="6181" y="66"/>
                  </a:cubicBezTo>
                  <a:cubicBezTo>
                    <a:pt x="6179" y="66"/>
                    <a:pt x="6178" y="67"/>
                    <a:pt x="6177" y="68"/>
                  </a:cubicBezTo>
                  <a:cubicBezTo>
                    <a:pt x="5884" y="45"/>
                    <a:pt x="5363" y="0"/>
                    <a:pt x="4713"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56"/>
            <p:cNvSpPr/>
            <p:nvPr/>
          </p:nvSpPr>
          <p:spPr>
            <a:xfrm>
              <a:off x="6347036" y="3849303"/>
              <a:ext cx="23965" cy="29126"/>
            </a:xfrm>
            <a:custGeom>
              <a:rect b="b" l="l" r="r" t="t"/>
              <a:pathLst>
                <a:path extrusionOk="0" h="1975" w="1625">
                  <a:moveTo>
                    <a:pt x="1624" y="987"/>
                  </a:moveTo>
                  <a:cubicBezTo>
                    <a:pt x="1624" y="1497"/>
                    <a:pt x="1306" y="1911"/>
                    <a:pt x="892" y="1974"/>
                  </a:cubicBezTo>
                  <a:lnTo>
                    <a:pt x="796" y="1974"/>
                  </a:lnTo>
                  <a:cubicBezTo>
                    <a:pt x="446" y="1974"/>
                    <a:pt x="128" y="1688"/>
                    <a:pt x="32" y="1274"/>
                  </a:cubicBezTo>
                  <a:cubicBezTo>
                    <a:pt x="0" y="1178"/>
                    <a:pt x="0" y="1051"/>
                    <a:pt x="0" y="987"/>
                  </a:cubicBezTo>
                  <a:cubicBezTo>
                    <a:pt x="0" y="414"/>
                    <a:pt x="351" y="1"/>
                    <a:pt x="796" y="1"/>
                  </a:cubicBezTo>
                  <a:cubicBezTo>
                    <a:pt x="1274" y="32"/>
                    <a:pt x="1624" y="478"/>
                    <a:pt x="1624" y="9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56"/>
            <p:cNvSpPr/>
            <p:nvPr/>
          </p:nvSpPr>
          <p:spPr>
            <a:xfrm>
              <a:off x="6348909" y="3854464"/>
              <a:ext cx="18803" cy="22077"/>
            </a:xfrm>
            <a:custGeom>
              <a:rect b="b" l="l" r="r" t="t"/>
              <a:pathLst>
                <a:path extrusionOk="0" h="1497" w="1275">
                  <a:moveTo>
                    <a:pt x="638" y="1"/>
                  </a:moveTo>
                  <a:cubicBezTo>
                    <a:pt x="287" y="1"/>
                    <a:pt x="1" y="319"/>
                    <a:pt x="1" y="765"/>
                  </a:cubicBezTo>
                  <a:cubicBezTo>
                    <a:pt x="1" y="1179"/>
                    <a:pt x="287" y="1497"/>
                    <a:pt x="638" y="1497"/>
                  </a:cubicBezTo>
                  <a:cubicBezTo>
                    <a:pt x="988" y="1497"/>
                    <a:pt x="1274" y="1179"/>
                    <a:pt x="1274" y="765"/>
                  </a:cubicBezTo>
                  <a:cubicBezTo>
                    <a:pt x="1274" y="319"/>
                    <a:pt x="988" y="1"/>
                    <a:pt x="6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56"/>
            <p:cNvSpPr/>
            <p:nvPr/>
          </p:nvSpPr>
          <p:spPr>
            <a:xfrm>
              <a:off x="6071439" y="4265288"/>
              <a:ext cx="83574" cy="50245"/>
            </a:xfrm>
            <a:custGeom>
              <a:rect b="b" l="l" r="r" t="t"/>
              <a:pathLst>
                <a:path extrusionOk="0" h="3407" w="5667">
                  <a:moveTo>
                    <a:pt x="0" y="1783"/>
                  </a:moveTo>
                  <a:cubicBezTo>
                    <a:pt x="36" y="1792"/>
                    <a:pt x="87" y="1804"/>
                    <a:pt x="150" y="1820"/>
                  </a:cubicBezTo>
                  <a:lnTo>
                    <a:pt x="150" y="1820"/>
                  </a:lnTo>
                  <a:lnTo>
                    <a:pt x="32" y="1783"/>
                  </a:lnTo>
                  <a:close/>
                  <a:moveTo>
                    <a:pt x="5667" y="0"/>
                  </a:moveTo>
                  <a:cubicBezTo>
                    <a:pt x="5635" y="0"/>
                    <a:pt x="4553" y="605"/>
                    <a:pt x="4807" y="2929"/>
                  </a:cubicBezTo>
                  <a:cubicBezTo>
                    <a:pt x="3979" y="2751"/>
                    <a:pt x="978" y="2024"/>
                    <a:pt x="150" y="1820"/>
                  </a:cubicBezTo>
                  <a:lnTo>
                    <a:pt x="150" y="1820"/>
                  </a:lnTo>
                  <a:lnTo>
                    <a:pt x="5189" y="3407"/>
                  </a:lnTo>
                  <a:cubicBezTo>
                    <a:pt x="4680" y="1783"/>
                    <a:pt x="5349" y="478"/>
                    <a:pt x="566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56"/>
            <p:cNvSpPr/>
            <p:nvPr/>
          </p:nvSpPr>
          <p:spPr>
            <a:xfrm>
              <a:off x="6350797" y="4225379"/>
              <a:ext cx="56822" cy="93440"/>
            </a:xfrm>
            <a:custGeom>
              <a:rect b="b" l="l" r="r" t="t"/>
              <a:pathLst>
                <a:path extrusionOk="0" h="6336" w="3853">
                  <a:moveTo>
                    <a:pt x="3852" y="0"/>
                  </a:moveTo>
                  <a:cubicBezTo>
                    <a:pt x="3851" y="0"/>
                    <a:pt x="3849" y="1"/>
                    <a:pt x="3846" y="2"/>
                  </a:cubicBezTo>
                  <a:lnTo>
                    <a:pt x="3846" y="2"/>
                  </a:lnTo>
                  <a:cubicBezTo>
                    <a:pt x="3848" y="1"/>
                    <a:pt x="3850" y="1"/>
                    <a:pt x="3852" y="0"/>
                  </a:cubicBezTo>
                  <a:close/>
                  <a:moveTo>
                    <a:pt x="3846" y="2"/>
                  </a:moveTo>
                  <a:cubicBezTo>
                    <a:pt x="3063" y="165"/>
                    <a:pt x="2238" y="214"/>
                    <a:pt x="1491" y="214"/>
                  </a:cubicBezTo>
                  <a:cubicBezTo>
                    <a:pt x="934" y="214"/>
                    <a:pt x="421" y="187"/>
                    <a:pt x="0" y="159"/>
                  </a:cubicBezTo>
                  <a:lnTo>
                    <a:pt x="0" y="159"/>
                  </a:lnTo>
                  <a:cubicBezTo>
                    <a:pt x="223" y="2101"/>
                    <a:pt x="382" y="4298"/>
                    <a:pt x="255" y="6335"/>
                  </a:cubicBezTo>
                  <a:cubicBezTo>
                    <a:pt x="414" y="5571"/>
                    <a:pt x="637" y="2929"/>
                    <a:pt x="478" y="605"/>
                  </a:cubicBezTo>
                  <a:cubicBezTo>
                    <a:pt x="2057" y="605"/>
                    <a:pt x="3727" y="33"/>
                    <a:pt x="3846" y="2"/>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56"/>
            <p:cNvSpPr/>
            <p:nvPr/>
          </p:nvSpPr>
          <p:spPr>
            <a:xfrm>
              <a:off x="6400557" y="3862443"/>
              <a:ext cx="13627" cy="2374"/>
            </a:xfrm>
            <a:custGeom>
              <a:rect b="b" l="l" r="r" t="t"/>
              <a:pathLst>
                <a:path extrusionOk="0" h="161" w="924">
                  <a:moveTo>
                    <a:pt x="924" y="1"/>
                  </a:moveTo>
                  <a:cubicBezTo>
                    <a:pt x="828" y="1"/>
                    <a:pt x="797" y="65"/>
                    <a:pt x="701" y="65"/>
                  </a:cubicBezTo>
                  <a:cubicBezTo>
                    <a:pt x="637" y="65"/>
                    <a:pt x="542" y="96"/>
                    <a:pt x="478" y="96"/>
                  </a:cubicBezTo>
                  <a:lnTo>
                    <a:pt x="1" y="96"/>
                  </a:lnTo>
                  <a:cubicBezTo>
                    <a:pt x="64" y="128"/>
                    <a:pt x="160" y="160"/>
                    <a:pt x="223" y="160"/>
                  </a:cubicBezTo>
                  <a:lnTo>
                    <a:pt x="478" y="160"/>
                  </a:lnTo>
                  <a:cubicBezTo>
                    <a:pt x="542" y="160"/>
                    <a:pt x="637" y="160"/>
                    <a:pt x="701" y="128"/>
                  </a:cubicBezTo>
                  <a:cubicBezTo>
                    <a:pt x="797" y="96"/>
                    <a:pt x="828" y="65"/>
                    <a:pt x="924"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56"/>
            <p:cNvSpPr/>
            <p:nvPr/>
          </p:nvSpPr>
          <p:spPr>
            <a:xfrm>
              <a:off x="6396339" y="3854464"/>
              <a:ext cx="21133" cy="5176"/>
            </a:xfrm>
            <a:custGeom>
              <a:rect b="b" l="l" r="r" t="t"/>
              <a:pathLst>
                <a:path extrusionOk="0" h="351" w="1433">
                  <a:moveTo>
                    <a:pt x="478" y="1"/>
                  </a:moveTo>
                  <a:cubicBezTo>
                    <a:pt x="446" y="33"/>
                    <a:pt x="382" y="33"/>
                    <a:pt x="350" y="33"/>
                  </a:cubicBezTo>
                  <a:cubicBezTo>
                    <a:pt x="318" y="64"/>
                    <a:pt x="287" y="64"/>
                    <a:pt x="223" y="96"/>
                  </a:cubicBezTo>
                  <a:cubicBezTo>
                    <a:pt x="223" y="160"/>
                    <a:pt x="191" y="160"/>
                    <a:pt x="159" y="192"/>
                  </a:cubicBezTo>
                  <a:lnTo>
                    <a:pt x="96" y="287"/>
                  </a:lnTo>
                  <a:lnTo>
                    <a:pt x="0" y="351"/>
                  </a:lnTo>
                  <a:cubicBezTo>
                    <a:pt x="32" y="351"/>
                    <a:pt x="96" y="319"/>
                    <a:pt x="159" y="319"/>
                  </a:cubicBezTo>
                  <a:cubicBezTo>
                    <a:pt x="191" y="319"/>
                    <a:pt x="223" y="287"/>
                    <a:pt x="287" y="287"/>
                  </a:cubicBezTo>
                  <a:cubicBezTo>
                    <a:pt x="318" y="287"/>
                    <a:pt x="350" y="224"/>
                    <a:pt x="382" y="224"/>
                  </a:cubicBezTo>
                  <a:cubicBezTo>
                    <a:pt x="382" y="224"/>
                    <a:pt x="446" y="192"/>
                    <a:pt x="478" y="192"/>
                  </a:cubicBezTo>
                  <a:lnTo>
                    <a:pt x="732" y="192"/>
                  </a:lnTo>
                  <a:cubicBezTo>
                    <a:pt x="796" y="160"/>
                    <a:pt x="892" y="160"/>
                    <a:pt x="955" y="160"/>
                  </a:cubicBezTo>
                  <a:cubicBezTo>
                    <a:pt x="1019" y="160"/>
                    <a:pt x="1114" y="96"/>
                    <a:pt x="1178" y="96"/>
                  </a:cubicBezTo>
                  <a:cubicBezTo>
                    <a:pt x="1274" y="64"/>
                    <a:pt x="1369" y="64"/>
                    <a:pt x="1433" y="33"/>
                  </a:cubicBezTo>
                  <a:cubicBezTo>
                    <a:pt x="1305" y="33"/>
                    <a:pt x="1242" y="1"/>
                    <a:pt x="11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56"/>
            <p:cNvSpPr/>
            <p:nvPr/>
          </p:nvSpPr>
          <p:spPr>
            <a:xfrm>
              <a:off x="6405246" y="3894919"/>
              <a:ext cx="9881" cy="2758"/>
            </a:xfrm>
            <a:custGeom>
              <a:rect b="b" l="l" r="r" t="t"/>
              <a:pathLst>
                <a:path extrusionOk="0" h="187" w="670">
                  <a:moveTo>
                    <a:pt x="347" y="1"/>
                  </a:moveTo>
                  <a:cubicBezTo>
                    <a:pt x="247" y="1"/>
                    <a:pt x="128" y="30"/>
                    <a:pt x="1" y="123"/>
                  </a:cubicBezTo>
                  <a:cubicBezTo>
                    <a:pt x="1" y="155"/>
                    <a:pt x="1" y="155"/>
                    <a:pt x="33" y="187"/>
                  </a:cubicBezTo>
                  <a:cubicBezTo>
                    <a:pt x="164" y="95"/>
                    <a:pt x="284" y="68"/>
                    <a:pt x="380" y="68"/>
                  </a:cubicBezTo>
                  <a:cubicBezTo>
                    <a:pt x="518" y="68"/>
                    <a:pt x="606" y="123"/>
                    <a:pt x="606" y="123"/>
                  </a:cubicBezTo>
                  <a:cubicBezTo>
                    <a:pt x="606" y="133"/>
                    <a:pt x="609" y="137"/>
                    <a:pt x="614" y="137"/>
                  </a:cubicBezTo>
                  <a:cubicBezTo>
                    <a:pt x="624" y="137"/>
                    <a:pt x="638" y="123"/>
                    <a:pt x="638" y="123"/>
                  </a:cubicBezTo>
                  <a:cubicBezTo>
                    <a:pt x="670" y="123"/>
                    <a:pt x="638" y="91"/>
                    <a:pt x="638" y="91"/>
                  </a:cubicBezTo>
                  <a:cubicBezTo>
                    <a:pt x="638" y="91"/>
                    <a:pt x="522" y="1"/>
                    <a:pt x="34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56"/>
            <p:cNvSpPr/>
            <p:nvPr/>
          </p:nvSpPr>
          <p:spPr>
            <a:xfrm>
              <a:off x="6372860" y="3797758"/>
              <a:ext cx="41322" cy="22446"/>
            </a:xfrm>
            <a:custGeom>
              <a:rect b="b" l="l" r="r" t="t"/>
              <a:pathLst>
                <a:path extrusionOk="0" h="1522" w="2802">
                  <a:moveTo>
                    <a:pt x="420" y="0"/>
                  </a:moveTo>
                  <a:cubicBezTo>
                    <a:pt x="287" y="0"/>
                    <a:pt x="147" y="8"/>
                    <a:pt x="0" y="26"/>
                  </a:cubicBezTo>
                  <a:cubicBezTo>
                    <a:pt x="0" y="26"/>
                    <a:pt x="1306" y="89"/>
                    <a:pt x="1847" y="1363"/>
                  </a:cubicBezTo>
                  <a:cubicBezTo>
                    <a:pt x="2165" y="1426"/>
                    <a:pt x="2484" y="1458"/>
                    <a:pt x="2802" y="1522"/>
                  </a:cubicBezTo>
                  <a:cubicBezTo>
                    <a:pt x="2802" y="1522"/>
                    <a:pt x="2249" y="0"/>
                    <a:pt x="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56"/>
            <p:cNvSpPr/>
            <p:nvPr/>
          </p:nvSpPr>
          <p:spPr>
            <a:xfrm>
              <a:off x="6334353" y="3837504"/>
              <a:ext cx="84488" cy="15101"/>
            </a:xfrm>
            <a:custGeom>
              <a:rect b="b" l="l" r="r" t="t"/>
              <a:pathLst>
                <a:path extrusionOk="0" h="1024" w="5729">
                  <a:moveTo>
                    <a:pt x="4013" y="0"/>
                  </a:moveTo>
                  <a:cubicBezTo>
                    <a:pt x="2894" y="0"/>
                    <a:pt x="1390" y="133"/>
                    <a:pt x="1" y="737"/>
                  </a:cubicBezTo>
                  <a:lnTo>
                    <a:pt x="1" y="801"/>
                  </a:lnTo>
                  <a:cubicBezTo>
                    <a:pt x="33" y="864"/>
                    <a:pt x="33" y="960"/>
                    <a:pt x="33" y="1023"/>
                  </a:cubicBezTo>
                  <a:cubicBezTo>
                    <a:pt x="33" y="1023"/>
                    <a:pt x="1781" y="227"/>
                    <a:pt x="4399" y="227"/>
                  </a:cubicBezTo>
                  <a:cubicBezTo>
                    <a:pt x="4694" y="227"/>
                    <a:pt x="5001" y="237"/>
                    <a:pt x="5317" y="259"/>
                  </a:cubicBezTo>
                  <a:cubicBezTo>
                    <a:pt x="5508" y="546"/>
                    <a:pt x="5668" y="832"/>
                    <a:pt x="5668" y="832"/>
                  </a:cubicBezTo>
                  <a:cubicBezTo>
                    <a:pt x="5729" y="435"/>
                    <a:pt x="5525" y="66"/>
                    <a:pt x="5481" y="66"/>
                  </a:cubicBezTo>
                  <a:cubicBezTo>
                    <a:pt x="5479" y="66"/>
                    <a:pt x="5478" y="67"/>
                    <a:pt x="5477" y="68"/>
                  </a:cubicBezTo>
                  <a:cubicBezTo>
                    <a:pt x="5184" y="45"/>
                    <a:pt x="4663" y="0"/>
                    <a:pt x="4013"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56"/>
            <p:cNvSpPr/>
            <p:nvPr/>
          </p:nvSpPr>
          <p:spPr>
            <a:xfrm>
              <a:off x="6374261" y="3503047"/>
              <a:ext cx="205182" cy="186866"/>
            </a:xfrm>
            <a:custGeom>
              <a:rect b="b" l="l" r="r" t="t"/>
              <a:pathLst>
                <a:path extrusionOk="0" h="12671" w="13913">
                  <a:moveTo>
                    <a:pt x="6957" y="0"/>
                  </a:moveTo>
                  <a:cubicBezTo>
                    <a:pt x="5341" y="0"/>
                    <a:pt x="3726" y="621"/>
                    <a:pt x="2484" y="1863"/>
                  </a:cubicBezTo>
                  <a:cubicBezTo>
                    <a:pt x="1" y="4346"/>
                    <a:pt x="1" y="8357"/>
                    <a:pt x="2484" y="10808"/>
                  </a:cubicBezTo>
                  <a:cubicBezTo>
                    <a:pt x="3726" y="12050"/>
                    <a:pt x="5341" y="12671"/>
                    <a:pt x="6957" y="12671"/>
                  </a:cubicBezTo>
                  <a:cubicBezTo>
                    <a:pt x="8572" y="12671"/>
                    <a:pt x="10188" y="12050"/>
                    <a:pt x="11430" y="10808"/>
                  </a:cubicBezTo>
                  <a:cubicBezTo>
                    <a:pt x="13913" y="8357"/>
                    <a:pt x="13913" y="4346"/>
                    <a:pt x="11430" y="1863"/>
                  </a:cubicBezTo>
                  <a:cubicBezTo>
                    <a:pt x="10188" y="621"/>
                    <a:pt x="8572" y="0"/>
                    <a:pt x="6957" y="0"/>
                  </a:cubicBez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56"/>
            <p:cNvSpPr/>
            <p:nvPr/>
          </p:nvSpPr>
          <p:spPr>
            <a:xfrm>
              <a:off x="6348437" y="3468064"/>
              <a:ext cx="256828" cy="257300"/>
            </a:xfrm>
            <a:custGeom>
              <a:rect b="b" l="l" r="r" t="t"/>
              <a:pathLst>
                <a:path extrusionOk="0" h="17447" w="17415">
                  <a:moveTo>
                    <a:pt x="17415" y="8723"/>
                  </a:moveTo>
                  <a:cubicBezTo>
                    <a:pt x="17415" y="13530"/>
                    <a:pt x="13499" y="17446"/>
                    <a:pt x="8692" y="17446"/>
                  </a:cubicBezTo>
                  <a:cubicBezTo>
                    <a:pt x="3885" y="17446"/>
                    <a:pt x="1" y="13530"/>
                    <a:pt x="1" y="8723"/>
                  </a:cubicBezTo>
                  <a:cubicBezTo>
                    <a:pt x="1" y="3916"/>
                    <a:pt x="3885" y="1"/>
                    <a:pt x="8692" y="1"/>
                  </a:cubicBezTo>
                  <a:cubicBezTo>
                    <a:pt x="13499" y="1"/>
                    <a:pt x="17415" y="3916"/>
                    <a:pt x="17415" y="8723"/>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56"/>
            <p:cNvSpPr/>
            <p:nvPr/>
          </p:nvSpPr>
          <p:spPr>
            <a:xfrm>
              <a:off x="6600569" y="4313175"/>
              <a:ext cx="100475" cy="18316"/>
            </a:xfrm>
            <a:custGeom>
              <a:rect b="b" l="l" r="r" t="t"/>
              <a:pathLst>
                <a:path extrusionOk="0" h="1242" w="6813">
                  <a:moveTo>
                    <a:pt x="6495" y="1242"/>
                  </a:moveTo>
                  <a:lnTo>
                    <a:pt x="0" y="1242"/>
                  </a:lnTo>
                  <a:lnTo>
                    <a:pt x="0" y="1210"/>
                  </a:lnTo>
                  <a:lnTo>
                    <a:pt x="191" y="1210"/>
                  </a:lnTo>
                  <a:cubicBezTo>
                    <a:pt x="350" y="1178"/>
                    <a:pt x="1083" y="764"/>
                    <a:pt x="1083" y="764"/>
                  </a:cubicBezTo>
                  <a:cubicBezTo>
                    <a:pt x="1083" y="764"/>
                    <a:pt x="2070" y="573"/>
                    <a:pt x="2802" y="64"/>
                  </a:cubicBezTo>
                  <a:cubicBezTo>
                    <a:pt x="2897" y="0"/>
                    <a:pt x="6495" y="446"/>
                    <a:pt x="6495" y="446"/>
                  </a:cubicBezTo>
                  <a:cubicBezTo>
                    <a:pt x="6495" y="446"/>
                    <a:pt x="6813" y="924"/>
                    <a:pt x="6495" y="12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56"/>
            <p:cNvSpPr/>
            <p:nvPr/>
          </p:nvSpPr>
          <p:spPr>
            <a:xfrm>
              <a:off x="6424507" y="3704226"/>
              <a:ext cx="164331" cy="163373"/>
            </a:xfrm>
            <a:custGeom>
              <a:rect b="b" l="l" r="r" t="t"/>
              <a:pathLst>
                <a:path extrusionOk="0" h="11078" w="11143">
                  <a:moveTo>
                    <a:pt x="7450" y="1"/>
                  </a:moveTo>
                  <a:lnTo>
                    <a:pt x="7450" y="1"/>
                  </a:lnTo>
                  <a:cubicBezTo>
                    <a:pt x="7450" y="1"/>
                    <a:pt x="7641" y="3216"/>
                    <a:pt x="7991" y="4999"/>
                  </a:cubicBezTo>
                  <a:cubicBezTo>
                    <a:pt x="4266" y="5540"/>
                    <a:pt x="510" y="5795"/>
                    <a:pt x="510" y="5795"/>
                  </a:cubicBezTo>
                  <a:cubicBezTo>
                    <a:pt x="510" y="5795"/>
                    <a:pt x="0" y="8946"/>
                    <a:pt x="1528" y="10984"/>
                  </a:cubicBezTo>
                  <a:cubicBezTo>
                    <a:pt x="1781" y="11048"/>
                    <a:pt x="2093" y="11078"/>
                    <a:pt x="2448" y="11078"/>
                  </a:cubicBezTo>
                  <a:cubicBezTo>
                    <a:pt x="4907" y="11078"/>
                    <a:pt x="9421" y="9645"/>
                    <a:pt x="10506" y="8309"/>
                  </a:cubicBezTo>
                  <a:cubicBezTo>
                    <a:pt x="11142" y="6113"/>
                    <a:pt x="7450" y="1"/>
                    <a:pt x="7450" y="1"/>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56"/>
            <p:cNvSpPr/>
            <p:nvPr/>
          </p:nvSpPr>
          <p:spPr>
            <a:xfrm>
              <a:off x="6641879" y="4311597"/>
              <a:ext cx="16915" cy="20366"/>
            </a:xfrm>
            <a:custGeom>
              <a:rect b="b" l="l" r="r" t="t"/>
              <a:pathLst>
                <a:path extrusionOk="0" h="1381" w="1147">
                  <a:moveTo>
                    <a:pt x="455" y="0"/>
                  </a:moveTo>
                  <a:cubicBezTo>
                    <a:pt x="245" y="0"/>
                    <a:pt x="1" y="171"/>
                    <a:pt x="1" y="171"/>
                  </a:cubicBezTo>
                  <a:cubicBezTo>
                    <a:pt x="1" y="171"/>
                    <a:pt x="797" y="903"/>
                    <a:pt x="733" y="1381"/>
                  </a:cubicBezTo>
                  <a:lnTo>
                    <a:pt x="1147" y="1381"/>
                  </a:lnTo>
                  <a:cubicBezTo>
                    <a:pt x="1147" y="1381"/>
                    <a:pt x="988" y="489"/>
                    <a:pt x="542" y="12"/>
                  </a:cubicBezTo>
                  <a:cubicBezTo>
                    <a:pt x="514" y="4"/>
                    <a:pt x="485" y="0"/>
                    <a:pt x="455"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56"/>
            <p:cNvSpPr/>
            <p:nvPr/>
          </p:nvSpPr>
          <p:spPr>
            <a:xfrm>
              <a:off x="6485535" y="3761507"/>
              <a:ext cx="140868" cy="287812"/>
            </a:xfrm>
            <a:custGeom>
              <a:rect b="b" l="l" r="r" t="t"/>
              <a:pathLst>
                <a:path extrusionOk="0" h="19516" w="9552">
                  <a:moveTo>
                    <a:pt x="3694" y="0"/>
                  </a:moveTo>
                  <a:cubicBezTo>
                    <a:pt x="2834" y="0"/>
                    <a:pt x="2357" y="860"/>
                    <a:pt x="2357" y="860"/>
                  </a:cubicBezTo>
                  <a:cubicBezTo>
                    <a:pt x="2357" y="860"/>
                    <a:pt x="2031" y="778"/>
                    <a:pt x="1590" y="778"/>
                  </a:cubicBezTo>
                  <a:cubicBezTo>
                    <a:pt x="1480" y="778"/>
                    <a:pt x="1363" y="784"/>
                    <a:pt x="1242" y="796"/>
                  </a:cubicBezTo>
                  <a:cubicBezTo>
                    <a:pt x="637" y="892"/>
                    <a:pt x="415" y="1528"/>
                    <a:pt x="415" y="1528"/>
                  </a:cubicBezTo>
                  <a:cubicBezTo>
                    <a:pt x="1" y="5412"/>
                    <a:pt x="319" y="8755"/>
                    <a:pt x="1083" y="11525"/>
                  </a:cubicBezTo>
                  <a:cubicBezTo>
                    <a:pt x="1306" y="12384"/>
                    <a:pt x="1593" y="13180"/>
                    <a:pt x="1911" y="13944"/>
                  </a:cubicBezTo>
                  <a:cubicBezTo>
                    <a:pt x="2707" y="15759"/>
                    <a:pt x="3694" y="17191"/>
                    <a:pt x="4776" y="18242"/>
                  </a:cubicBezTo>
                  <a:cubicBezTo>
                    <a:pt x="5508" y="18942"/>
                    <a:pt x="6304" y="19324"/>
                    <a:pt x="7132" y="19515"/>
                  </a:cubicBezTo>
                  <a:cubicBezTo>
                    <a:pt x="7100" y="19324"/>
                    <a:pt x="7100" y="19101"/>
                    <a:pt x="7036" y="18910"/>
                  </a:cubicBezTo>
                  <a:cubicBezTo>
                    <a:pt x="6973" y="18146"/>
                    <a:pt x="6973" y="17350"/>
                    <a:pt x="7036" y="16555"/>
                  </a:cubicBezTo>
                  <a:cubicBezTo>
                    <a:pt x="7036" y="16555"/>
                    <a:pt x="9551" y="15886"/>
                    <a:pt x="9233" y="14071"/>
                  </a:cubicBezTo>
                  <a:lnTo>
                    <a:pt x="9233" y="13976"/>
                  </a:lnTo>
                  <a:cubicBezTo>
                    <a:pt x="9166" y="13981"/>
                    <a:pt x="9099" y="13983"/>
                    <a:pt x="9033" y="13983"/>
                  </a:cubicBezTo>
                  <a:cubicBezTo>
                    <a:pt x="7412" y="13983"/>
                    <a:pt x="6172" y="12512"/>
                    <a:pt x="5285" y="10952"/>
                  </a:cubicBezTo>
                  <a:cubicBezTo>
                    <a:pt x="5094" y="9965"/>
                    <a:pt x="5031" y="8882"/>
                    <a:pt x="5063" y="7959"/>
                  </a:cubicBezTo>
                  <a:cubicBezTo>
                    <a:pt x="5063" y="7004"/>
                    <a:pt x="5190" y="6208"/>
                    <a:pt x="5285" y="5667"/>
                  </a:cubicBezTo>
                  <a:cubicBezTo>
                    <a:pt x="5285" y="5603"/>
                    <a:pt x="5349" y="5540"/>
                    <a:pt x="5349" y="5508"/>
                  </a:cubicBezTo>
                  <a:cubicBezTo>
                    <a:pt x="5922" y="2611"/>
                    <a:pt x="4585" y="0"/>
                    <a:pt x="3694"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56"/>
            <p:cNvSpPr/>
            <p:nvPr/>
          </p:nvSpPr>
          <p:spPr>
            <a:xfrm>
              <a:off x="6487880" y="3589205"/>
              <a:ext cx="84533" cy="81701"/>
            </a:xfrm>
            <a:custGeom>
              <a:rect b="b" l="l" r="r" t="t"/>
              <a:pathLst>
                <a:path extrusionOk="0" h="5540" w="5732">
                  <a:moveTo>
                    <a:pt x="1784" y="0"/>
                  </a:moveTo>
                  <a:lnTo>
                    <a:pt x="1" y="1751"/>
                  </a:lnTo>
                  <a:lnTo>
                    <a:pt x="2993" y="5125"/>
                  </a:lnTo>
                  <a:lnTo>
                    <a:pt x="3344" y="5539"/>
                  </a:lnTo>
                  <a:lnTo>
                    <a:pt x="3598" y="5285"/>
                  </a:lnTo>
                  <a:lnTo>
                    <a:pt x="5731" y="3184"/>
                  </a:lnTo>
                  <a:lnTo>
                    <a:pt x="178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56"/>
            <p:cNvSpPr/>
            <p:nvPr/>
          </p:nvSpPr>
          <p:spPr>
            <a:xfrm>
              <a:off x="6435303" y="3543191"/>
              <a:ext cx="93912" cy="127713"/>
            </a:xfrm>
            <a:custGeom>
              <a:rect b="b" l="l" r="r" t="t"/>
              <a:pathLst>
                <a:path extrusionOk="0" h="8660" w="6368">
                  <a:moveTo>
                    <a:pt x="6145" y="6813"/>
                  </a:moveTo>
                  <a:cubicBezTo>
                    <a:pt x="6049" y="7322"/>
                    <a:pt x="5890" y="7895"/>
                    <a:pt x="5794" y="8150"/>
                  </a:cubicBezTo>
                  <a:cubicBezTo>
                    <a:pt x="5763" y="8245"/>
                    <a:pt x="5731" y="8309"/>
                    <a:pt x="5635" y="8373"/>
                  </a:cubicBezTo>
                  <a:lnTo>
                    <a:pt x="5253" y="8564"/>
                  </a:lnTo>
                  <a:cubicBezTo>
                    <a:pt x="5126" y="8596"/>
                    <a:pt x="4999" y="8659"/>
                    <a:pt x="4903" y="8596"/>
                  </a:cubicBezTo>
                  <a:cubicBezTo>
                    <a:pt x="4234" y="8436"/>
                    <a:pt x="3725" y="8277"/>
                    <a:pt x="3279" y="8086"/>
                  </a:cubicBezTo>
                  <a:cubicBezTo>
                    <a:pt x="3216" y="8023"/>
                    <a:pt x="3088" y="7927"/>
                    <a:pt x="3025" y="7863"/>
                  </a:cubicBezTo>
                  <a:cubicBezTo>
                    <a:pt x="2165" y="7131"/>
                    <a:pt x="1847" y="6749"/>
                    <a:pt x="1529" y="6144"/>
                  </a:cubicBezTo>
                  <a:lnTo>
                    <a:pt x="1529" y="6144"/>
                  </a:lnTo>
                  <a:lnTo>
                    <a:pt x="1529" y="6144"/>
                  </a:lnTo>
                  <a:cubicBezTo>
                    <a:pt x="1146" y="5794"/>
                    <a:pt x="955" y="5476"/>
                    <a:pt x="860" y="5221"/>
                  </a:cubicBezTo>
                  <a:cubicBezTo>
                    <a:pt x="828" y="5157"/>
                    <a:pt x="828" y="5094"/>
                    <a:pt x="796" y="5030"/>
                  </a:cubicBezTo>
                  <a:cubicBezTo>
                    <a:pt x="733" y="4935"/>
                    <a:pt x="733" y="4903"/>
                    <a:pt x="733" y="4903"/>
                  </a:cubicBezTo>
                  <a:lnTo>
                    <a:pt x="319" y="4839"/>
                  </a:lnTo>
                  <a:cubicBezTo>
                    <a:pt x="0" y="4043"/>
                    <a:pt x="64" y="3470"/>
                    <a:pt x="64" y="3470"/>
                  </a:cubicBezTo>
                  <a:cubicBezTo>
                    <a:pt x="96" y="2006"/>
                    <a:pt x="1688" y="0"/>
                    <a:pt x="4330" y="1242"/>
                  </a:cubicBezTo>
                  <a:cubicBezTo>
                    <a:pt x="5890" y="2038"/>
                    <a:pt x="5635" y="4202"/>
                    <a:pt x="5635" y="4202"/>
                  </a:cubicBezTo>
                  <a:lnTo>
                    <a:pt x="5922" y="4712"/>
                  </a:lnTo>
                  <a:cubicBezTo>
                    <a:pt x="6272" y="5348"/>
                    <a:pt x="6367" y="6113"/>
                    <a:pt x="6145" y="681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56"/>
            <p:cNvSpPr/>
            <p:nvPr/>
          </p:nvSpPr>
          <p:spPr>
            <a:xfrm>
              <a:off x="6706210" y="3704226"/>
              <a:ext cx="110813" cy="323486"/>
            </a:xfrm>
            <a:custGeom>
              <a:rect b="b" l="l" r="r" t="t"/>
              <a:pathLst>
                <a:path extrusionOk="0" h="21935" w="7514">
                  <a:moveTo>
                    <a:pt x="0" y="1"/>
                  </a:moveTo>
                  <a:cubicBezTo>
                    <a:pt x="1401" y="2134"/>
                    <a:pt x="2515" y="5062"/>
                    <a:pt x="3375" y="8660"/>
                  </a:cubicBezTo>
                  <a:cubicBezTo>
                    <a:pt x="5062" y="12926"/>
                    <a:pt x="6463" y="17510"/>
                    <a:pt x="7513" y="21935"/>
                  </a:cubicBezTo>
                  <a:cubicBezTo>
                    <a:pt x="6940" y="9584"/>
                    <a:pt x="1" y="2"/>
                    <a:pt x="0"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56"/>
            <p:cNvSpPr/>
            <p:nvPr/>
          </p:nvSpPr>
          <p:spPr>
            <a:xfrm>
              <a:off x="6530605" y="3623391"/>
              <a:ext cx="325846" cy="700860"/>
            </a:xfrm>
            <a:custGeom>
              <a:rect b="b" l="l" r="r" t="t"/>
              <a:pathLst>
                <a:path extrusionOk="0" h="47524" w="22095">
                  <a:moveTo>
                    <a:pt x="2155" y="0"/>
                  </a:moveTo>
                  <a:cubicBezTo>
                    <a:pt x="2022" y="0"/>
                    <a:pt x="1887" y="2"/>
                    <a:pt x="1752" y="6"/>
                  </a:cubicBezTo>
                  <a:cubicBezTo>
                    <a:pt x="1752" y="6"/>
                    <a:pt x="1879" y="1407"/>
                    <a:pt x="956" y="2680"/>
                  </a:cubicBezTo>
                  <a:cubicBezTo>
                    <a:pt x="733" y="3030"/>
                    <a:pt x="415" y="3380"/>
                    <a:pt x="1" y="3667"/>
                  </a:cubicBezTo>
                  <a:cubicBezTo>
                    <a:pt x="192" y="6850"/>
                    <a:pt x="2166" y="10957"/>
                    <a:pt x="4171" y="12231"/>
                  </a:cubicBezTo>
                  <a:cubicBezTo>
                    <a:pt x="5286" y="13822"/>
                    <a:pt x="5604" y="15541"/>
                    <a:pt x="5508" y="17356"/>
                  </a:cubicBezTo>
                  <a:cubicBezTo>
                    <a:pt x="5477" y="17865"/>
                    <a:pt x="5413" y="18311"/>
                    <a:pt x="5349" y="18820"/>
                  </a:cubicBezTo>
                  <a:cubicBezTo>
                    <a:pt x="5158" y="20126"/>
                    <a:pt x="4840" y="21494"/>
                    <a:pt x="4521" y="22991"/>
                  </a:cubicBezTo>
                  <a:cubicBezTo>
                    <a:pt x="4426" y="23436"/>
                    <a:pt x="4299" y="23882"/>
                    <a:pt x="4235" y="24391"/>
                  </a:cubicBezTo>
                  <a:cubicBezTo>
                    <a:pt x="4235" y="24455"/>
                    <a:pt x="4203" y="24582"/>
                    <a:pt x="4203" y="24646"/>
                  </a:cubicBezTo>
                  <a:cubicBezTo>
                    <a:pt x="4203" y="24742"/>
                    <a:pt x="4139" y="24869"/>
                    <a:pt x="4139" y="24964"/>
                  </a:cubicBezTo>
                  <a:cubicBezTo>
                    <a:pt x="3948" y="26079"/>
                    <a:pt x="3917" y="27161"/>
                    <a:pt x="4044" y="28275"/>
                  </a:cubicBezTo>
                  <a:cubicBezTo>
                    <a:pt x="4076" y="28466"/>
                    <a:pt x="4076" y="28657"/>
                    <a:pt x="4108" y="28880"/>
                  </a:cubicBezTo>
                  <a:cubicBezTo>
                    <a:pt x="5158" y="38112"/>
                    <a:pt x="6654" y="46421"/>
                    <a:pt x="6654" y="46421"/>
                  </a:cubicBezTo>
                  <a:cubicBezTo>
                    <a:pt x="6675" y="46442"/>
                    <a:pt x="8682" y="47524"/>
                    <a:pt x="13030" y="47524"/>
                  </a:cubicBezTo>
                  <a:cubicBezTo>
                    <a:pt x="15334" y="47524"/>
                    <a:pt x="18295" y="47220"/>
                    <a:pt x="21967" y="46294"/>
                  </a:cubicBezTo>
                  <a:cubicBezTo>
                    <a:pt x="22094" y="41932"/>
                    <a:pt x="21235" y="34897"/>
                    <a:pt x="19388" y="27384"/>
                  </a:cubicBezTo>
                  <a:cubicBezTo>
                    <a:pt x="18338" y="22991"/>
                    <a:pt x="16969" y="18407"/>
                    <a:pt x="15250" y="14141"/>
                  </a:cubicBezTo>
                  <a:cubicBezTo>
                    <a:pt x="15059" y="13217"/>
                    <a:pt x="14804" y="12358"/>
                    <a:pt x="14581" y="11562"/>
                  </a:cubicBezTo>
                  <a:cubicBezTo>
                    <a:pt x="13817" y="9143"/>
                    <a:pt x="12894" y="7105"/>
                    <a:pt x="11875" y="5482"/>
                  </a:cubicBezTo>
                  <a:cubicBezTo>
                    <a:pt x="11748" y="5322"/>
                    <a:pt x="11652" y="5195"/>
                    <a:pt x="11589" y="5068"/>
                  </a:cubicBezTo>
                  <a:cubicBezTo>
                    <a:pt x="11175" y="4527"/>
                    <a:pt x="10793" y="3985"/>
                    <a:pt x="10347" y="3508"/>
                  </a:cubicBezTo>
                  <a:cubicBezTo>
                    <a:pt x="8176" y="1122"/>
                    <a:pt x="5417" y="0"/>
                    <a:pt x="2155" y="0"/>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56"/>
            <p:cNvSpPr/>
            <p:nvPr/>
          </p:nvSpPr>
          <p:spPr>
            <a:xfrm>
              <a:off x="6515119" y="3628066"/>
              <a:ext cx="132875" cy="311851"/>
            </a:xfrm>
            <a:custGeom>
              <a:rect b="b" l="l" r="r" t="t"/>
              <a:pathLst>
                <a:path extrusionOk="0" h="21146" w="9010">
                  <a:moveTo>
                    <a:pt x="4508" y="0"/>
                  </a:moveTo>
                  <a:cubicBezTo>
                    <a:pt x="4271" y="0"/>
                    <a:pt x="4039" y="54"/>
                    <a:pt x="3821" y="166"/>
                  </a:cubicBezTo>
                  <a:cubicBezTo>
                    <a:pt x="2420" y="931"/>
                    <a:pt x="2101" y="2490"/>
                    <a:pt x="2292" y="4432"/>
                  </a:cubicBezTo>
                  <a:cubicBezTo>
                    <a:pt x="2388" y="4846"/>
                    <a:pt x="2420" y="5228"/>
                    <a:pt x="2483" y="5642"/>
                  </a:cubicBezTo>
                  <a:cubicBezTo>
                    <a:pt x="2802" y="7393"/>
                    <a:pt x="3439" y="9335"/>
                    <a:pt x="4075" y="11245"/>
                  </a:cubicBezTo>
                  <a:cubicBezTo>
                    <a:pt x="3852" y="11563"/>
                    <a:pt x="3598" y="11850"/>
                    <a:pt x="3375" y="12136"/>
                  </a:cubicBezTo>
                  <a:cubicBezTo>
                    <a:pt x="2547" y="13187"/>
                    <a:pt x="1942" y="13919"/>
                    <a:pt x="1497" y="14588"/>
                  </a:cubicBezTo>
                  <a:cubicBezTo>
                    <a:pt x="955" y="15384"/>
                    <a:pt x="542" y="16148"/>
                    <a:pt x="0" y="17325"/>
                  </a:cubicBezTo>
                  <a:cubicBezTo>
                    <a:pt x="96" y="17707"/>
                    <a:pt x="351" y="18090"/>
                    <a:pt x="637" y="18440"/>
                  </a:cubicBezTo>
                  <a:cubicBezTo>
                    <a:pt x="1146" y="19140"/>
                    <a:pt x="1910" y="19713"/>
                    <a:pt x="2547" y="20191"/>
                  </a:cubicBezTo>
                  <a:cubicBezTo>
                    <a:pt x="3184" y="20636"/>
                    <a:pt x="3757" y="20986"/>
                    <a:pt x="3980" y="21114"/>
                  </a:cubicBezTo>
                  <a:cubicBezTo>
                    <a:pt x="4012" y="21146"/>
                    <a:pt x="4043" y="21146"/>
                    <a:pt x="4043" y="21146"/>
                  </a:cubicBezTo>
                  <a:cubicBezTo>
                    <a:pt x="4043" y="21146"/>
                    <a:pt x="4712" y="19777"/>
                    <a:pt x="5985" y="17867"/>
                  </a:cubicBezTo>
                  <a:cubicBezTo>
                    <a:pt x="6336" y="17325"/>
                    <a:pt x="6749" y="16784"/>
                    <a:pt x="7195" y="16179"/>
                  </a:cubicBezTo>
                  <a:cubicBezTo>
                    <a:pt x="8214" y="14779"/>
                    <a:pt x="8755" y="13282"/>
                    <a:pt x="8914" y="11500"/>
                  </a:cubicBezTo>
                  <a:cubicBezTo>
                    <a:pt x="9010" y="9908"/>
                    <a:pt x="8914" y="8062"/>
                    <a:pt x="8596" y="5960"/>
                  </a:cubicBezTo>
                  <a:cubicBezTo>
                    <a:pt x="8437" y="4783"/>
                    <a:pt x="8055" y="3668"/>
                    <a:pt x="7577" y="2713"/>
                  </a:cubicBezTo>
                  <a:cubicBezTo>
                    <a:pt x="7482" y="2522"/>
                    <a:pt x="7386" y="2331"/>
                    <a:pt x="7259" y="2172"/>
                  </a:cubicBezTo>
                  <a:cubicBezTo>
                    <a:pt x="7227" y="2077"/>
                    <a:pt x="7195" y="2045"/>
                    <a:pt x="7163" y="1981"/>
                  </a:cubicBezTo>
                  <a:cubicBezTo>
                    <a:pt x="6407" y="771"/>
                    <a:pt x="5411" y="0"/>
                    <a:pt x="4508" y="0"/>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56"/>
            <p:cNvSpPr/>
            <p:nvPr/>
          </p:nvSpPr>
          <p:spPr>
            <a:xfrm>
              <a:off x="6514175" y="3882250"/>
              <a:ext cx="61984" cy="58975"/>
            </a:xfrm>
            <a:custGeom>
              <a:rect b="b" l="l" r="r" t="t"/>
              <a:pathLst>
                <a:path extrusionOk="0" h="3999" w="4203">
                  <a:moveTo>
                    <a:pt x="382" y="0"/>
                  </a:moveTo>
                  <a:cubicBezTo>
                    <a:pt x="335" y="0"/>
                    <a:pt x="293" y="8"/>
                    <a:pt x="255" y="27"/>
                  </a:cubicBezTo>
                  <a:cubicBezTo>
                    <a:pt x="224" y="27"/>
                    <a:pt x="160" y="27"/>
                    <a:pt x="128" y="59"/>
                  </a:cubicBezTo>
                  <a:cubicBezTo>
                    <a:pt x="64" y="122"/>
                    <a:pt x="1" y="186"/>
                    <a:pt x="64" y="281"/>
                  </a:cubicBezTo>
                  <a:cubicBezTo>
                    <a:pt x="96" y="409"/>
                    <a:pt x="160" y="568"/>
                    <a:pt x="287" y="759"/>
                  </a:cubicBezTo>
                  <a:cubicBezTo>
                    <a:pt x="446" y="1046"/>
                    <a:pt x="733" y="1364"/>
                    <a:pt x="1051" y="1778"/>
                  </a:cubicBezTo>
                  <a:cubicBezTo>
                    <a:pt x="1115" y="1841"/>
                    <a:pt x="1210" y="1969"/>
                    <a:pt x="1274" y="2064"/>
                  </a:cubicBezTo>
                  <a:cubicBezTo>
                    <a:pt x="1338" y="2128"/>
                    <a:pt x="1401" y="2192"/>
                    <a:pt x="1433" y="2287"/>
                  </a:cubicBezTo>
                  <a:cubicBezTo>
                    <a:pt x="1433" y="2319"/>
                    <a:pt x="1497" y="2319"/>
                    <a:pt x="1497" y="2383"/>
                  </a:cubicBezTo>
                  <a:cubicBezTo>
                    <a:pt x="2240" y="3383"/>
                    <a:pt x="3368" y="3999"/>
                    <a:pt x="3891" y="3999"/>
                  </a:cubicBezTo>
                  <a:cubicBezTo>
                    <a:pt x="3950" y="3999"/>
                    <a:pt x="4001" y="3991"/>
                    <a:pt x="4044" y="3974"/>
                  </a:cubicBezTo>
                  <a:cubicBezTo>
                    <a:pt x="4044" y="3911"/>
                    <a:pt x="4076" y="3911"/>
                    <a:pt x="4076" y="3911"/>
                  </a:cubicBezTo>
                  <a:cubicBezTo>
                    <a:pt x="4107" y="3879"/>
                    <a:pt x="4139" y="3847"/>
                    <a:pt x="4139" y="3751"/>
                  </a:cubicBezTo>
                  <a:cubicBezTo>
                    <a:pt x="4203" y="3369"/>
                    <a:pt x="3439" y="2446"/>
                    <a:pt x="2643" y="1523"/>
                  </a:cubicBezTo>
                  <a:cubicBezTo>
                    <a:pt x="2611" y="1459"/>
                    <a:pt x="2516" y="1396"/>
                    <a:pt x="2484" y="1332"/>
                  </a:cubicBezTo>
                  <a:cubicBezTo>
                    <a:pt x="2484" y="1300"/>
                    <a:pt x="2452" y="1237"/>
                    <a:pt x="2388" y="1205"/>
                  </a:cubicBezTo>
                  <a:cubicBezTo>
                    <a:pt x="2388" y="1173"/>
                    <a:pt x="2356" y="1141"/>
                    <a:pt x="2325" y="1077"/>
                  </a:cubicBezTo>
                  <a:lnTo>
                    <a:pt x="2134" y="886"/>
                  </a:lnTo>
                  <a:cubicBezTo>
                    <a:pt x="1688" y="504"/>
                    <a:pt x="1179" y="218"/>
                    <a:pt x="765" y="90"/>
                  </a:cubicBezTo>
                  <a:cubicBezTo>
                    <a:pt x="630" y="45"/>
                    <a:pt x="495" y="0"/>
                    <a:pt x="382" y="0"/>
                  </a:cubicBezTo>
                  <a:close/>
                </a:path>
              </a:pathLst>
            </a:custGeom>
            <a:solidFill>
              <a:srgbClr val="AB98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56"/>
            <p:cNvSpPr/>
            <p:nvPr/>
          </p:nvSpPr>
          <p:spPr>
            <a:xfrm>
              <a:off x="6482718" y="3602641"/>
              <a:ext cx="56822" cy="72160"/>
            </a:xfrm>
            <a:custGeom>
              <a:rect b="b" l="l" r="r" t="t"/>
              <a:pathLst>
                <a:path extrusionOk="0" h="4893" w="3853">
                  <a:moveTo>
                    <a:pt x="2262" y="0"/>
                  </a:moveTo>
                  <a:cubicBezTo>
                    <a:pt x="2002" y="0"/>
                    <a:pt x="1752" y="108"/>
                    <a:pt x="1752" y="108"/>
                  </a:cubicBezTo>
                  <a:cubicBezTo>
                    <a:pt x="1752" y="108"/>
                    <a:pt x="2388" y="1158"/>
                    <a:pt x="2102" y="1986"/>
                  </a:cubicBezTo>
                  <a:cubicBezTo>
                    <a:pt x="1784" y="2846"/>
                    <a:pt x="669" y="2623"/>
                    <a:pt x="192" y="3228"/>
                  </a:cubicBezTo>
                  <a:cubicBezTo>
                    <a:pt x="1" y="3482"/>
                    <a:pt x="128" y="4055"/>
                    <a:pt x="128" y="4055"/>
                  </a:cubicBezTo>
                  <a:cubicBezTo>
                    <a:pt x="128" y="4055"/>
                    <a:pt x="351" y="4278"/>
                    <a:pt x="701" y="4501"/>
                  </a:cubicBezTo>
                  <a:cubicBezTo>
                    <a:pt x="1057" y="4711"/>
                    <a:pt x="1483" y="4892"/>
                    <a:pt x="1877" y="4892"/>
                  </a:cubicBezTo>
                  <a:cubicBezTo>
                    <a:pt x="2082" y="4892"/>
                    <a:pt x="2278" y="4843"/>
                    <a:pt x="2452" y="4724"/>
                  </a:cubicBezTo>
                  <a:cubicBezTo>
                    <a:pt x="3089" y="4310"/>
                    <a:pt x="3853" y="1954"/>
                    <a:pt x="2548" y="44"/>
                  </a:cubicBezTo>
                  <a:lnTo>
                    <a:pt x="2516" y="44"/>
                  </a:lnTo>
                  <a:cubicBezTo>
                    <a:pt x="2436" y="12"/>
                    <a:pt x="2349" y="0"/>
                    <a:pt x="2262"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56"/>
            <p:cNvSpPr/>
            <p:nvPr/>
          </p:nvSpPr>
          <p:spPr>
            <a:xfrm>
              <a:off x="6493985" y="3652106"/>
              <a:ext cx="5176" cy="7536"/>
            </a:xfrm>
            <a:custGeom>
              <a:rect b="b" l="l" r="r" t="t"/>
              <a:pathLst>
                <a:path extrusionOk="0" h="511" w="351">
                  <a:moveTo>
                    <a:pt x="1" y="510"/>
                  </a:moveTo>
                  <a:cubicBezTo>
                    <a:pt x="64" y="415"/>
                    <a:pt x="160" y="351"/>
                    <a:pt x="192" y="256"/>
                  </a:cubicBezTo>
                  <a:cubicBezTo>
                    <a:pt x="224" y="224"/>
                    <a:pt x="224" y="192"/>
                    <a:pt x="255" y="160"/>
                  </a:cubicBezTo>
                  <a:cubicBezTo>
                    <a:pt x="319" y="96"/>
                    <a:pt x="319" y="65"/>
                    <a:pt x="351" y="1"/>
                  </a:cubicBezTo>
                  <a:cubicBezTo>
                    <a:pt x="351" y="33"/>
                    <a:pt x="351" y="96"/>
                    <a:pt x="319" y="160"/>
                  </a:cubicBezTo>
                  <a:cubicBezTo>
                    <a:pt x="319" y="192"/>
                    <a:pt x="255" y="256"/>
                    <a:pt x="224" y="319"/>
                  </a:cubicBezTo>
                  <a:lnTo>
                    <a:pt x="96" y="415"/>
                  </a:lnTo>
                  <a:cubicBezTo>
                    <a:pt x="96" y="478"/>
                    <a:pt x="33" y="510"/>
                    <a:pt x="1" y="5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56"/>
            <p:cNvSpPr/>
            <p:nvPr/>
          </p:nvSpPr>
          <p:spPr>
            <a:xfrm>
              <a:off x="6452676" y="3615486"/>
              <a:ext cx="19260" cy="9881"/>
            </a:xfrm>
            <a:custGeom>
              <a:rect b="b" l="l" r="r" t="t"/>
              <a:pathLst>
                <a:path extrusionOk="0" h="670" w="1306">
                  <a:moveTo>
                    <a:pt x="796" y="1"/>
                  </a:moveTo>
                  <a:cubicBezTo>
                    <a:pt x="764" y="1"/>
                    <a:pt x="669" y="33"/>
                    <a:pt x="637" y="33"/>
                  </a:cubicBezTo>
                  <a:cubicBezTo>
                    <a:pt x="510" y="128"/>
                    <a:pt x="382" y="160"/>
                    <a:pt x="319" y="224"/>
                  </a:cubicBezTo>
                  <a:lnTo>
                    <a:pt x="191" y="351"/>
                  </a:lnTo>
                  <a:cubicBezTo>
                    <a:pt x="159" y="383"/>
                    <a:pt x="128" y="383"/>
                    <a:pt x="128" y="446"/>
                  </a:cubicBezTo>
                  <a:cubicBezTo>
                    <a:pt x="96" y="446"/>
                    <a:pt x="96" y="478"/>
                    <a:pt x="96" y="478"/>
                  </a:cubicBezTo>
                  <a:cubicBezTo>
                    <a:pt x="96" y="478"/>
                    <a:pt x="32" y="478"/>
                    <a:pt x="32" y="510"/>
                  </a:cubicBezTo>
                  <a:cubicBezTo>
                    <a:pt x="0" y="606"/>
                    <a:pt x="32" y="637"/>
                    <a:pt x="96" y="669"/>
                  </a:cubicBezTo>
                  <a:cubicBezTo>
                    <a:pt x="128" y="669"/>
                    <a:pt x="159" y="637"/>
                    <a:pt x="191" y="606"/>
                  </a:cubicBezTo>
                  <a:lnTo>
                    <a:pt x="191" y="574"/>
                  </a:lnTo>
                  <a:cubicBezTo>
                    <a:pt x="191" y="510"/>
                    <a:pt x="255" y="510"/>
                    <a:pt x="255" y="478"/>
                  </a:cubicBezTo>
                  <a:lnTo>
                    <a:pt x="351" y="351"/>
                  </a:lnTo>
                  <a:cubicBezTo>
                    <a:pt x="446" y="319"/>
                    <a:pt x="573" y="255"/>
                    <a:pt x="637" y="192"/>
                  </a:cubicBezTo>
                  <a:cubicBezTo>
                    <a:pt x="669" y="192"/>
                    <a:pt x="669" y="160"/>
                    <a:pt x="733" y="160"/>
                  </a:cubicBezTo>
                  <a:cubicBezTo>
                    <a:pt x="764" y="128"/>
                    <a:pt x="764" y="128"/>
                    <a:pt x="796" y="128"/>
                  </a:cubicBezTo>
                  <a:cubicBezTo>
                    <a:pt x="828" y="64"/>
                    <a:pt x="828" y="64"/>
                    <a:pt x="892" y="64"/>
                  </a:cubicBezTo>
                  <a:lnTo>
                    <a:pt x="1274" y="64"/>
                  </a:lnTo>
                  <a:cubicBezTo>
                    <a:pt x="1274" y="64"/>
                    <a:pt x="1306" y="64"/>
                    <a:pt x="1306" y="33"/>
                  </a:cubicBezTo>
                  <a:cubicBezTo>
                    <a:pt x="1306" y="33"/>
                    <a:pt x="1306" y="1"/>
                    <a:pt x="1274"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56"/>
            <p:cNvSpPr/>
            <p:nvPr/>
          </p:nvSpPr>
          <p:spPr>
            <a:xfrm>
              <a:off x="6461599" y="3622536"/>
              <a:ext cx="11282" cy="7049"/>
            </a:xfrm>
            <a:custGeom>
              <a:rect b="b" l="l" r="r" t="t"/>
              <a:pathLst>
                <a:path extrusionOk="0" h="478" w="765">
                  <a:moveTo>
                    <a:pt x="637" y="0"/>
                  </a:moveTo>
                  <a:cubicBezTo>
                    <a:pt x="605" y="32"/>
                    <a:pt x="541" y="32"/>
                    <a:pt x="510" y="32"/>
                  </a:cubicBezTo>
                  <a:cubicBezTo>
                    <a:pt x="446" y="32"/>
                    <a:pt x="382" y="96"/>
                    <a:pt x="319" y="128"/>
                  </a:cubicBezTo>
                  <a:cubicBezTo>
                    <a:pt x="223" y="159"/>
                    <a:pt x="159" y="255"/>
                    <a:pt x="128" y="287"/>
                  </a:cubicBezTo>
                  <a:cubicBezTo>
                    <a:pt x="64" y="319"/>
                    <a:pt x="0" y="382"/>
                    <a:pt x="0" y="478"/>
                  </a:cubicBezTo>
                  <a:cubicBezTo>
                    <a:pt x="32" y="382"/>
                    <a:pt x="128" y="350"/>
                    <a:pt x="191" y="319"/>
                  </a:cubicBezTo>
                  <a:cubicBezTo>
                    <a:pt x="223" y="287"/>
                    <a:pt x="287" y="255"/>
                    <a:pt x="350" y="191"/>
                  </a:cubicBezTo>
                  <a:lnTo>
                    <a:pt x="382" y="159"/>
                  </a:lnTo>
                  <a:lnTo>
                    <a:pt x="446" y="128"/>
                  </a:lnTo>
                  <a:cubicBezTo>
                    <a:pt x="446" y="128"/>
                    <a:pt x="478" y="96"/>
                    <a:pt x="510" y="96"/>
                  </a:cubicBezTo>
                  <a:cubicBezTo>
                    <a:pt x="541" y="96"/>
                    <a:pt x="605" y="32"/>
                    <a:pt x="637" y="32"/>
                  </a:cubicBezTo>
                  <a:cubicBezTo>
                    <a:pt x="669" y="32"/>
                    <a:pt x="701" y="0"/>
                    <a:pt x="764"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56"/>
            <p:cNvSpPr/>
            <p:nvPr/>
          </p:nvSpPr>
          <p:spPr>
            <a:xfrm>
              <a:off x="6458782" y="3633803"/>
              <a:ext cx="19732" cy="25838"/>
            </a:xfrm>
            <a:custGeom>
              <a:rect b="b" l="l" r="r" t="t"/>
              <a:pathLst>
                <a:path extrusionOk="0" h="1752" w="1338">
                  <a:moveTo>
                    <a:pt x="0" y="0"/>
                  </a:moveTo>
                  <a:cubicBezTo>
                    <a:pt x="0" y="64"/>
                    <a:pt x="414" y="1115"/>
                    <a:pt x="1146" y="1751"/>
                  </a:cubicBezTo>
                  <a:cubicBezTo>
                    <a:pt x="1210" y="1719"/>
                    <a:pt x="1274" y="1656"/>
                    <a:pt x="1337" y="1592"/>
                  </a:cubicBezTo>
                  <a:cubicBezTo>
                    <a:pt x="573" y="924"/>
                    <a:pt x="255" y="542"/>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56"/>
            <p:cNvSpPr/>
            <p:nvPr/>
          </p:nvSpPr>
          <p:spPr>
            <a:xfrm>
              <a:off x="6523570" y="3627565"/>
              <a:ext cx="159642" cy="91700"/>
            </a:xfrm>
            <a:custGeom>
              <a:rect b="b" l="l" r="r" t="t"/>
              <a:pathLst>
                <a:path extrusionOk="0" h="6218" w="10825">
                  <a:moveTo>
                    <a:pt x="6140" y="0"/>
                  </a:moveTo>
                  <a:cubicBezTo>
                    <a:pt x="5071" y="0"/>
                    <a:pt x="1377" y="301"/>
                    <a:pt x="319" y="4371"/>
                  </a:cubicBezTo>
                  <a:cubicBezTo>
                    <a:pt x="0" y="5230"/>
                    <a:pt x="478" y="5421"/>
                    <a:pt x="478" y="5421"/>
                  </a:cubicBezTo>
                  <a:lnTo>
                    <a:pt x="478" y="5485"/>
                  </a:lnTo>
                  <a:cubicBezTo>
                    <a:pt x="446" y="5644"/>
                    <a:pt x="446" y="6185"/>
                    <a:pt x="1019" y="6217"/>
                  </a:cubicBezTo>
                  <a:cubicBezTo>
                    <a:pt x="1178" y="6026"/>
                    <a:pt x="1497" y="5708"/>
                    <a:pt x="1879" y="5390"/>
                  </a:cubicBezTo>
                  <a:cubicBezTo>
                    <a:pt x="2484" y="4912"/>
                    <a:pt x="3407" y="4371"/>
                    <a:pt x="4457" y="3925"/>
                  </a:cubicBezTo>
                  <a:cubicBezTo>
                    <a:pt x="5317" y="3607"/>
                    <a:pt x="6208" y="3320"/>
                    <a:pt x="7259" y="3161"/>
                  </a:cubicBezTo>
                  <a:cubicBezTo>
                    <a:pt x="7790" y="3085"/>
                    <a:pt x="8337" y="3045"/>
                    <a:pt x="8901" y="3045"/>
                  </a:cubicBezTo>
                  <a:cubicBezTo>
                    <a:pt x="9519" y="3045"/>
                    <a:pt x="10159" y="3093"/>
                    <a:pt x="10824" y="3193"/>
                  </a:cubicBezTo>
                  <a:cubicBezTo>
                    <a:pt x="10761" y="2970"/>
                    <a:pt x="10665" y="2779"/>
                    <a:pt x="10570" y="2556"/>
                  </a:cubicBezTo>
                  <a:cubicBezTo>
                    <a:pt x="10347" y="2206"/>
                    <a:pt x="10124" y="1920"/>
                    <a:pt x="9837" y="1665"/>
                  </a:cubicBezTo>
                  <a:cubicBezTo>
                    <a:pt x="8437" y="296"/>
                    <a:pt x="6431" y="9"/>
                    <a:pt x="6431" y="9"/>
                  </a:cubicBezTo>
                  <a:cubicBezTo>
                    <a:pt x="6431" y="9"/>
                    <a:pt x="6325" y="0"/>
                    <a:pt x="6140"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56"/>
            <p:cNvSpPr/>
            <p:nvPr/>
          </p:nvSpPr>
          <p:spPr>
            <a:xfrm>
              <a:off x="6628738" y="3793909"/>
              <a:ext cx="227716" cy="530792"/>
            </a:xfrm>
            <a:custGeom>
              <a:rect b="b" l="l" r="r" t="t"/>
              <a:pathLst>
                <a:path extrusionOk="0" h="35992" w="15441">
                  <a:moveTo>
                    <a:pt x="7927" y="0"/>
                  </a:moveTo>
                  <a:cubicBezTo>
                    <a:pt x="7927" y="0"/>
                    <a:pt x="7832" y="6208"/>
                    <a:pt x="1624" y="7991"/>
                  </a:cubicBezTo>
                  <a:cubicBezTo>
                    <a:pt x="1671" y="7994"/>
                    <a:pt x="1720" y="7996"/>
                    <a:pt x="1770" y="7996"/>
                  </a:cubicBezTo>
                  <a:cubicBezTo>
                    <a:pt x="3998" y="7996"/>
                    <a:pt x="8628" y="4584"/>
                    <a:pt x="8628" y="4584"/>
                  </a:cubicBezTo>
                  <a:cubicBezTo>
                    <a:pt x="8628" y="4584"/>
                    <a:pt x="13626" y="21361"/>
                    <a:pt x="14358" y="33713"/>
                  </a:cubicBezTo>
                  <a:cubicBezTo>
                    <a:pt x="10866" y="35081"/>
                    <a:pt x="7601" y="35458"/>
                    <a:pt x="5068" y="35458"/>
                  </a:cubicBezTo>
                  <a:cubicBezTo>
                    <a:pt x="2060" y="35458"/>
                    <a:pt x="87" y="34926"/>
                    <a:pt x="0" y="34891"/>
                  </a:cubicBezTo>
                  <a:lnTo>
                    <a:pt x="0" y="34891"/>
                  </a:lnTo>
                  <a:cubicBezTo>
                    <a:pt x="114" y="34948"/>
                    <a:pt x="2100" y="35991"/>
                    <a:pt x="6433" y="35991"/>
                  </a:cubicBezTo>
                  <a:cubicBezTo>
                    <a:pt x="6960" y="35991"/>
                    <a:pt x="7521" y="35976"/>
                    <a:pt x="8118" y="35942"/>
                  </a:cubicBezTo>
                  <a:cubicBezTo>
                    <a:pt x="8946" y="35910"/>
                    <a:pt x="9837" y="35782"/>
                    <a:pt x="10824" y="35655"/>
                  </a:cubicBezTo>
                  <a:cubicBezTo>
                    <a:pt x="12193" y="35464"/>
                    <a:pt x="13689" y="35146"/>
                    <a:pt x="15313" y="34732"/>
                  </a:cubicBezTo>
                  <a:cubicBezTo>
                    <a:pt x="15440" y="30370"/>
                    <a:pt x="14581" y="23335"/>
                    <a:pt x="12734" y="15822"/>
                  </a:cubicBezTo>
                  <a:cubicBezTo>
                    <a:pt x="11716" y="11429"/>
                    <a:pt x="10315" y="6845"/>
                    <a:pt x="8596" y="2579"/>
                  </a:cubicBezTo>
                  <a:cubicBezTo>
                    <a:pt x="8405" y="1655"/>
                    <a:pt x="8150" y="796"/>
                    <a:pt x="7927"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56"/>
            <p:cNvSpPr/>
            <p:nvPr/>
          </p:nvSpPr>
          <p:spPr>
            <a:xfrm>
              <a:off x="6596337" y="4328203"/>
              <a:ext cx="4719" cy="4704"/>
            </a:xfrm>
            <a:custGeom>
              <a:rect b="b" l="l" r="r" t="t"/>
              <a:pathLst>
                <a:path extrusionOk="0" h="319" w="320">
                  <a:moveTo>
                    <a:pt x="160" y="0"/>
                  </a:moveTo>
                  <a:cubicBezTo>
                    <a:pt x="96" y="0"/>
                    <a:pt x="1" y="64"/>
                    <a:pt x="1" y="159"/>
                  </a:cubicBezTo>
                  <a:cubicBezTo>
                    <a:pt x="1" y="223"/>
                    <a:pt x="96" y="318"/>
                    <a:pt x="160" y="318"/>
                  </a:cubicBezTo>
                  <a:cubicBezTo>
                    <a:pt x="255" y="318"/>
                    <a:pt x="319" y="223"/>
                    <a:pt x="319" y="159"/>
                  </a:cubicBezTo>
                  <a:cubicBezTo>
                    <a:pt x="319" y="64"/>
                    <a:pt x="255" y="0"/>
                    <a:pt x="1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56"/>
            <p:cNvSpPr/>
            <p:nvPr/>
          </p:nvSpPr>
          <p:spPr>
            <a:xfrm>
              <a:off x="6598224" y="4327259"/>
              <a:ext cx="6105" cy="6120"/>
            </a:xfrm>
            <a:custGeom>
              <a:rect b="b" l="l" r="r" t="t"/>
              <a:pathLst>
                <a:path extrusionOk="0" h="415" w="414">
                  <a:moveTo>
                    <a:pt x="191" y="0"/>
                  </a:moveTo>
                  <a:cubicBezTo>
                    <a:pt x="96" y="0"/>
                    <a:pt x="0" y="96"/>
                    <a:pt x="0" y="223"/>
                  </a:cubicBezTo>
                  <a:cubicBezTo>
                    <a:pt x="0" y="319"/>
                    <a:pt x="96" y="414"/>
                    <a:pt x="191" y="414"/>
                  </a:cubicBezTo>
                  <a:cubicBezTo>
                    <a:pt x="318" y="414"/>
                    <a:pt x="414" y="319"/>
                    <a:pt x="414" y="223"/>
                  </a:cubicBezTo>
                  <a:cubicBezTo>
                    <a:pt x="414" y="96"/>
                    <a:pt x="287" y="0"/>
                    <a:pt x="19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56"/>
            <p:cNvSpPr/>
            <p:nvPr/>
          </p:nvSpPr>
          <p:spPr>
            <a:xfrm>
              <a:off x="6600097" y="4326787"/>
              <a:ext cx="9409" cy="7064"/>
            </a:xfrm>
            <a:custGeom>
              <a:rect b="b" l="l" r="r" t="t"/>
              <a:pathLst>
                <a:path extrusionOk="0" h="479" w="638">
                  <a:moveTo>
                    <a:pt x="319" y="1"/>
                  </a:moveTo>
                  <a:cubicBezTo>
                    <a:pt x="96" y="1"/>
                    <a:pt x="0" y="128"/>
                    <a:pt x="0" y="255"/>
                  </a:cubicBezTo>
                  <a:cubicBezTo>
                    <a:pt x="0" y="351"/>
                    <a:pt x="96" y="478"/>
                    <a:pt x="319" y="478"/>
                  </a:cubicBezTo>
                  <a:cubicBezTo>
                    <a:pt x="510" y="478"/>
                    <a:pt x="637" y="351"/>
                    <a:pt x="637" y="255"/>
                  </a:cubicBezTo>
                  <a:cubicBezTo>
                    <a:pt x="637" y="128"/>
                    <a:pt x="510" y="1"/>
                    <a:pt x="3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56"/>
            <p:cNvSpPr/>
            <p:nvPr/>
          </p:nvSpPr>
          <p:spPr>
            <a:xfrm>
              <a:off x="6602914" y="4326315"/>
              <a:ext cx="10338" cy="7993"/>
            </a:xfrm>
            <a:custGeom>
              <a:rect b="b" l="l" r="r" t="t"/>
              <a:pathLst>
                <a:path extrusionOk="0" h="542" w="701">
                  <a:moveTo>
                    <a:pt x="351" y="1"/>
                  </a:moveTo>
                  <a:cubicBezTo>
                    <a:pt x="160" y="1"/>
                    <a:pt x="0" y="96"/>
                    <a:pt x="0" y="287"/>
                  </a:cubicBezTo>
                  <a:cubicBezTo>
                    <a:pt x="0" y="446"/>
                    <a:pt x="160" y="542"/>
                    <a:pt x="351" y="542"/>
                  </a:cubicBezTo>
                  <a:cubicBezTo>
                    <a:pt x="574" y="542"/>
                    <a:pt x="701" y="446"/>
                    <a:pt x="701" y="287"/>
                  </a:cubicBezTo>
                  <a:cubicBezTo>
                    <a:pt x="701" y="128"/>
                    <a:pt x="605" y="1"/>
                    <a:pt x="3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56"/>
            <p:cNvSpPr/>
            <p:nvPr/>
          </p:nvSpPr>
          <p:spPr>
            <a:xfrm>
              <a:off x="6605034" y="4322567"/>
              <a:ext cx="17859" cy="11754"/>
            </a:xfrm>
            <a:custGeom>
              <a:rect b="b" l="l" r="r" t="t"/>
              <a:pathLst>
                <a:path extrusionOk="0" h="797" w="1211">
                  <a:moveTo>
                    <a:pt x="1210" y="414"/>
                  </a:moveTo>
                  <a:cubicBezTo>
                    <a:pt x="1210" y="637"/>
                    <a:pt x="924" y="796"/>
                    <a:pt x="606" y="796"/>
                  </a:cubicBezTo>
                  <a:cubicBezTo>
                    <a:pt x="287" y="796"/>
                    <a:pt x="1" y="605"/>
                    <a:pt x="1" y="414"/>
                  </a:cubicBezTo>
                  <a:cubicBezTo>
                    <a:pt x="1" y="160"/>
                    <a:pt x="287" y="0"/>
                    <a:pt x="606" y="0"/>
                  </a:cubicBezTo>
                  <a:cubicBezTo>
                    <a:pt x="956" y="0"/>
                    <a:pt x="1210" y="160"/>
                    <a:pt x="121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56"/>
            <p:cNvSpPr/>
            <p:nvPr/>
          </p:nvSpPr>
          <p:spPr>
            <a:xfrm>
              <a:off x="6626865" y="4319221"/>
              <a:ext cx="13155" cy="12742"/>
            </a:xfrm>
            <a:custGeom>
              <a:rect b="b" l="l" r="r" t="t"/>
              <a:pathLst>
                <a:path extrusionOk="0" h="864" w="892">
                  <a:moveTo>
                    <a:pt x="394" y="1"/>
                  </a:moveTo>
                  <a:cubicBezTo>
                    <a:pt x="190" y="1"/>
                    <a:pt x="0" y="163"/>
                    <a:pt x="0" y="163"/>
                  </a:cubicBezTo>
                  <a:cubicBezTo>
                    <a:pt x="0" y="163"/>
                    <a:pt x="414" y="450"/>
                    <a:pt x="350" y="864"/>
                  </a:cubicBezTo>
                  <a:lnTo>
                    <a:pt x="764" y="864"/>
                  </a:lnTo>
                  <a:cubicBezTo>
                    <a:pt x="764" y="864"/>
                    <a:pt x="891" y="482"/>
                    <a:pt x="446" y="4"/>
                  </a:cubicBezTo>
                  <a:cubicBezTo>
                    <a:pt x="429" y="2"/>
                    <a:pt x="411" y="1"/>
                    <a:pt x="39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56"/>
            <p:cNvSpPr/>
            <p:nvPr/>
          </p:nvSpPr>
          <p:spPr>
            <a:xfrm>
              <a:off x="6747991" y="4319280"/>
              <a:ext cx="46956" cy="10338"/>
            </a:xfrm>
            <a:custGeom>
              <a:rect b="b" l="l" r="r" t="t"/>
              <a:pathLst>
                <a:path extrusionOk="0" h="701" w="3184">
                  <a:moveTo>
                    <a:pt x="3184" y="478"/>
                  </a:moveTo>
                  <a:cubicBezTo>
                    <a:pt x="2866" y="669"/>
                    <a:pt x="2038" y="701"/>
                    <a:pt x="2038" y="701"/>
                  </a:cubicBezTo>
                  <a:lnTo>
                    <a:pt x="860" y="701"/>
                  </a:lnTo>
                  <a:lnTo>
                    <a:pt x="0" y="669"/>
                  </a:lnTo>
                  <a:lnTo>
                    <a:pt x="0" y="287"/>
                  </a:lnTo>
                  <a:cubicBezTo>
                    <a:pt x="828" y="223"/>
                    <a:pt x="1751" y="128"/>
                    <a:pt x="2706" y="0"/>
                  </a:cubicBezTo>
                  <a:cubicBezTo>
                    <a:pt x="2929" y="128"/>
                    <a:pt x="3088" y="287"/>
                    <a:pt x="3184"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56"/>
            <p:cNvSpPr/>
            <p:nvPr/>
          </p:nvSpPr>
          <p:spPr>
            <a:xfrm>
              <a:off x="6787427" y="4324914"/>
              <a:ext cx="9409" cy="7049"/>
            </a:xfrm>
            <a:custGeom>
              <a:rect b="b" l="l" r="r" t="t"/>
              <a:pathLst>
                <a:path extrusionOk="0" h="478" w="638">
                  <a:moveTo>
                    <a:pt x="637" y="319"/>
                  </a:moveTo>
                  <a:cubicBezTo>
                    <a:pt x="637" y="446"/>
                    <a:pt x="478" y="478"/>
                    <a:pt x="319" y="478"/>
                  </a:cubicBezTo>
                  <a:cubicBezTo>
                    <a:pt x="96" y="478"/>
                    <a:pt x="1" y="446"/>
                    <a:pt x="1" y="319"/>
                  </a:cubicBezTo>
                  <a:cubicBezTo>
                    <a:pt x="1" y="223"/>
                    <a:pt x="128" y="0"/>
                    <a:pt x="319" y="0"/>
                  </a:cubicBezTo>
                  <a:cubicBezTo>
                    <a:pt x="478" y="0"/>
                    <a:pt x="637" y="159"/>
                    <a:pt x="637" y="31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56"/>
            <p:cNvSpPr/>
            <p:nvPr/>
          </p:nvSpPr>
          <p:spPr>
            <a:xfrm>
              <a:off x="6777103" y="4323970"/>
              <a:ext cx="11754" cy="7993"/>
            </a:xfrm>
            <a:custGeom>
              <a:rect b="b" l="l" r="r" t="t"/>
              <a:pathLst>
                <a:path extrusionOk="0" h="542" w="797">
                  <a:moveTo>
                    <a:pt x="796" y="351"/>
                  </a:moveTo>
                  <a:cubicBezTo>
                    <a:pt x="796" y="510"/>
                    <a:pt x="605" y="542"/>
                    <a:pt x="414" y="542"/>
                  </a:cubicBezTo>
                  <a:cubicBezTo>
                    <a:pt x="159" y="542"/>
                    <a:pt x="0" y="510"/>
                    <a:pt x="0" y="351"/>
                  </a:cubicBezTo>
                  <a:cubicBezTo>
                    <a:pt x="0" y="192"/>
                    <a:pt x="223" y="1"/>
                    <a:pt x="414" y="1"/>
                  </a:cubicBezTo>
                  <a:cubicBezTo>
                    <a:pt x="605" y="1"/>
                    <a:pt x="796" y="192"/>
                    <a:pt x="796" y="35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56"/>
            <p:cNvSpPr/>
            <p:nvPr/>
          </p:nvSpPr>
          <p:spPr>
            <a:xfrm>
              <a:off x="6767237" y="4323498"/>
              <a:ext cx="13170" cy="9409"/>
            </a:xfrm>
            <a:custGeom>
              <a:rect b="b" l="l" r="r" t="t"/>
              <a:pathLst>
                <a:path extrusionOk="0" h="638" w="893">
                  <a:moveTo>
                    <a:pt x="892" y="383"/>
                  </a:moveTo>
                  <a:cubicBezTo>
                    <a:pt x="892" y="542"/>
                    <a:pt x="669" y="637"/>
                    <a:pt x="446" y="637"/>
                  </a:cubicBezTo>
                  <a:cubicBezTo>
                    <a:pt x="192" y="637"/>
                    <a:pt x="1" y="574"/>
                    <a:pt x="1" y="383"/>
                  </a:cubicBezTo>
                  <a:cubicBezTo>
                    <a:pt x="1" y="224"/>
                    <a:pt x="192" y="1"/>
                    <a:pt x="446" y="1"/>
                  </a:cubicBezTo>
                  <a:cubicBezTo>
                    <a:pt x="669" y="1"/>
                    <a:pt x="892" y="192"/>
                    <a:pt x="892" y="3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56"/>
            <p:cNvSpPr/>
            <p:nvPr/>
          </p:nvSpPr>
          <p:spPr>
            <a:xfrm>
              <a:off x="6756913" y="4321625"/>
              <a:ext cx="14099" cy="11282"/>
            </a:xfrm>
            <a:custGeom>
              <a:rect b="b" l="l" r="r" t="t"/>
              <a:pathLst>
                <a:path extrusionOk="0" h="765" w="956">
                  <a:moveTo>
                    <a:pt x="955" y="478"/>
                  </a:moveTo>
                  <a:cubicBezTo>
                    <a:pt x="955" y="669"/>
                    <a:pt x="733" y="764"/>
                    <a:pt x="478" y="764"/>
                  </a:cubicBezTo>
                  <a:cubicBezTo>
                    <a:pt x="191" y="764"/>
                    <a:pt x="0" y="669"/>
                    <a:pt x="0" y="478"/>
                  </a:cubicBezTo>
                  <a:cubicBezTo>
                    <a:pt x="0" y="287"/>
                    <a:pt x="191" y="32"/>
                    <a:pt x="478" y="32"/>
                  </a:cubicBezTo>
                  <a:cubicBezTo>
                    <a:pt x="701" y="0"/>
                    <a:pt x="955" y="287"/>
                    <a:pt x="955"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56"/>
            <p:cNvSpPr/>
            <p:nvPr/>
          </p:nvSpPr>
          <p:spPr>
            <a:xfrm>
              <a:off x="6743758" y="4320209"/>
              <a:ext cx="17859" cy="11754"/>
            </a:xfrm>
            <a:custGeom>
              <a:rect b="b" l="l" r="r" t="t"/>
              <a:pathLst>
                <a:path extrusionOk="0" h="797" w="1211">
                  <a:moveTo>
                    <a:pt x="1211" y="542"/>
                  </a:moveTo>
                  <a:cubicBezTo>
                    <a:pt x="1211" y="765"/>
                    <a:pt x="924" y="797"/>
                    <a:pt x="606" y="797"/>
                  </a:cubicBezTo>
                  <a:cubicBezTo>
                    <a:pt x="256" y="797"/>
                    <a:pt x="1" y="765"/>
                    <a:pt x="1" y="542"/>
                  </a:cubicBezTo>
                  <a:cubicBezTo>
                    <a:pt x="1" y="287"/>
                    <a:pt x="287" y="1"/>
                    <a:pt x="606" y="1"/>
                  </a:cubicBezTo>
                  <a:cubicBezTo>
                    <a:pt x="924" y="1"/>
                    <a:pt x="1211" y="319"/>
                    <a:pt x="121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56"/>
            <p:cNvSpPr/>
            <p:nvPr/>
          </p:nvSpPr>
          <p:spPr>
            <a:xfrm>
              <a:off x="6473338" y="3908929"/>
              <a:ext cx="21605" cy="29126"/>
            </a:xfrm>
            <a:custGeom>
              <a:rect b="b" l="l" r="r" t="t"/>
              <a:pathLst>
                <a:path extrusionOk="0" h="1975" w="1465">
                  <a:moveTo>
                    <a:pt x="1464" y="1"/>
                  </a:moveTo>
                  <a:cubicBezTo>
                    <a:pt x="1464" y="1"/>
                    <a:pt x="828" y="478"/>
                    <a:pt x="605" y="669"/>
                  </a:cubicBezTo>
                  <a:cubicBezTo>
                    <a:pt x="605" y="669"/>
                    <a:pt x="223" y="1115"/>
                    <a:pt x="0" y="1942"/>
                  </a:cubicBezTo>
                  <a:lnTo>
                    <a:pt x="0" y="1974"/>
                  </a:lnTo>
                  <a:lnTo>
                    <a:pt x="509" y="1783"/>
                  </a:lnTo>
                  <a:lnTo>
                    <a:pt x="764" y="1465"/>
                  </a:lnTo>
                  <a:cubicBezTo>
                    <a:pt x="764" y="1465"/>
                    <a:pt x="796" y="1401"/>
                    <a:pt x="828" y="1274"/>
                  </a:cubicBezTo>
                  <a:cubicBezTo>
                    <a:pt x="987" y="1210"/>
                    <a:pt x="1082" y="1115"/>
                    <a:pt x="1114" y="1115"/>
                  </a:cubicBezTo>
                  <a:cubicBezTo>
                    <a:pt x="1178" y="1083"/>
                    <a:pt x="1433" y="828"/>
                    <a:pt x="1464" y="765"/>
                  </a:cubicBezTo>
                  <a:lnTo>
                    <a:pt x="1464"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56"/>
            <p:cNvSpPr/>
            <p:nvPr/>
          </p:nvSpPr>
          <p:spPr>
            <a:xfrm>
              <a:off x="6471450" y="3883105"/>
              <a:ext cx="74195" cy="82645"/>
            </a:xfrm>
            <a:custGeom>
              <a:rect b="b" l="l" r="r" t="t"/>
              <a:pathLst>
                <a:path extrusionOk="0" h="5604" w="5031">
                  <a:moveTo>
                    <a:pt x="5031" y="797"/>
                  </a:moveTo>
                  <a:lnTo>
                    <a:pt x="3980" y="1688"/>
                  </a:lnTo>
                  <a:lnTo>
                    <a:pt x="3916" y="1720"/>
                  </a:lnTo>
                  <a:lnTo>
                    <a:pt x="3216" y="2261"/>
                  </a:lnTo>
                  <a:cubicBezTo>
                    <a:pt x="3216" y="2261"/>
                    <a:pt x="3216" y="2356"/>
                    <a:pt x="3184" y="2420"/>
                  </a:cubicBezTo>
                  <a:cubicBezTo>
                    <a:pt x="3152" y="2547"/>
                    <a:pt x="3152" y="2675"/>
                    <a:pt x="3057" y="2834"/>
                  </a:cubicBezTo>
                  <a:cubicBezTo>
                    <a:pt x="2898" y="3343"/>
                    <a:pt x="2707" y="3821"/>
                    <a:pt x="2420" y="4298"/>
                  </a:cubicBezTo>
                  <a:lnTo>
                    <a:pt x="2325" y="4489"/>
                  </a:lnTo>
                  <a:lnTo>
                    <a:pt x="1688" y="5508"/>
                  </a:lnTo>
                  <a:cubicBezTo>
                    <a:pt x="1624" y="5540"/>
                    <a:pt x="1592" y="5572"/>
                    <a:pt x="1529" y="5572"/>
                  </a:cubicBezTo>
                  <a:cubicBezTo>
                    <a:pt x="1433" y="5572"/>
                    <a:pt x="1401" y="5444"/>
                    <a:pt x="1433" y="5413"/>
                  </a:cubicBezTo>
                  <a:lnTo>
                    <a:pt x="1879" y="4139"/>
                  </a:lnTo>
                  <a:lnTo>
                    <a:pt x="1210" y="5508"/>
                  </a:lnTo>
                  <a:cubicBezTo>
                    <a:pt x="1147" y="5540"/>
                    <a:pt x="1115" y="5572"/>
                    <a:pt x="1051" y="5572"/>
                  </a:cubicBezTo>
                  <a:cubicBezTo>
                    <a:pt x="956" y="5572"/>
                    <a:pt x="924" y="5508"/>
                    <a:pt x="956" y="5413"/>
                  </a:cubicBezTo>
                  <a:lnTo>
                    <a:pt x="1433" y="3948"/>
                  </a:lnTo>
                  <a:lnTo>
                    <a:pt x="606" y="5540"/>
                  </a:lnTo>
                  <a:cubicBezTo>
                    <a:pt x="574" y="5572"/>
                    <a:pt x="478" y="5604"/>
                    <a:pt x="446" y="5604"/>
                  </a:cubicBezTo>
                  <a:cubicBezTo>
                    <a:pt x="351" y="5572"/>
                    <a:pt x="351" y="5540"/>
                    <a:pt x="351" y="5444"/>
                  </a:cubicBezTo>
                  <a:lnTo>
                    <a:pt x="988" y="3630"/>
                  </a:lnTo>
                  <a:lnTo>
                    <a:pt x="255" y="5094"/>
                  </a:lnTo>
                  <a:cubicBezTo>
                    <a:pt x="192" y="5190"/>
                    <a:pt x="128" y="5190"/>
                    <a:pt x="96" y="5190"/>
                  </a:cubicBezTo>
                  <a:cubicBezTo>
                    <a:pt x="1" y="5126"/>
                    <a:pt x="1" y="5094"/>
                    <a:pt x="1" y="5031"/>
                  </a:cubicBezTo>
                  <a:lnTo>
                    <a:pt x="606" y="3184"/>
                  </a:lnTo>
                  <a:cubicBezTo>
                    <a:pt x="924" y="2197"/>
                    <a:pt x="2102" y="1370"/>
                    <a:pt x="2102" y="1370"/>
                  </a:cubicBezTo>
                  <a:lnTo>
                    <a:pt x="2834" y="319"/>
                  </a:lnTo>
                  <a:lnTo>
                    <a:pt x="3025" y="32"/>
                  </a:lnTo>
                  <a:lnTo>
                    <a:pt x="3025" y="32"/>
                  </a:lnTo>
                  <a:cubicBezTo>
                    <a:pt x="3152" y="1"/>
                    <a:pt x="3343" y="32"/>
                    <a:pt x="3534" y="128"/>
                  </a:cubicBezTo>
                  <a:cubicBezTo>
                    <a:pt x="4076" y="128"/>
                    <a:pt x="4585" y="351"/>
                    <a:pt x="5031"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56"/>
            <p:cNvSpPr/>
            <p:nvPr/>
          </p:nvSpPr>
          <p:spPr>
            <a:xfrm>
              <a:off x="6635773" y="3960577"/>
              <a:ext cx="51660" cy="333352"/>
            </a:xfrm>
            <a:custGeom>
              <a:rect b="b" l="l" r="r" t="t"/>
              <a:pathLst>
                <a:path extrusionOk="0" h="22604" w="3503">
                  <a:moveTo>
                    <a:pt x="160" y="0"/>
                  </a:moveTo>
                  <a:lnTo>
                    <a:pt x="160" y="0"/>
                  </a:lnTo>
                  <a:cubicBezTo>
                    <a:pt x="1" y="1910"/>
                    <a:pt x="1" y="3852"/>
                    <a:pt x="96" y="5731"/>
                  </a:cubicBezTo>
                  <a:cubicBezTo>
                    <a:pt x="128" y="7641"/>
                    <a:pt x="319" y="9551"/>
                    <a:pt x="574" y="11461"/>
                  </a:cubicBezTo>
                  <a:cubicBezTo>
                    <a:pt x="829" y="13371"/>
                    <a:pt x="1211" y="15249"/>
                    <a:pt x="1688" y="17128"/>
                  </a:cubicBezTo>
                  <a:cubicBezTo>
                    <a:pt x="1806" y="17584"/>
                    <a:pt x="1934" y="18040"/>
                    <a:pt x="2070" y="18495"/>
                  </a:cubicBezTo>
                  <a:lnTo>
                    <a:pt x="2070" y="18495"/>
                  </a:lnTo>
                  <a:lnTo>
                    <a:pt x="1879" y="17828"/>
                  </a:lnTo>
                  <a:cubicBezTo>
                    <a:pt x="1879" y="17701"/>
                    <a:pt x="1847" y="17605"/>
                    <a:pt x="1784" y="17478"/>
                  </a:cubicBezTo>
                  <a:lnTo>
                    <a:pt x="1720" y="17128"/>
                  </a:lnTo>
                  <a:cubicBezTo>
                    <a:pt x="1242" y="15249"/>
                    <a:pt x="924" y="13371"/>
                    <a:pt x="638" y="11461"/>
                  </a:cubicBezTo>
                  <a:cubicBezTo>
                    <a:pt x="351" y="9551"/>
                    <a:pt x="192" y="7641"/>
                    <a:pt x="128" y="5731"/>
                  </a:cubicBezTo>
                  <a:cubicBezTo>
                    <a:pt x="96" y="4776"/>
                    <a:pt x="96" y="3821"/>
                    <a:pt x="96" y="2866"/>
                  </a:cubicBezTo>
                  <a:cubicBezTo>
                    <a:pt x="96" y="1910"/>
                    <a:pt x="96" y="955"/>
                    <a:pt x="160" y="0"/>
                  </a:cubicBezTo>
                  <a:close/>
                  <a:moveTo>
                    <a:pt x="2070" y="18495"/>
                  </a:moveTo>
                  <a:lnTo>
                    <a:pt x="2070" y="18496"/>
                  </a:lnTo>
                  <a:lnTo>
                    <a:pt x="2261" y="19197"/>
                  </a:lnTo>
                  <a:lnTo>
                    <a:pt x="2389" y="19547"/>
                  </a:lnTo>
                  <a:lnTo>
                    <a:pt x="2500" y="19852"/>
                  </a:lnTo>
                  <a:lnTo>
                    <a:pt x="2500" y="19852"/>
                  </a:lnTo>
                  <a:cubicBezTo>
                    <a:pt x="2349" y="19401"/>
                    <a:pt x="2205" y="18949"/>
                    <a:pt x="2070" y="18495"/>
                  </a:cubicBezTo>
                  <a:close/>
                  <a:moveTo>
                    <a:pt x="2500" y="19852"/>
                  </a:moveTo>
                  <a:cubicBezTo>
                    <a:pt x="2535" y="19957"/>
                    <a:pt x="2570" y="20062"/>
                    <a:pt x="2606" y="20166"/>
                  </a:cubicBezTo>
                  <a:lnTo>
                    <a:pt x="2606" y="20166"/>
                  </a:lnTo>
                  <a:lnTo>
                    <a:pt x="2516" y="19897"/>
                  </a:lnTo>
                  <a:lnTo>
                    <a:pt x="2500" y="19852"/>
                  </a:lnTo>
                  <a:close/>
                  <a:moveTo>
                    <a:pt x="2606" y="20166"/>
                  </a:moveTo>
                  <a:lnTo>
                    <a:pt x="2739" y="20566"/>
                  </a:lnTo>
                  <a:lnTo>
                    <a:pt x="2993" y="21266"/>
                  </a:lnTo>
                  <a:lnTo>
                    <a:pt x="3121" y="21616"/>
                  </a:lnTo>
                  <a:lnTo>
                    <a:pt x="3216" y="21935"/>
                  </a:lnTo>
                  <a:lnTo>
                    <a:pt x="3503" y="22603"/>
                  </a:lnTo>
                  <a:cubicBezTo>
                    <a:pt x="3188" y="21802"/>
                    <a:pt x="2886" y="20988"/>
                    <a:pt x="2606" y="20166"/>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56"/>
            <p:cNvSpPr/>
            <p:nvPr/>
          </p:nvSpPr>
          <p:spPr>
            <a:xfrm>
              <a:off x="6635316" y="3960577"/>
              <a:ext cx="52590" cy="333810"/>
            </a:xfrm>
            <a:custGeom>
              <a:rect b="b" l="l" r="r" t="t"/>
              <a:pathLst>
                <a:path extrusionOk="0" h="22635" w="3566">
                  <a:moveTo>
                    <a:pt x="64" y="2862"/>
                  </a:moveTo>
                  <a:cubicBezTo>
                    <a:pt x="64" y="2868"/>
                    <a:pt x="64" y="2875"/>
                    <a:pt x="64" y="2881"/>
                  </a:cubicBezTo>
                  <a:lnTo>
                    <a:pt x="64" y="2881"/>
                  </a:lnTo>
                  <a:cubicBezTo>
                    <a:pt x="64" y="2876"/>
                    <a:pt x="64" y="2871"/>
                    <a:pt x="64" y="2866"/>
                  </a:cubicBezTo>
                  <a:lnTo>
                    <a:pt x="64" y="2862"/>
                  </a:lnTo>
                  <a:close/>
                  <a:moveTo>
                    <a:pt x="191" y="0"/>
                  </a:moveTo>
                  <a:cubicBezTo>
                    <a:pt x="191" y="0"/>
                    <a:pt x="191" y="0"/>
                    <a:pt x="191" y="0"/>
                  </a:cubicBezTo>
                  <a:lnTo>
                    <a:pt x="191" y="0"/>
                  </a:lnTo>
                  <a:lnTo>
                    <a:pt x="127" y="1433"/>
                  </a:lnTo>
                  <a:lnTo>
                    <a:pt x="64" y="2862"/>
                  </a:lnTo>
                  <a:lnTo>
                    <a:pt x="64" y="2862"/>
                  </a:lnTo>
                  <a:cubicBezTo>
                    <a:pt x="72" y="1906"/>
                    <a:pt x="112" y="950"/>
                    <a:pt x="191" y="2"/>
                  </a:cubicBezTo>
                  <a:lnTo>
                    <a:pt x="191" y="2"/>
                  </a:lnTo>
                  <a:cubicBezTo>
                    <a:pt x="32" y="1912"/>
                    <a:pt x="0" y="3853"/>
                    <a:pt x="127" y="5762"/>
                  </a:cubicBezTo>
                  <a:cubicBezTo>
                    <a:pt x="80" y="4807"/>
                    <a:pt x="56" y="3844"/>
                    <a:pt x="64" y="2881"/>
                  </a:cubicBezTo>
                  <a:lnTo>
                    <a:pt x="64" y="2881"/>
                  </a:lnTo>
                  <a:cubicBezTo>
                    <a:pt x="64" y="3811"/>
                    <a:pt x="64" y="4740"/>
                    <a:pt x="153" y="5669"/>
                  </a:cubicBezTo>
                  <a:lnTo>
                    <a:pt x="153" y="5669"/>
                  </a:lnTo>
                  <a:cubicBezTo>
                    <a:pt x="96" y="4745"/>
                    <a:pt x="96" y="3821"/>
                    <a:pt x="96" y="2897"/>
                  </a:cubicBezTo>
                  <a:lnTo>
                    <a:pt x="159" y="1465"/>
                  </a:lnTo>
                  <a:lnTo>
                    <a:pt x="191" y="0"/>
                  </a:lnTo>
                  <a:close/>
                  <a:moveTo>
                    <a:pt x="153" y="5669"/>
                  </a:moveTo>
                  <a:lnTo>
                    <a:pt x="153" y="5669"/>
                  </a:lnTo>
                  <a:cubicBezTo>
                    <a:pt x="155" y="5700"/>
                    <a:pt x="157" y="5731"/>
                    <a:pt x="159" y="5762"/>
                  </a:cubicBezTo>
                  <a:cubicBezTo>
                    <a:pt x="223" y="7673"/>
                    <a:pt x="382" y="9583"/>
                    <a:pt x="669" y="11493"/>
                  </a:cubicBezTo>
                  <a:cubicBezTo>
                    <a:pt x="724" y="11970"/>
                    <a:pt x="790" y="12446"/>
                    <a:pt x="865" y="12920"/>
                  </a:cubicBezTo>
                  <a:lnTo>
                    <a:pt x="865" y="12920"/>
                  </a:lnTo>
                  <a:cubicBezTo>
                    <a:pt x="784" y="12446"/>
                    <a:pt x="708" y="11970"/>
                    <a:pt x="637" y="11493"/>
                  </a:cubicBezTo>
                  <a:cubicBezTo>
                    <a:pt x="509" y="10538"/>
                    <a:pt x="382" y="9583"/>
                    <a:pt x="318" y="8628"/>
                  </a:cubicBezTo>
                  <a:cubicBezTo>
                    <a:pt x="191" y="7673"/>
                    <a:pt x="159" y="6718"/>
                    <a:pt x="127" y="5762"/>
                  </a:cubicBezTo>
                  <a:lnTo>
                    <a:pt x="127" y="5762"/>
                  </a:lnTo>
                  <a:cubicBezTo>
                    <a:pt x="127" y="6718"/>
                    <a:pt x="191" y="7673"/>
                    <a:pt x="287" y="8628"/>
                  </a:cubicBezTo>
                  <a:cubicBezTo>
                    <a:pt x="350" y="9583"/>
                    <a:pt x="478" y="10538"/>
                    <a:pt x="605" y="11493"/>
                  </a:cubicBezTo>
                  <a:cubicBezTo>
                    <a:pt x="860" y="13403"/>
                    <a:pt x="1242" y="15281"/>
                    <a:pt x="1719" y="17159"/>
                  </a:cubicBezTo>
                  <a:cubicBezTo>
                    <a:pt x="1817" y="17544"/>
                    <a:pt x="1922" y="17927"/>
                    <a:pt x="2032" y="18307"/>
                  </a:cubicBezTo>
                  <a:lnTo>
                    <a:pt x="2032" y="18307"/>
                  </a:lnTo>
                  <a:lnTo>
                    <a:pt x="2101" y="18560"/>
                  </a:lnTo>
                  <a:lnTo>
                    <a:pt x="2292" y="19229"/>
                  </a:lnTo>
                  <a:lnTo>
                    <a:pt x="2420" y="19579"/>
                  </a:lnTo>
                  <a:lnTo>
                    <a:pt x="2482" y="19751"/>
                  </a:lnTo>
                  <a:lnTo>
                    <a:pt x="2482" y="19751"/>
                  </a:lnTo>
                  <a:cubicBezTo>
                    <a:pt x="2530" y="19894"/>
                    <a:pt x="2578" y="20037"/>
                    <a:pt x="2627" y="20180"/>
                  </a:cubicBezTo>
                  <a:lnTo>
                    <a:pt x="2627" y="20180"/>
                  </a:lnTo>
                  <a:lnTo>
                    <a:pt x="2770" y="20629"/>
                  </a:lnTo>
                  <a:lnTo>
                    <a:pt x="3021" y="21290"/>
                  </a:lnTo>
                  <a:lnTo>
                    <a:pt x="3021" y="21290"/>
                  </a:lnTo>
                  <a:cubicBezTo>
                    <a:pt x="3025" y="21300"/>
                    <a:pt x="3029" y="21310"/>
                    <a:pt x="3033" y="21321"/>
                  </a:cubicBezTo>
                  <a:lnTo>
                    <a:pt x="3033" y="21321"/>
                  </a:lnTo>
                  <a:lnTo>
                    <a:pt x="3152" y="21648"/>
                  </a:lnTo>
                  <a:lnTo>
                    <a:pt x="3247" y="21966"/>
                  </a:lnTo>
                  <a:lnTo>
                    <a:pt x="3534" y="22635"/>
                  </a:lnTo>
                  <a:lnTo>
                    <a:pt x="3566" y="22603"/>
                  </a:lnTo>
                  <a:lnTo>
                    <a:pt x="3311" y="21935"/>
                  </a:lnTo>
                  <a:lnTo>
                    <a:pt x="3184" y="21616"/>
                  </a:lnTo>
                  <a:lnTo>
                    <a:pt x="3056" y="21266"/>
                  </a:lnTo>
                  <a:lnTo>
                    <a:pt x="2833" y="20566"/>
                  </a:lnTo>
                  <a:lnTo>
                    <a:pt x="2579" y="19897"/>
                  </a:lnTo>
                  <a:lnTo>
                    <a:pt x="2451" y="19547"/>
                  </a:lnTo>
                  <a:lnTo>
                    <a:pt x="2356" y="19197"/>
                  </a:lnTo>
                  <a:lnTo>
                    <a:pt x="2133" y="18496"/>
                  </a:lnTo>
                  <a:lnTo>
                    <a:pt x="1942" y="17828"/>
                  </a:lnTo>
                  <a:lnTo>
                    <a:pt x="1878" y="17478"/>
                  </a:lnTo>
                  <a:lnTo>
                    <a:pt x="1783" y="17128"/>
                  </a:lnTo>
                  <a:cubicBezTo>
                    <a:pt x="1305" y="15249"/>
                    <a:pt x="955" y="13371"/>
                    <a:pt x="669" y="11461"/>
                  </a:cubicBezTo>
                  <a:cubicBezTo>
                    <a:pt x="382" y="9551"/>
                    <a:pt x="223" y="7641"/>
                    <a:pt x="159" y="5731"/>
                  </a:cubicBezTo>
                  <a:cubicBezTo>
                    <a:pt x="157" y="5710"/>
                    <a:pt x="155" y="5690"/>
                    <a:pt x="153" y="5669"/>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56"/>
            <p:cNvSpPr/>
            <p:nvPr/>
          </p:nvSpPr>
          <p:spPr>
            <a:xfrm>
              <a:off x="6715589" y="3916436"/>
              <a:ext cx="69505" cy="371858"/>
            </a:xfrm>
            <a:custGeom>
              <a:rect b="b" l="l" r="r" t="t"/>
              <a:pathLst>
                <a:path extrusionOk="0" h="25215" w="4713">
                  <a:moveTo>
                    <a:pt x="1" y="1"/>
                  </a:moveTo>
                  <a:cubicBezTo>
                    <a:pt x="606" y="924"/>
                    <a:pt x="1020" y="1911"/>
                    <a:pt x="1465" y="2802"/>
                  </a:cubicBezTo>
                  <a:cubicBezTo>
                    <a:pt x="1879" y="3789"/>
                    <a:pt x="2229" y="4840"/>
                    <a:pt x="2548" y="5859"/>
                  </a:cubicBezTo>
                  <a:cubicBezTo>
                    <a:pt x="3153" y="7960"/>
                    <a:pt x="3598" y="10093"/>
                    <a:pt x="3917" y="12225"/>
                  </a:cubicBezTo>
                  <a:cubicBezTo>
                    <a:pt x="4235" y="14390"/>
                    <a:pt x="4394" y="16555"/>
                    <a:pt x="4490" y="18720"/>
                  </a:cubicBezTo>
                  <a:cubicBezTo>
                    <a:pt x="4553" y="18943"/>
                    <a:pt x="4553" y="19229"/>
                    <a:pt x="4553" y="19516"/>
                  </a:cubicBezTo>
                  <a:lnTo>
                    <a:pt x="4585" y="20312"/>
                  </a:lnTo>
                  <a:lnTo>
                    <a:pt x="4617" y="21935"/>
                  </a:lnTo>
                  <a:lnTo>
                    <a:pt x="4617" y="23559"/>
                  </a:lnTo>
                  <a:cubicBezTo>
                    <a:pt x="4585" y="24132"/>
                    <a:pt x="4585" y="24641"/>
                    <a:pt x="4585" y="25214"/>
                  </a:cubicBezTo>
                  <a:cubicBezTo>
                    <a:pt x="4617" y="24641"/>
                    <a:pt x="4617" y="24132"/>
                    <a:pt x="4649" y="23559"/>
                  </a:cubicBezTo>
                  <a:lnTo>
                    <a:pt x="4712" y="21935"/>
                  </a:lnTo>
                  <a:lnTo>
                    <a:pt x="4712" y="20312"/>
                  </a:lnTo>
                  <a:lnTo>
                    <a:pt x="4712" y="19516"/>
                  </a:lnTo>
                  <a:lnTo>
                    <a:pt x="4712" y="18720"/>
                  </a:lnTo>
                  <a:cubicBezTo>
                    <a:pt x="4649" y="18147"/>
                    <a:pt x="4649" y="17637"/>
                    <a:pt x="4617" y="17096"/>
                  </a:cubicBezTo>
                  <a:lnTo>
                    <a:pt x="4585" y="16300"/>
                  </a:lnTo>
                  <a:cubicBezTo>
                    <a:pt x="4553" y="16046"/>
                    <a:pt x="4553" y="15759"/>
                    <a:pt x="4490" y="15504"/>
                  </a:cubicBezTo>
                  <a:cubicBezTo>
                    <a:pt x="4458" y="14931"/>
                    <a:pt x="4394" y="14422"/>
                    <a:pt x="4330" y="13849"/>
                  </a:cubicBezTo>
                  <a:lnTo>
                    <a:pt x="4299" y="13658"/>
                  </a:lnTo>
                  <a:lnTo>
                    <a:pt x="4267" y="13467"/>
                  </a:lnTo>
                  <a:lnTo>
                    <a:pt x="4235" y="13053"/>
                  </a:lnTo>
                  <a:cubicBezTo>
                    <a:pt x="4171" y="12830"/>
                    <a:pt x="4139" y="12544"/>
                    <a:pt x="4108" y="12257"/>
                  </a:cubicBezTo>
                  <a:lnTo>
                    <a:pt x="3980" y="11461"/>
                  </a:lnTo>
                  <a:cubicBezTo>
                    <a:pt x="3917" y="11207"/>
                    <a:pt x="3853" y="10952"/>
                    <a:pt x="3821" y="10666"/>
                  </a:cubicBezTo>
                  <a:cubicBezTo>
                    <a:pt x="3789" y="10570"/>
                    <a:pt x="3789" y="10411"/>
                    <a:pt x="3757" y="10284"/>
                  </a:cubicBezTo>
                  <a:lnTo>
                    <a:pt x="3662" y="9870"/>
                  </a:lnTo>
                  <a:cubicBezTo>
                    <a:pt x="3630" y="9615"/>
                    <a:pt x="3598" y="9360"/>
                    <a:pt x="3503" y="9074"/>
                  </a:cubicBezTo>
                  <a:cubicBezTo>
                    <a:pt x="3280" y="8055"/>
                    <a:pt x="2993" y="6973"/>
                    <a:pt x="2675" y="5954"/>
                  </a:cubicBezTo>
                  <a:cubicBezTo>
                    <a:pt x="2357" y="4903"/>
                    <a:pt x="2006" y="3885"/>
                    <a:pt x="1561" y="2866"/>
                  </a:cubicBezTo>
                  <a:cubicBezTo>
                    <a:pt x="1306" y="2357"/>
                    <a:pt x="1083" y="1879"/>
                    <a:pt x="829" y="1402"/>
                  </a:cubicBezTo>
                  <a:cubicBezTo>
                    <a:pt x="606" y="924"/>
                    <a:pt x="319" y="447"/>
                    <a:pt x="1"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56"/>
            <p:cNvSpPr/>
            <p:nvPr/>
          </p:nvSpPr>
          <p:spPr>
            <a:xfrm>
              <a:off x="6530605" y="3653994"/>
              <a:ext cx="126784" cy="54477"/>
            </a:xfrm>
            <a:custGeom>
              <a:rect b="b" l="l" r="r" t="t"/>
              <a:pathLst>
                <a:path extrusionOk="0" h="3694" w="8597">
                  <a:moveTo>
                    <a:pt x="5222" y="255"/>
                  </a:moveTo>
                  <a:lnTo>
                    <a:pt x="5063" y="287"/>
                  </a:lnTo>
                  <a:cubicBezTo>
                    <a:pt x="5158" y="255"/>
                    <a:pt x="5190" y="255"/>
                    <a:pt x="5222" y="255"/>
                  </a:cubicBezTo>
                  <a:close/>
                  <a:moveTo>
                    <a:pt x="4999" y="287"/>
                  </a:moveTo>
                  <a:lnTo>
                    <a:pt x="4856" y="311"/>
                  </a:lnTo>
                  <a:lnTo>
                    <a:pt x="4856" y="311"/>
                  </a:lnTo>
                  <a:lnTo>
                    <a:pt x="4935" y="287"/>
                  </a:lnTo>
                  <a:close/>
                  <a:moveTo>
                    <a:pt x="3160" y="859"/>
                  </a:moveTo>
                  <a:cubicBezTo>
                    <a:pt x="3022" y="926"/>
                    <a:pt x="2884" y="996"/>
                    <a:pt x="2751" y="1066"/>
                  </a:cubicBezTo>
                  <a:lnTo>
                    <a:pt x="2751" y="1066"/>
                  </a:lnTo>
                  <a:lnTo>
                    <a:pt x="2771" y="1051"/>
                  </a:lnTo>
                  <a:lnTo>
                    <a:pt x="2866" y="987"/>
                  </a:lnTo>
                  <a:cubicBezTo>
                    <a:pt x="2930" y="987"/>
                    <a:pt x="2930" y="923"/>
                    <a:pt x="2962" y="923"/>
                  </a:cubicBezTo>
                  <a:cubicBezTo>
                    <a:pt x="3025" y="923"/>
                    <a:pt x="3089" y="892"/>
                    <a:pt x="3153" y="860"/>
                  </a:cubicBezTo>
                  <a:cubicBezTo>
                    <a:pt x="3155" y="860"/>
                    <a:pt x="3157" y="860"/>
                    <a:pt x="3160" y="859"/>
                  </a:cubicBezTo>
                  <a:close/>
                  <a:moveTo>
                    <a:pt x="6113" y="0"/>
                  </a:moveTo>
                  <a:cubicBezTo>
                    <a:pt x="5731" y="0"/>
                    <a:pt x="5349" y="64"/>
                    <a:pt x="4872" y="128"/>
                  </a:cubicBezTo>
                  <a:lnTo>
                    <a:pt x="4553" y="223"/>
                  </a:lnTo>
                  <a:cubicBezTo>
                    <a:pt x="4490" y="223"/>
                    <a:pt x="4458" y="255"/>
                    <a:pt x="4426" y="255"/>
                  </a:cubicBezTo>
                  <a:lnTo>
                    <a:pt x="4108" y="319"/>
                  </a:lnTo>
                  <a:cubicBezTo>
                    <a:pt x="4108" y="319"/>
                    <a:pt x="4076" y="382"/>
                    <a:pt x="4012" y="382"/>
                  </a:cubicBezTo>
                  <a:lnTo>
                    <a:pt x="3789" y="446"/>
                  </a:lnTo>
                  <a:cubicBezTo>
                    <a:pt x="3757" y="446"/>
                    <a:pt x="3694" y="478"/>
                    <a:pt x="3662" y="478"/>
                  </a:cubicBezTo>
                  <a:lnTo>
                    <a:pt x="3407" y="605"/>
                  </a:lnTo>
                  <a:cubicBezTo>
                    <a:pt x="3312" y="637"/>
                    <a:pt x="3280" y="637"/>
                    <a:pt x="3184" y="701"/>
                  </a:cubicBezTo>
                  <a:cubicBezTo>
                    <a:pt x="3184" y="701"/>
                    <a:pt x="3153" y="732"/>
                    <a:pt x="3121" y="732"/>
                  </a:cubicBezTo>
                  <a:cubicBezTo>
                    <a:pt x="3025" y="732"/>
                    <a:pt x="2993" y="764"/>
                    <a:pt x="2930" y="796"/>
                  </a:cubicBezTo>
                  <a:cubicBezTo>
                    <a:pt x="2866" y="796"/>
                    <a:pt x="2866" y="860"/>
                    <a:pt x="2834" y="860"/>
                  </a:cubicBezTo>
                  <a:lnTo>
                    <a:pt x="2707" y="923"/>
                  </a:lnTo>
                  <a:lnTo>
                    <a:pt x="2611" y="1019"/>
                  </a:lnTo>
                  <a:cubicBezTo>
                    <a:pt x="2198" y="1242"/>
                    <a:pt x="1879" y="1496"/>
                    <a:pt x="1561" y="1719"/>
                  </a:cubicBezTo>
                  <a:cubicBezTo>
                    <a:pt x="1242" y="2006"/>
                    <a:pt x="956" y="2292"/>
                    <a:pt x="701" y="2611"/>
                  </a:cubicBezTo>
                  <a:cubicBezTo>
                    <a:pt x="415" y="2993"/>
                    <a:pt x="160" y="3311"/>
                    <a:pt x="1" y="3629"/>
                  </a:cubicBezTo>
                  <a:lnTo>
                    <a:pt x="65" y="3693"/>
                  </a:lnTo>
                  <a:cubicBezTo>
                    <a:pt x="256" y="3375"/>
                    <a:pt x="478" y="3025"/>
                    <a:pt x="892" y="2738"/>
                  </a:cubicBezTo>
                  <a:cubicBezTo>
                    <a:pt x="1147" y="2388"/>
                    <a:pt x="1433" y="2133"/>
                    <a:pt x="1752" y="1878"/>
                  </a:cubicBezTo>
                  <a:cubicBezTo>
                    <a:pt x="2389" y="1369"/>
                    <a:pt x="3121" y="987"/>
                    <a:pt x="3853" y="701"/>
                  </a:cubicBezTo>
                  <a:cubicBezTo>
                    <a:pt x="3917" y="701"/>
                    <a:pt x="3948" y="637"/>
                    <a:pt x="3980" y="637"/>
                  </a:cubicBezTo>
                  <a:lnTo>
                    <a:pt x="4235" y="573"/>
                  </a:lnTo>
                  <a:cubicBezTo>
                    <a:pt x="4235" y="541"/>
                    <a:pt x="4267" y="541"/>
                    <a:pt x="4299" y="541"/>
                  </a:cubicBezTo>
                  <a:lnTo>
                    <a:pt x="4617" y="446"/>
                  </a:lnTo>
                  <a:cubicBezTo>
                    <a:pt x="4649" y="414"/>
                    <a:pt x="4712" y="414"/>
                    <a:pt x="4744" y="414"/>
                  </a:cubicBezTo>
                  <a:lnTo>
                    <a:pt x="5063" y="319"/>
                  </a:lnTo>
                  <a:lnTo>
                    <a:pt x="5094" y="319"/>
                  </a:lnTo>
                  <a:lnTo>
                    <a:pt x="5349" y="287"/>
                  </a:lnTo>
                  <a:lnTo>
                    <a:pt x="5413" y="287"/>
                  </a:lnTo>
                  <a:cubicBezTo>
                    <a:pt x="5445" y="255"/>
                    <a:pt x="5540" y="255"/>
                    <a:pt x="5604" y="255"/>
                  </a:cubicBezTo>
                  <a:lnTo>
                    <a:pt x="5922" y="223"/>
                  </a:lnTo>
                  <a:lnTo>
                    <a:pt x="5986" y="223"/>
                  </a:lnTo>
                  <a:lnTo>
                    <a:pt x="6368" y="159"/>
                  </a:lnTo>
                  <a:lnTo>
                    <a:pt x="6973" y="159"/>
                  </a:lnTo>
                  <a:lnTo>
                    <a:pt x="7482" y="223"/>
                  </a:lnTo>
                  <a:lnTo>
                    <a:pt x="7991" y="255"/>
                  </a:lnTo>
                  <a:lnTo>
                    <a:pt x="8596" y="319"/>
                  </a:lnTo>
                  <a:lnTo>
                    <a:pt x="8596" y="255"/>
                  </a:lnTo>
                  <a:lnTo>
                    <a:pt x="8437" y="223"/>
                  </a:lnTo>
                  <a:cubicBezTo>
                    <a:pt x="8278" y="159"/>
                    <a:pt x="8119" y="159"/>
                    <a:pt x="7960" y="128"/>
                  </a:cubicBezTo>
                  <a:lnTo>
                    <a:pt x="7450" y="64"/>
                  </a:lnTo>
                  <a:lnTo>
                    <a:pt x="6909" y="0"/>
                  </a:ln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56"/>
            <p:cNvSpPr/>
            <p:nvPr/>
          </p:nvSpPr>
          <p:spPr>
            <a:xfrm>
              <a:off x="6551739" y="3674184"/>
              <a:ext cx="96257" cy="123481"/>
            </a:xfrm>
            <a:custGeom>
              <a:rect b="b" l="l" r="r" t="t"/>
              <a:pathLst>
                <a:path extrusionOk="0" h="8373" w="6527">
                  <a:moveTo>
                    <a:pt x="5381" y="0"/>
                  </a:moveTo>
                  <a:cubicBezTo>
                    <a:pt x="2993" y="350"/>
                    <a:pt x="1083" y="1433"/>
                    <a:pt x="0" y="2260"/>
                  </a:cubicBezTo>
                  <a:cubicBezTo>
                    <a:pt x="0" y="2260"/>
                    <a:pt x="2802" y="1114"/>
                    <a:pt x="5221" y="1051"/>
                  </a:cubicBezTo>
                  <a:cubicBezTo>
                    <a:pt x="5890" y="3152"/>
                    <a:pt x="6431" y="8373"/>
                    <a:pt x="6431" y="8373"/>
                  </a:cubicBezTo>
                  <a:cubicBezTo>
                    <a:pt x="6527" y="6781"/>
                    <a:pt x="6431" y="4935"/>
                    <a:pt x="6176" y="2833"/>
                  </a:cubicBezTo>
                  <a:cubicBezTo>
                    <a:pt x="6049" y="1847"/>
                    <a:pt x="5763" y="828"/>
                    <a:pt x="538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56"/>
            <p:cNvSpPr/>
            <p:nvPr/>
          </p:nvSpPr>
          <p:spPr>
            <a:xfrm>
              <a:off x="6428725" y="3551450"/>
              <a:ext cx="169036" cy="112287"/>
            </a:xfrm>
            <a:custGeom>
              <a:rect b="b" l="l" r="r" t="t"/>
              <a:pathLst>
                <a:path extrusionOk="0" h="7614" w="11462">
                  <a:moveTo>
                    <a:pt x="3377" y="0"/>
                  </a:moveTo>
                  <a:cubicBezTo>
                    <a:pt x="3194" y="0"/>
                    <a:pt x="3002" y="14"/>
                    <a:pt x="2802" y="45"/>
                  </a:cubicBezTo>
                  <a:cubicBezTo>
                    <a:pt x="96" y="491"/>
                    <a:pt x="1" y="3006"/>
                    <a:pt x="542" y="4024"/>
                  </a:cubicBezTo>
                  <a:lnTo>
                    <a:pt x="542" y="4056"/>
                  </a:lnTo>
                  <a:cubicBezTo>
                    <a:pt x="574" y="4120"/>
                    <a:pt x="637" y="4184"/>
                    <a:pt x="669" y="4215"/>
                  </a:cubicBezTo>
                  <a:cubicBezTo>
                    <a:pt x="701" y="4311"/>
                    <a:pt x="797" y="4343"/>
                    <a:pt x="828" y="4375"/>
                  </a:cubicBezTo>
                  <a:cubicBezTo>
                    <a:pt x="924" y="4451"/>
                    <a:pt x="1025" y="4484"/>
                    <a:pt x="1130" y="4484"/>
                  </a:cubicBezTo>
                  <a:cubicBezTo>
                    <a:pt x="1553" y="4484"/>
                    <a:pt x="2038" y="3948"/>
                    <a:pt x="2420" y="3515"/>
                  </a:cubicBezTo>
                  <a:cubicBezTo>
                    <a:pt x="2667" y="3222"/>
                    <a:pt x="2854" y="3118"/>
                    <a:pt x="3022" y="3118"/>
                  </a:cubicBezTo>
                  <a:cubicBezTo>
                    <a:pt x="3439" y="3118"/>
                    <a:pt x="3738" y="3763"/>
                    <a:pt x="4545" y="3763"/>
                  </a:cubicBezTo>
                  <a:cubicBezTo>
                    <a:pt x="4754" y="3763"/>
                    <a:pt x="4997" y="3720"/>
                    <a:pt x="5285" y="3611"/>
                  </a:cubicBezTo>
                  <a:cubicBezTo>
                    <a:pt x="5476" y="3579"/>
                    <a:pt x="5636" y="3515"/>
                    <a:pt x="5827" y="3388"/>
                  </a:cubicBezTo>
                  <a:cubicBezTo>
                    <a:pt x="5865" y="3366"/>
                    <a:pt x="5897" y="3355"/>
                    <a:pt x="5925" y="3355"/>
                  </a:cubicBezTo>
                  <a:cubicBezTo>
                    <a:pt x="6339" y="3355"/>
                    <a:pt x="5734" y="5699"/>
                    <a:pt x="7673" y="7399"/>
                  </a:cubicBezTo>
                  <a:cubicBezTo>
                    <a:pt x="7753" y="7542"/>
                    <a:pt x="7888" y="7614"/>
                    <a:pt x="8023" y="7614"/>
                  </a:cubicBezTo>
                  <a:cubicBezTo>
                    <a:pt x="8158" y="7614"/>
                    <a:pt x="8294" y="7542"/>
                    <a:pt x="8373" y="7399"/>
                  </a:cubicBezTo>
                  <a:cubicBezTo>
                    <a:pt x="8724" y="6921"/>
                    <a:pt x="9392" y="5998"/>
                    <a:pt x="10538" y="5648"/>
                  </a:cubicBezTo>
                  <a:cubicBezTo>
                    <a:pt x="10697" y="5616"/>
                    <a:pt x="10856" y="5584"/>
                    <a:pt x="11047" y="5553"/>
                  </a:cubicBezTo>
                  <a:cubicBezTo>
                    <a:pt x="11302" y="5489"/>
                    <a:pt x="11461" y="5298"/>
                    <a:pt x="11461" y="5075"/>
                  </a:cubicBezTo>
                  <a:cubicBezTo>
                    <a:pt x="11334" y="3515"/>
                    <a:pt x="9583" y="3802"/>
                    <a:pt x="7800" y="3420"/>
                  </a:cubicBezTo>
                  <a:cubicBezTo>
                    <a:pt x="7100" y="3324"/>
                    <a:pt x="6845" y="3006"/>
                    <a:pt x="6591" y="2592"/>
                  </a:cubicBezTo>
                  <a:cubicBezTo>
                    <a:pt x="6463" y="2305"/>
                    <a:pt x="6368" y="2051"/>
                    <a:pt x="6209" y="1764"/>
                  </a:cubicBezTo>
                  <a:cubicBezTo>
                    <a:pt x="6081" y="1478"/>
                    <a:pt x="5827" y="1127"/>
                    <a:pt x="5508" y="841"/>
                  </a:cubicBezTo>
                  <a:cubicBezTo>
                    <a:pt x="5054" y="387"/>
                    <a:pt x="4331" y="0"/>
                    <a:pt x="3377"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56"/>
            <p:cNvSpPr/>
            <p:nvPr/>
          </p:nvSpPr>
          <p:spPr>
            <a:xfrm>
              <a:off x="6503380" y="3586845"/>
              <a:ext cx="19260" cy="24437"/>
            </a:xfrm>
            <a:custGeom>
              <a:rect b="b" l="l" r="r" t="t"/>
              <a:pathLst>
                <a:path extrusionOk="0" h="1657" w="1306">
                  <a:moveTo>
                    <a:pt x="1178" y="1274"/>
                  </a:moveTo>
                  <a:cubicBezTo>
                    <a:pt x="1178" y="1306"/>
                    <a:pt x="1147" y="1338"/>
                    <a:pt x="1147" y="1370"/>
                  </a:cubicBezTo>
                  <a:cubicBezTo>
                    <a:pt x="1019" y="1529"/>
                    <a:pt x="860" y="1656"/>
                    <a:pt x="701" y="1656"/>
                  </a:cubicBezTo>
                  <a:cubicBezTo>
                    <a:pt x="510" y="1656"/>
                    <a:pt x="351" y="1593"/>
                    <a:pt x="223" y="1433"/>
                  </a:cubicBezTo>
                  <a:cubicBezTo>
                    <a:pt x="191" y="1370"/>
                    <a:pt x="160" y="1338"/>
                    <a:pt x="160" y="1274"/>
                  </a:cubicBezTo>
                  <a:cubicBezTo>
                    <a:pt x="64" y="1147"/>
                    <a:pt x="64" y="1020"/>
                    <a:pt x="32" y="860"/>
                  </a:cubicBezTo>
                  <a:cubicBezTo>
                    <a:pt x="0" y="415"/>
                    <a:pt x="255" y="33"/>
                    <a:pt x="637" y="33"/>
                  </a:cubicBezTo>
                  <a:cubicBezTo>
                    <a:pt x="987" y="1"/>
                    <a:pt x="1274" y="351"/>
                    <a:pt x="1306"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0" name="Google Shape;3090;p56"/>
            <p:cNvSpPr/>
            <p:nvPr/>
          </p:nvSpPr>
          <p:spPr>
            <a:xfrm>
              <a:off x="6505725" y="3591550"/>
              <a:ext cx="15042" cy="18316"/>
            </a:xfrm>
            <a:custGeom>
              <a:rect b="b" l="l" r="r" t="t"/>
              <a:pathLst>
                <a:path extrusionOk="0" h="1242" w="1020">
                  <a:moveTo>
                    <a:pt x="478" y="0"/>
                  </a:moveTo>
                  <a:cubicBezTo>
                    <a:pt x="192" y="0"/>
                    <a:pt x="1" y="319"/>
                    <a:pt x="32" y="637"/>
                  </a:cubicBezTo>
                  <a:cubicBezTo>
                    <a:pt x="64" y="987"/>
                    <a:pt x="255" y="1242"/>
                    <a:pt x="542" y="1242"/>
                  </a:cubicBezTo>
                  <a:cubicBezTo>
                    <a:pt x="828" y="1242"/>
                    <a:pt x="1019" y="892"/>
                    <a:pt x="988" y="605"/>
                  </a:cubicBezTo>
                  <a:cubicBezTo>
                    <a:pt x="988" y="287"/>
                    <a:pt x="733"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56"/>
            <p:cNvSpPr/>
            <p:nvPr/>
          </p:nvSpPr>
          <p:spPr>
            <a:xfrm>
              <a:off x="6253607" y="3935225"/>
              <a:ext cx="44611" cy="154008"/>
            </a:xfrm>
            <a:custGeom>
              <a:rect b="b" l="l" r="r" t="t"/>
              <a:pathLst>
                <a:path extrusionOk="0" h="10443" w="3025">
                  <a:moveTo>
                    <a:pt x="701" y="0"/>
                  </a:moveTo>
                  <a:cubicBezTo>
                    <a:pt x="701" y="0"/>
                    <a:pt x="0" y="3916"/>
                    <a:pt x="1974" y="7736"/>
                  </a:cubicBezTo>
                  <a:cubicBezTo>
                    <a:pt x="1847" y="10028"/>
                    <a:pt x="2770" y="10442"/>
                    <a:pt x="2802" y="10442"/>
                  </a:cubicBezTo>
                  <a:cubicBezTo>
                    <a:pt x="2611" y="10315"/>
                    <a:pt x="2452" y="10124"/>
                    <a:pt x="2388" y="9805"/>
                  </a:cubicBezTo>
                  <a:cubicBezTo>
                    <a:pt x="2388" y="9614"/>
                    <a:pt x="2388" y="9392"/>
                    <a:pt x="2483" y="9137"/>
                  </a:cubicBezTo>
                  <a:cubicBezTo>
                    <a:pt x="2515" y="9041"/>
                    <a:pt x="2515" y="8978"/>
                    <a:pt x="2547" y="8850"/>
                  </a:cubicBezTo>
                  <a:cubicBezTo>
                    <a:pt x="2611" y="8691"/>
                    <a:pt x="2674" y="8437"/>
                    <a:pt x="2770" y="8246"/>
                  </a:cubicBezTo>
                  <a:cubicBezTo>
                    <a:pt x="2834" y="8118"/>
                    <a:pt x="2961" y="8055"/>
                    <a:pt x="3025" y="7927"/>
                  </a:cubicBezTo>
                  <a:cubicBezTo>
                    <a:pt x="2356" y="6590"/>
                    <a:pt x="796" y="3152"/>
                    <a:pt x="701" y="287"/>
                  </a:cubicBezTo>
                  <a:cubicBezTo>
                    <a:pt x="701" y="159"/>
                    <a:pt x="733" y="96"/>
                    <a:pt x="733"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56"/>
            <p:cNvSpPr/>
            <p:nvPr/>
          </p:nvSpPr>
          <p:spPr>
            <a:xfrm>
              <a:off x="6550795" y="3674184"/>
              <a:ext cx="97201" cy="263390"/>
            </a:xfrm>
            <a:custGeom>
              <a:rect b="b" l="l" r="r" t="t"/>
              <a:pathLst>
                <a:path extrusionOk="0" h="17860" w="6591">
                  <a:moveTo>
                    <a:pt x="5476" y="0"/>
                  </a:moveTo>
                  <a:cubicBezTo>
                    <a:pt x="4458" y="127"/>
                    <a:pt x="3534" y="414"/>
                    <a:pt x="2707" y="764"/>
                  </a:cubicBezTo>
                  <a:cubicBezTo>
                    <a:pt x="3343" y="2038"/>
                    <a:pt x="4776" y="5348"/>
                    <a:pt x="4108" y="8627"/>
                  </a:cubicBezTo>
                  <a:cubicBezTo>
                    <a:pt x="3471" y="11715"/>
                    <a:pt x="1242" y="14135"/>
                    <a:pt x="1" y="15249"/>
                  </a:cubicBezTo>
                  <a:cubicBezTo>
                    <a:pt x="1" y="15281"/>
                    <a:pt x="33" y="15313"/>
                    <a:pt x="64" y="15376"/>
                  </a:cubicBezTo>
                  <a:cubicBezTo>
                    <a:pt x="128" y="15440"/>
                    <a:pt x="192" y="15472"/>
                    <a:pt x="224" y="15567"/>
                  </a:cubicBezTo>
                  <a:cubicBezTo>
                    <a:pt x="988" y="16554"/>
                    <a:pt x="1720" y="17477"/>
                    <a:pt x="1720" y="17859"/>
                  </a:cubicBezTo>
                  <a:cubicBezTo>
                    <a:pt x="1911" y="17477"/>
                    <a:pt x="2548" y="16268"/>
                    <a:pt x="3566" y="14740"/>
                  </a:cubicBezTo>
                  <a:cubicBezTo>
                    <a:pt x="3917" y="14198"/>
                    <a:pt x="4330" y="13657"/>
                    <a:pt x="4776" y="13052"/>
                  </a:cubicBezTo>
                  <a:cubicBezTo>
                    <a:pt x="5795" y="11652"/>
                    <a:pt x="6336" y="10155"/>
                    <a:pt x="6495" y="8373"/>
                  </a:cubicBezTo>
                  <a:cubicBezTo>
                    <a:pt x="6591" y="6781"/>
                    <a:pt x="6495" y="4935"/>
                    <a:pt x="6272" y="2833"/>
                  </a:cubicBezTo>
                  <a:cubicBezTo>
                    <a:pt x="6177" y="1847"/>
                    <a:pt x="5890" y="828"/>
                    <a:pt x="5476"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56"/>
            <p:cNvSpPr/>
            <p:nvPr/>
          </p:nvSpPr>
          <p:spPr>
            <a:xfrm>
              <a:off x="6530147" y="3655793"/>
              <a:ext cx="153064" cy="63473"/>
            </a:xfrm>
            <a:custGeom>
              <a:rect b="b" l="l" r="r" t="t"/>
              <a:pathLst>
                <a:path extrusionOk="0" h="4304" w="10379">
                  <a:moveTo>
                    <a:pt x="6569" y="1"/>
                  </a:moveTo>
                  <a:cubicBezTo>
                    <a:pt x="2667" y="1"/>
                    <a:pt x="662" y="2563"/>
                    <a:pt x="32" y="3571"/>
                  </a:cubicBezTo>
                  <a:cubicBezTo>
                    <a:pt x="0" y="3730"/>
                    <a:pt x="0" y="4271"/>
                    <a:pt x="573" y="4303"/>
                  </a:cubicBezTo>
                  <a:cubicBezTo>
                    <a:pt x="732" y="4112"/>
                    <a:pt x="1051" y="3794"/>
                    <a:pt x="1433" y="3476"/>
                  </a:cubicBezTo>
                  <a:cubicBezTo>
                    <a:pt x="2038" y="2998"/>
                    <a:pt x="2961" y="2457"/>
                    <a:pt x="4011" y="2011"/>
                  </a:cubicBezTo>
                  <a:cubicBezTo>
                    <a:pt x="4871" y="1693"/>
                    <a:pt x="5762" y="1406"/>
                    <a:pt x="6813" y="1247"/>
                  </a:cubicBezTo>
                  <a:cubicBezTo>
                    <a:pt x="7344" y="1171"/>
                    <a:pt x="7891" y="1131"/>
                    <a:pt x="8455" y="1131"/>
                  </a:cubicBezTo>
                  <a:cubicBezTo>
                    <a:pt x="9073" y="1131"/>
                    <a:pt x="9713" y="1179"/>
                    <a:pt x="10378" y="1279"/>
                  </a:cubicBezTo>
                  <a:cubicBezTo>
                    <a:pt x="10315" y="1056"/>
                    <a:pt x="10219" y="865"/>
                    <a:pt x="10060" y="610"/>
                  </a:cubicBezTo>
                  <a:cubicBezTo>
                    <a:pt x="8758" y="179"/>
                    <a:pt x="7598" y="1"/>
                    <a:pt x="6569"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56"/>
            <p:cNvSpPr/>
            <p:nvPr/>
          </p:nvSpPr>
          <p:spPr>
            <a:xfrm>
              <a:off x="6507141" y="3907985"/>
              <a:ext cx="90151" cy="78899"/>
            </a:xfrm>
            <a:custGeom>
              <a:rect b="b" l="l" r="r" t="t"/>
              <a:pathLst>
                <a:path extrusionOk="0" h="5350" w="6113">
                  <a:moveTo>
                    <a:pt x="1592" y="1"/>
                  </a:moveTo>
                  <a:lnTo>
                    <a:pt x="923" y="542"/>
                  </a:lnTo>
                  <a:cubicBezTo>
                    <a:pt x="923" y="542"/>
                    <a:pt x="923" y="574"/>
                    <a:pt x="892" y="701"/>
                  </a:cubicBezTo>
                  <a:cubicBezTo>
                    <a:pt x="860" y="797"/>
                    <a:pt x="796" y="956"/>
                    <a:pt x="764" y="1115"/>
                  </a:cubicBezTo>
                  <a:cubicBezTo>
                    <a:pt x="637" y="1624"/>
                    <a:pt x="414" y="2134"/>
                    <a:pt x="128" y="2580"/>
                  </a:cubicBezTo>
                  <a:lnTo>
                    <a:pt x="0" y="2771"/>
                  </a:lnTo>
                  <a:cubicBezTo>
                    <a:pt x="159" y="3216"/>
                    <a:pt x="319" y="3598"/>
                    <a:pt x="478" y="4012"/>
                  </a:cubicBezTo>
                  <a:lnTo>
                    <a:pt x="573" y="3917"/>
                  </a:lnTo>
                  <a:cubicBezTo>
                    <a:pt x="732" y="3853"/>
                    <a:pt x="3024" y="2802"/>
                    <a:pt x="3024" y="2802"/>
                  </a:cubicBezTo>
                  <a:cubicBezTo>
                    <a:pt x="3024" y="2802"/>
                    <a:pt x="3820" y="4490"/>
                    <a:pt x="5794" y="5349"/>
                  </a:cubicBezTo>
                  <a:cubicBezTo>
                    <a:pt x="5794" y="5285"/>
                    <a:pt x="5826" y="5158"/>
                    <a:pt x="5826" y="5094"/>
                  </a:cubicBezTo>
                  <a:cubicBezTo>
                    <a:pt x="5890" y="4617"/>
                    <a:pt x="6017" y="4171"/>
                    <a:pt x="6112" y="3694"/>
                  </a:cubicBezTo>
                  <a:cubicBezTo>
                    <a:pt x="5508" y="3344"/>
                    <a:pt x="4998" y="2802"/>
                    <a:pt x="4584" y="2166"/>
                  </a:cubicBezTo>
                  <a:cubicBezTo>
                    <a:pt x="4537" y="2194"/>
                    <a:pt x="4474" y="2207"/>
                    <a:pt x="4399" y="2207"/>
                  </a:cubicBezTo>
                  <a:cubicBezTo>
                    <a:pt x="3876" y="2207"/>
                    <a:pt x="2762" y="1549"/>
                    <a:pt x="2038" y="574"/>
                  </a:cubicBezTo>
                  <a:cubicBezTo>
                    <a:pt x="2038" y="542"/>
                    <a:pt x="2006" y="542"/>
                    <a:pt x="2006" y="510"/>
                  </a:cubicBezTo>
                  <a:cubicBezTo>
                    <a:pt x="1974" y="415"/>
                    <a:pt x="1878" y="351"/>
                    <a:pt x="1847" y="256"/>
                  </a:cubicBezTo>
                  <a:cubicBezTo>
                    <a:pt x="1751" y="192"/>
                    <a:pt x="1687" y="65"/>
                    <a:pt x="1592"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56"/>
            <p:cNvSpPr/>
            <p:nvPr/>
          </p:nvSpPr>
          <p:spPr>
            <a:xfrm>
              <a:off x="6519809" y="3761979"/>
              <a:ext cx="45083" cy="80757"/>
            </a:xfrm>
            <a:custGeom>
              <a:rect b="b" l="l" r="r" t="t"/>
              <a:pathLst>
                <a:path extrusionOk="0" h="5476" w="3057">
                  <a:moveTo>
                    <a:pt x="1338" y="0"/>
                  </a:moveTo>
                  <a:cubicBezTo>
                    <a:pt x="478" y="0"/>
                    <a:pt x="1" y="860"/>
                    <a:pt x="1" y="860"/>
                  </a:cubicBezTo>
                  <a:cubicBezTo>
                    <a:pt x="1" y="860"/>
                    <a:pt x="1274" y="2579"/>
                    <a:pt x="1179" y="5476"/>
                  </a:cubicBezTo>
                  <a:cubicBezTo>
                    <a:pt x="1624" y="4807"/>
                    <a:pt x="2229" y="4075"/>
                    <a:pt x="3057" y="3025"/>
                  </a:cubicBezTo>
                  <a:cubicBezTo>
                    <a:pt x="2802" y="1274"/>
                    <a:pt x="1974" y="0"/>
                    <a:pt x="133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56"/>
            <p:cNvSpPr/>
            <p:nvPr/>
          </p:nvSpPr>
          <p:spPr>
            <a:xfrm>
              <a:off x="6520281" y="3589205"/>
              <a:ext cx="77483" cy="45540"/>
            </a:xfrm>
            <a:custGeom>
              <a:rect b="b" l="l" r="r" t="t"/>
              <a:pathLst>
                <a:path extrusionOk="0" h="3088" w="5254">
                  <a:moveTo>
                    <a:pt x="383" y="0"/>
                  </a:moveTo>
                  <a:cubicBezTo>
                    <a:pt x="383" y="0"/>
                    <a:pt x="1" y="1178"/>
                    <a:pt x="2102" y="1464"/>
                  </a:cubicBezTo>
                  <a:cubicBezTo>
                    <a:pt x="4203" y="1751"/>
                    <a:pt x="4648" y="2101"/>
                    <a:pt x="4330" y="3088"/>
                  </a:cubicBezTo>
                  <a:cubicBezTo>
                    <a:pt x="4489" y="3056"/>
                    <a:pt x="4648" y="3024"/>
                    <a:pt x="4839" y="2993"/>
                  </a:cubicBezTo>
                  <a:cubicBezTo>
                    <a:pt x="5094" y="2929"/>
                    <a:pt x="5253" y="2738"/>
                    <a:pt x="5253" y="2451"/>
                  </a:cubicBezTo>
                  <a:cubicBezTo>
                    <a:pt x="5126" y="923"/>
                    <a:pt x="3375" y="1178"/>
                    <a:pt x="1592" y="828"/>
                  </a:cubicBezTo>
                  <a:cubicBezTo>
                    <a:pt x="924" y="700"/>
                    <a:pt x="637" y="382"/>
                    <a:pt x="383"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7" name="Google Shape;3097;p56"/>
            <p:cNvSpPr/>
            <p:nvPr/>
          </p:nvSpPr>
          <p:spPr>
            <a:xfrm>
              <a:off x="6428253" y="3551907"/>
              <a:ext cx="81244" cy="59373"/>
            </a:xfrm>
            <a:custGeom>
              <a:rect b="b" l="l" r="r" t="t"/>
              <a:pathLst>
                <a:path extrusionOk="0" h="4026" w="5509">
                  <a:moveTo>
                    <a:pt x="3375" y="1"/>
                  </a:moveTo>
                  <a:cubicBezTo>
                    <a:pt x="3193" y="1"/>
                    <a:pt x="3002" y="15"/>
                    <a:pt x="2802" y="46"/>
                  </a:cubicBezTo>
                  <a:cubicBezTo>
                    <a:pt x="96" y="492"/>
                    <a:pt x="1" y="3007"/>
                    <a:pt x="542" y="4025"/>
                  </a:cubicBezTo>
                  <a:cubicBezTo>
                    <a:pt x="542" y="4025"/>
                    <a:pt x="65" y="1638"/>
                    <a:pt x="1465" y="937"/>
                  </a:cubicBezTo>
                  <a:cubicBezTo>
                    <a:pt x="2189" y="543"/>
                    <a:pt x="2811" y="352"/>
                    <a:pt x="3467" y="352"/>
                  </a:cubicBezTo>
                  <a:cubicBezTo>
                    <a:pt x="4080" y="352"/>
                    <a:pt x="4724" y="519"/>
                    <a:pt x="5508" y="842"/>
                  </a:cubicBezTo>
                  <a:cubicBezTo>
                    <a:pt x="5028" y="388"/>
                    <a:pt x="4323" y="1"/>
                    <a:pt x="3375" y="1"/>
                  </a:cubicBezTo>
                  <a:close/>
                </a:path>
              </a:pathLst>
            </a:custGeom>
            <a:solidFill>
              <a:srgbClr val="8C2F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56"/>
            <p:cNvSpPr/>
            <p:nvPr/>
          </p:nvSpPr>
          <p:spPr>
            <a:xfrm>
              <a:off x="6447514" y="3597980"/>
              <a:ext cx="58695" cy="22682"/>
            </a:xfrm>
            <a:custGeom>
              <a:rect b="b" l="l" r="r" t="t"/>
              <a:pathLst>
                <a:path extrusionOk="0" h="1538" w="3980">
                  <a:moveTo>
                    <a:pt x="1769" y="0"/>
                  </a:moveTo>
                  <a:cubicBezTo>
                    <a:pt x="1598" y="0"/>
                    <a:pt x="1403" y="104"/>
                    <a:pt x="1146" y="392"/>
                  </a:cubicBezTo>
                  <a:cubicBezTo>
                    <a:pt x="796" y="806"/>
                    <a:pt x="382" y="1251"/>
                    <a:pt x="0" y="1347"/>
                  </a:cubicBezTo>
                  <a:cubicBezTo>
                    <a:pt x="32" y="1442"/>
                    <a:pt x="32" y="1474"/>
                    <a:pt x="64" y="1538"/>
                  </a:cubicBezTo>
                  <a:cubicBezTo>
                    <a:pt x="350" y="1474"/>
                    <a:pt x="828" y="1220"/>
                    <a:pt x="1433" y="519"/>
                  </a:cubicBezTo>
                  <a:cubicBezTo>
                    <a:pt x="1771" y="758"/>
                    <a:pt x="2245" y="1009"/>
                    <a:pt x="2825" y="1009"/>
                  </a:cubicBezTo>
                  <a:cubicBezTo>
                    <a:pt x="3174" y="1009"/>
                    <a:pt x="3561" y="918"/>
                    <a:pt x="3979" y="678"/>
                  </a:cubicBezTo>
                  <a:cubicBezTo>
                    <a:pt x="3948" y="647"/>
                    <a:pt x="3884" y="551"/>
                    <a:pt x="3884" y="551"/>
                  </a:cubicBezTo>
                  <a:cubicBezTo>
                    <a:pt x="3654" y="629"/>
                    <a:pt x="3456" y="661"/>
                    <a:pt x="3282" y="661"/>
                  </a:cubicBezTo>
                  <a:cubicBezTo>
                    <a:pt x="2490" y="661"/>
                    <a:pt x="2202" y="0"/>
                    <a:pt x="176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56"/>
            <p:cNvSpPr/>
            <p:nvPr/>
          </p:nvSpPr>
          <p:spPr>
            <a:xfrm>
              <a:off x="6400085" y="3981696"/>
              <a:ext cx="37577" cy="53548"/>
            </a:xfrm>
            <a:custGeom>
              <a:rect b="b" l="l" r="r" t="t"/>
              <a:pathLst>
                <a:path extrusionOk="0" h="3631" w="2548">
                  <a:moveTo>
                    <a:pt x="255" y="1"/>
                  </a:moveTo>
                  <a:lnTo>
                    <a:pt x="255" y="1"/>
                  </a:lnTo>
                  <a:cubicBezTo>
                    <a:pt x="192" y="128"/>
                    <a:pt x="160" y="256"/>
                    <a:pt x="96" y="415"/>
                  </a:cubicBezTo>
                  <a:cubicBezTo>
                    <a:pt x="96" y="478"/>
                    <a:pt x="64" y="574"/>
                    <a:pt x="64" y="638"/>
                  </a:cubicBezTo>
                  <a:lnTo>
                    <a:pt x="64" y="765"/>
                  </a:lnTo>
                  <a:cubicBezTo>
                    <a:pt x="64" y="892"/>
                    <a:pt x="33" y="988"/>
                    <a:pt x="33" y="1147"/>
                  </a:cubicBezTo>
                  <a:lnTo>
                    <a:pt x="33" y="1274"/>
                  </a:lnTo>
                  <a:cubicBezTo>
                    <a:pt x="1" y="1688"/>
                    <a:pt x="33" y="2102"/>
                    <a:pt x="64" y="2580"/>
                  </a:cubicBezTo>
                  <a:cubicBezTo>
                    <a:pt x="64" y="2707"/>
                    <a:pt x="96" y="2771"/>
                    <a:pt x="96" y="2866"/>
                  </a:cubicBezTo>
                  <a:cubicBezTo>
                    <a:pt x="96" y="3057"/>
                    <a:pt x="160" y="3216"/>
                    <a:pt x="192" y="3375"/>
                  </a:cubicBezTo>
                  <a:cubicBezTo>
                    <a:pt x="192" y="3471"/>
                    <a:pt x="224" y="3535"/>
                    <a:pt x="224" y="3630"/>
                  </a:cubicBezTo>
                  <a:cubicBezTo>
                    <a:pt x="574" y="3184"/>
                    <a:pt x="956" y="2739"/>
                    <a:pt x="1338" y="2325"/>
                  </a:cubicBezTo>
                  <a:cubicBezTo>
                    <a:pt x="1688" y="1879"/>
                    <a:pt x="2102" y="1434"/>
                    <a:pt x="2548" y="988"/>
                  </a:cubicBezTo>
                  <a:lnTo>
                    <a:pt x="2548" y="988"/>
                  </a:lnTo>
                  <a:cubicBezTo>
                    <a:pt x="2070" y="1434"/>
                    <a:pt x="1338" y="2038"/>
                    <a:pt x="383" y="2866"/>
                  </a:cubicBezTo>
                  <a:cubicBezTo>
                    <a:pt x="33" y="2198"/>
                    <a:pt x="255" y="1"/>
                    <a:pt x="25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56"/>
            <p:cNvSpPr/>
            <p:nvPr/>
          </p:nvSpPr>
          <p:spPr>
            <a:xfrm>
              <a:off x="6329663" y="3868549"/>
              <a:ext cx="45555" cy="35232"/>
            </a:xfrm>
            <a:custGeom>
              <a:rect b="b" l="l" r="r" t="t"/>
              <a:pathLst>
                <a:path extrusionOk="0" h="2389" w="3089">
                  <a:moveTo>
                    <a:pt x="1178" y="1"/>
                  </a:moveTo>
                  <a:cubicBezTo>
                    <a:pt x="828" y="383"/>
                    <a:pt x="414" y="797"/>
                    <a:pt x="1" y="1115"/>
                  </a:cubicBezTo>
                  <a:lnTo>
                    <a:pt x="1911" y="924"/>
                  </a:lnTo>
                  <a:lnTo>
                    <a:pt x="1911" y="924"/>
                  </a:lnTo>
                  <a:cubicBezTo>
                    <a:pt x="1911" y="924"/>
                    <a:pt x="1688" y="1975"/>
                    <a:pt x="2898" y="2388"/>
                  </a:cubicBezTo>
                  <a:lnTo>
                    <a:pt x="2898" y="2293"/>
                  </a:lnTo>
                  <a:lnTo>
                    <a:pt x="3089" y="2134"/>
                  </a:lnTo>
                  <a:cubicBezTo>
                    <a:pt x="2866" y="2038"/>
                    <a:pt x="2611" y="1879"/>
                    <a:pt x="2420" y="1720"/>
                  </a:cubicBezTo>
                  <a:cubicBezTo>
                    <a:pt x="2293" y="1624"/>
                    <a:pt x="2229" y="1465"/>
                    <a:pt x="2165" y="1306"/>
                  </a:cubicBezTo>
                  <a:cubicBezTo>
                    <a:pt x="2102" y="1019"/>
                    <a:pt x="2070" y="828"/>
                    <a:pt x="2006" y="701"/>
                  </a:cubicBezTo>
                  <a:lnTo>
                    <a:pt x="1943" y="701"/>
                  </a:lnTo>
                  <a:cubicBezTo>
                    <a:pt x="1592" y="701"/>
                    <a:pt x="1274" y="383"/>
                    <a:pt x="1178"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56"/>
            <p:cNvSpPr/>
            <p:nvPr/>
          </p:nvSpPr>
          <p:spPr>
            <a:xfrm>
              <a:off x="6150312" y="3905168"/>
              <a:ext cx="118791" cy="266694"/>
            </a:xfrm>
            <a:custGeom>
              <a:rect b="b" l="l" r="r" t="t"/>
              <a:pathLst>
                <a:path extrusionOk="0" h="18084" w="8055">
                  <a:moveTo>
                    <a:pt x="8055" y="1"/>
                  </a:moveTo>
                  <a:lnTo>
                    <a:pt x="8055" y="1"/>
                  </a:lnTo>
                  <a:cubicBezTo>
                    <a:pt x="5062" y="1720"/>
                    <a:pt x="892" y="6018"/>
                    <a:pt x="1" y="15918"/>
                  </a:cubicBezTo>
                  <a:cubicBezTo>
                    <a:pt x="1" y="15918"/>
                    <a:pt x="446" y="16555"/>
                    <a:pt x="1497" y="17224"/>
                  </a:cubicBezTo>
                  <a:cubicBezTo>
                    <a:pt x="1720" y="17319"/>
                    <a:pt x="1974" y="17478"/>
                    <a:pt x="2293" y="17606"/>
                  </a:cubicBezTo>
                  <a:cubicBezTo>
                    <a:pt x="2707" y="17797"/>
                    <a:pt x="3184" y="17956"/>
                    <a:pt x="3757" y="18083"/>
                  </a:cubicBezTo>
                  <a:cubicBezTo>
                    <a:pt x="3598" y="17383"/>
                    <a:pt x="3439" y="16587"/>
                    <a:pt x="3248" y="15568"/>
                  </a:cubicBezTo>
                  <a:cubicBezTo>
                    <a:pt x="1974" y="9456"/>
                    <a:pt x="8023" y="65"/>
                    <a:pt x="805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56"/>
            <p:cNvSpPr/>
            <p:nvPr/>
          </p:nvSpPr>
          <p:spPr>
            <a:xfrm>
              <a:off x="6263002" y="3902824"/>
              <a:ext cx="154465" cy="170481"/>
            </a:xfrm>
            <a:custGeom>
              <a:rect b="b" l="l" r="r" t="t"/>
              <a:pathLst>
                <a:path extrusionOk="0" h="11560" w="10474">
                  <a:moveTo>
                    <a:pt x="2388" y="1"/>
                  </a:moveTo>
                  <a:lnTo>
                    <a:pt x="2388" y="1"/>
                  </a:lnTo>
                  <a:cubicBezTo>
                    <a:pt x="1878" y="96"/>
                    <a:pt x="1401" y="383"/>
                    <a:pt x="1019" y="765"/>
                  </a:cubicBezTo>
                  <a:cubicBezTo>
                    <a:pt x="573" y="1210"/>
                    <a:pt x="159" y="1720"/>
                    <a:pt x="64" y="2261"/>
                  </a:cubicBezTo>
                  <a:cubicBezTo>
                    <a:pt x="0" y="2356"/>
                    <a:pt x="0" y="2452"/>
                    <a:pt x="0" y="2516"/>
                  </a:cubicBezTo>
                  <a:cubicBezTo>
                    <a:pt x="159" y="6145"/>
                    <a:pt x="2674" y="10761"/>
                    <a:pt x="2674" y="10761"/>
                  </a:cubicBezTo>
                  <a:cubicBezTo>
                    <a:pt x="2674" y="10761"/>
                    <a:pt x="2770" y="10793"/>
                    <a:pt x="2929" y="10920"/>
                  </a:cubicBezTo>
                  <a:cubicBezTo>
                    <a:pt x="3152" y="11079"/>
                    <a:pt x="3629" y="11334"/>
                    <a:pt x="4393" y="11429"/>
                  </a:cubicBezTo>
                  <a:cubicBezTo>
                    <a:pt x="4789" y="11508"/>
                    <a:pt x="5249" y="11560"/>
                    <a:pt x="5781" y="11560"/>
                  </a:cubicBezTo>
                  <a:cubicBezTo>
                    <a:pt x="6962" y="11560"/>
                    <a:pt x="8498" y="11306"/>
                    <a:pt x="10474" y="10538"/>
                  </a:cubicBezTo>
                  <a:cubicBezTo>
                    <a:pt x="10315" y="10538"/>
                    <a:pt x="10155" y="10411"/>
                    <a:pt x="10028" y="10220"/>
                  </a:cubicBezTo>
                  <a:cubicBezTo>
                    <a:pt x="9964" y="10092"/>
                    <a:pt x="9837" y="9901"/>
                    <a:pt x="9773" y="9647"/>
                  </a:cubicBezTo>
                  <a:cubicBezTo>
                    <a:pt x="7800" y="10570"/>
                    <a:pt x="4393" y="10697"/>
                    <a:pt x="4393" y="10697"/>
                  </a:cubicBezTo>
                  <a:lnTo>
                    <a:pt x="2801" y="7864"/>
                  </a:lnTo>
                  <a:cubicBezTo>
                    <a:pt x="1337" y="5190"/>
                    <a:pt x="2292" y="510"/>
                    <a:pt x="2388"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56"/>
            <p:cNvSpPr/>
            <p:nvPr/>
          </p:nvSpPr>
          <p:spPr>
            <a:xfrm>
              <a:off x="6145622" y="4139457"/>
              <a:ext cx="151191" cy="211627"/>
            </a:xfrm>
            <a:custGeom>
              <a:rect b="b" l="l" r="r" t="t"/>
              <a:pathLst>
                <a:path extrusionOk="0" h="14350" w="10252">
                  <a:moveTo>
                    <a:pt x="3308" y="8240"/>
                  </a:moveTo>
                  <a:cubicBezTo>
                    <a:pt x="3309" y="8242"/>
                    <a:pt x="3310" y="8244"/>
                    <a:pt x="3311" y="8246"/>
                  </a:cubicBezTo>
                  <a:cubicBezTo>
                    <a:pt x="3310" y="8244"/>
                    <a:pt x="3309" y="8242"/>
                    <a:pt x="3308" y="8240"/>
                  </a:cubicBezTo>
                  <a:close/>
                  <a:moveTo>
                    <a:pt x="319" y="0"/>
                  </a:moveTo>
                  <a:cubicBezTo>
                    <a:pt x="446" y="1178"/>
                    <a:pt x="1845" y="5025"/>
                    <a:pt x="3308" y="8240"/>
                  </a:cubicBezTo>
                  <a:lnTo>
                    <a:pt x="3308" y="8240"/>
                  </a:lnTo>
                  <a:cubicBezTo>
                    <a:pt x="3264" y="8136"/>
                    <a:pt x="2951" y="7197"/>
                    <a:pt x="2547" y="5985"/>
                  </a:cubicBezTo>
                  <a:cubicBezTo>
                    <a:pt x="2071" y="4526"/>
                    <a:pt x="3154" y="3067"/>
                    <a:pt x="4625" y="3067"/>
                  </a:cubicBezTo>
                  <a:cubicBezTo>
                    <a:pt x="4726" y="3067"/>
                    <a:pt x="4830" y="3074"/>
                    <a:pt x="4935" y="3088"/>
                  </a:cubicBezTo>
                  <a:lnTo>
                    <a:pt x="5030" y="3088"/>
                  </a:lnTo>
                  <a:cubicBezTo>
                    <a:pt x="6877" y="3311"/>
                    <a:pt x="8373" y="4839"/>
                    <a:pt x="8564" y="6686"/>
                  </a:cubicBezTo>
                  <a:cubicBezTo>
                    <a:pt x="8787" y="8978"/>
                    <a:pt x="8946" y="11748"/>
                    <a:pt x="8691" y="13817"/>
                  </a:cubicBezTo>
                  <a:cubicBezTo>
                    <a:pt x="6367" y="13689"/>
                    <a:pt x="1528" y="12671"/>
                    <a:pt x="0" y="11302"/>
                  </a:cubicBezTo>
                  <a:lnTo>
                    <a:pt x="0" y="11302"/>
                  </a:lnTo>
                  <a:cubicBezTo>
                    <a:pt x="32" y="11620"/>
                    <a:pt x="159" y="11939"/>
                    <a:pt x="287" y="12321"/>
                  </a:cubicBezTo>
                  <a:lnTo>
                    <a:pt x="350" y="12384"/>
                  </a:lnTo>
                  <a:cubicBezTo>
                    <a:pt x="1548" y="13582"/>
                    <a:pt x="4428" y="14349"/>
                    <a:pt x="7088" y="14349"/>
                  </a:cubicBezTo>
                  <a:cubicBezTo>
                    <a:pt x="7822" y="14349"/>
                    <a:pt x="8540" y="14291"/>
                    <a:pt x="9201" y="14167"/>
                  </a:cubicBezTo>
                  <a:cubicBezTo>
                    <a:pt x="10251" y="13371"/>
                    <a:pt x="9710" y="7482"/>
                    <a:pt x="9710" y="7450"/>
                  </a:cubicBezTo>
                  <a:cubicBezTo>
                    <a:pt x="9710" y="6813"/>
                    <a:pt x="9678" y="6145"/>
                    <a:pt x="9614" y="5508"/>
                  </a:cubicBezTo>
                  <a:cubicBezTo>
                    <a:pt x="9519" y="4425"/>
                    <a:pt x="9392" y="3407"/>
                    <a:pt x="9264" y="2515"/>
                  </a:cubicBezTo>
                  <a:cubicBezTo>
                    <a:pt x="9264" y="2452"/>
                    <a:pt x="9232" y="2356"/>
                    <a:pt x="9232" y="2293"/>
                  </a:cubicBezTo>
                  <a:cubicBezTo>
                    <a:pt x="9232" y="2197"/>
                    <a:pt x="9201" y="2070"/>
                    <a:pt x="9201" y="2006"/>
                  </a:cubicBezTo>
                  <a:cubicBezTo>
                    <a:pt x="8882" y="2133"/>
                    <a:pt x="8532" y="2229"/>
                    <a:pt x="8214" y="2293"/>
                  </a:cubicBezTo>
                  <a:cubicBezTo>
                    <a:pt x="7927" y="2324"/>
                    <a:pt x="7673" y="2356"/>
                    <a:pt x="7418" y="2356"/>
                  </a:cubicBezTo>
                  <a:cubicBezTo>
                    <a:pt x="7033" y="2389"/>
                    <a:pt x="6667" y="2404"/>
                    <a:pt x="6318" y="2404"/>
                  </a:cubicBezTo>
                  <a:cubicBezTo>
                    <a:pt x="1931" y="2404"/>
                    <a:pt x="319" y="1"/>
                    <a:pt x="319"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4" name="Google Shape;3104;p56"/>
            <p:cNvSpPr/>
            <p:nvPr/>
          </p:nvSpPr>
          <p:spPr>
            <a:xfrm>
              <a:off x="6384127" y="3867502"/>
              <a:ext cx="19260" cy="18744"/>
            </a:xfrm>
            <a:custGeom>
              <a:rect b="b" l="l" r="r" t="t"/>
              <a:pathLst>
                <a:path extrusionOk="0" h="1271" w="1306">
                  <a:moveTo>
                    <a:pt x="657" y="0"/>
                  </a:moveTo>
                  <a:cubicBezTo>
                    <a:pt x="473" y="0"/>
                    <a:pt x="303" y="71"/>
                    <a:pt x="223" y="231"/>
                  </a:cubicBezTo>
                  <a:cubicBezTo>
                    <a:pt x="191" y="358"/>
                    <a:pt x="160" y="422"/>
                    <a:pt x="128" y="549"/>
                  </a:cubicBezTo>
                  <a:cubicBezTo>
                    <a:pt x="64" y="677"/>
                    <a:pt x="0" y="772"/>
                    <a:pt x="0" y="931"/>
                  </a:cubicBezTo>
                  <a:cubicBezTo>
                    <a:pt x="0" y="1059"/>
                    <a:pt x="64" y="1218"/>
                    <a:pt x="191" y="1250"/>
                  </a:cubicBezTo>
                  <a:cubicBezTo>
                    <a:pt x="221" y="1264"/>
                    <a:pt x="252" y="1271"/>
                    <a:pt x="284" y="1271"/>
                  </a:cubicBezTo>
                  <a:cubicBezTo>
                    <a:pt x="388" y="1271"/>
                    <a:pt x="493" y="1203"/>
                    <a:pt x="542" y="1154"/>
                  </a:cubicBezTo>
                  <a:cubicBezTo>
                    <a:pt x="669" y="1059"/>
                    <a:pt x="764" y="931"/>
                    <a:pt x="860" y="899"/>
                  </a:cubicBezTo>
                  <a:cubicBezTo>
                    <a:pt x="955" y="868"/>
                    <a:pt x="1019" y="868"/>
                    <a:pt x="1115" y="804"/>
                  </a:cubicBezTo>
                  <a:cubicBezTo>
                    <a:pt x="1274" y="740"/>
                    <a:pt x="1306" y="517"/>
                    <a:pt x="1242" y="295"/>
                  </a:cubicBezTo>
                  <a:cubicBezTo>
                    <a:pt x="1146" y="135"/>
                    <a:pt x="924" y="8"/>
                    <a:pt x="764" y="8"/>
                  </a:cubicBezTo>
                  <a:cubicBezTo>
                    <a:pt x="728" y="3"/>
                    <a:pt x="692" y="0"/>
                    <a:pt x="657"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5" name="Google Shape;3105;p56"/>
            <p:cNvSpPr/>
            <p:nvPr/>
          </p:nvSpPr>
          <p:spPr>
            <a:xfrm>
              <a:off x="6237709" y="4068504"/>
              <a:ext cx="37975" cy="60642"/>
            </a:xfrm>
            <a:custGeom>
              <a:rect b="b" l="l" r="r" t="t"/>
              <a:pathLst>
                <a:path extrusionOk="0" h="4112" w="2575">
                  <a:moveTo>
                    <a:pt x="336" y="1"/>
                  </a:moveTo>
                  <a:cubicBezTo>
                    <a:pt x="1" y="1"/>
                    <a:pt x="60" y="745"/>
                    <a:pt x="60" y="959"/>
                  </a:cubicBezTo>
                  <a:cubicBezTo>
                    <a:pt x="28" y="1405"/>
                    <a:pt x="187" y="1787"/>
                    <a:pt x="251" y="2233"/>
                  </a:cubicBezTo>
                  <a:cubicBezTo>
                    <a:pt x="537" y="2997"/>
                    <a:pt x="1078" y="3602"/>
                    <a:pt x="1715" y="4111"/>
                  </a:cubicBezTo>
                  <a:cubicBezTo>
                    <a:pt x="1301" y="3538"/>
                    <a:pt x="1015" y="2901"/>
                    <a:pt x="983" y="2201"/>
                  </a:cubicBezTo>
                  <a:lnTo>
                    <a:pt x="983" y="2201"/>
                  </a:lnTo>
                  <a:cubicBezTo>
                    <a:pt x="1333" y="2679"/>
                    <a:pt x="1874" y="2965"/>
                    <a:pt x="2479" y="3029"/>
                  </a:cubicBezTo>
                  <a:cubicBezTo>
                    <a:pt x="2575" y="2742"/>
                    <a:pt x="2352" y="2488"/>
                    <a:pt x="2161" y="2233"/>
                  </a:cubicBezTo>
                  <a:cubicBezTo>
                    <a:pt x="1842" y="1851"/>
                    <a:pt x="1524" y="1437"/>
                    <a:pt x="1238" y="1087"/>
                  </a:cubicBezTo>
                  <a:cubicBezTo>
                    <a:pt x="1078" y="896"/>
                    <a:pt x="983" y="737"/>
                    <a:pt x="792" y="514"/>
                  </a:cubicBezTo>
                  <a:cubicBezTo>
                    <a:pt x="728" y="418"/>
                    <a:pt x="537" y="36"/>
                    <a:pt x="378" y="4"/>
                  </a:cubicBezTo>
                  <a:cubicBezTo>
                    <a:pt x="363" y="2"/>
                    <a:pt x="349" y="1"/>
                    <a:pt x="336"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6" name="Google Shape;3106;p56"/>
            <p:cNvSpPr/>
            <p:nvPr/>
          </p:nvSpPr>
          <p:spPr>
            <a:xfrm>
              <a:off x="6410423" y="3945549"/>
              <a:ext cx="46956" cy="37134"/>
            </a:xfrm>
            <a:custGeom>
              <a:rect b="b" l="l" r="r" t="t"/>
              <a:pathLst>
                <a:path extrusionOk="0" h="2518" w="3184">
                  <a:moveTo>
                    <a:pt x="3184" y="1"/>
                  </a:moveTo>
                  <a:cubicBezTo>
                    <a:pt x="3024" y="64"/>
                    <a:pt x="2897" y="160"/>
                    <a:pt x="2833" y="319"/>
                  </a:cubicBezTo>
                  <a:cubicBezTo>
                    <a:pt x="2579" y="478"/>
                    <a:pt x="2388" y="701"/>
                    <a:pt x="2229" y="988"/>
                  </a:cubicBezTo>
                  <a:lnTo>
                    <a:pt x="2197" y="1051"/>
                  </a:lnTo>
                  <a:cubicBezTo>
                    <a:pt x="1751" y="1338"/>
                    <a:pt x="1369" y="1592"/>
                    <a:pt x="987" y="1783"/>
                  </a:cubicBezTo>
                  <a:cubicBezTo>
                    <a:pt x="637" y="1974"/>
                    <a:pt x="319" y="2165"/>
                    <a:pt x="0" y="2325"/>
                  </a:cubicBezTo>
                  <a:cubicBezTo>
                    <a:pt x="121" y="2421"/>
                    <a:pt x="314" y="2517"/>
                    <a:pt x="469" y="2517"/>
                  </a:cubicBezTo>
                  <a:cubicBezTo>
                    <a:pt x="520" y="2517"/>
                    <a:pt x="566" y="2507"/>
                    <a:pt x="605" y="2484"/>
                  </a:cubicBezTo>
                  <a:cubicBezTo>
                    <a:pt x="732" y="2452"/>
                    <a:pt x="828" y="2325"/>
                    <a:pt x="955" y="2229"/>
                  </a:cubicBezTo>
                  <a:cubicBezTo>
                    <a:pt x="1051" y="2102"/>
                    <a:pt x="1146" y="1943"/>
                    <a:pt x="1274" y="1847"/>
                  </a:cubicBezTo>
                  <a:cubicBezTo>
                    <a:pt x="1528" y="1688"/>
                    <a:pt x="1783" y="1656"/>
                    <a:pt x="2038" y="1497"/>
                  </a:cubicBezTo>
                  <a:cubicBezTo>
                    <a:pt x="2260" y="1338"/>
                    <a:pt x="2483" y="1051"/>
                    <a:pt x="2642" y="828"/>
                  </a:cubicBezTo>
                  <a:cubicBezTo>
                    <a:pt x="2802" y="542"/>
                    <a:pt x="2993" y="255"/>
                    <a:pt x="318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7" name="Google Shape;3107;p56"/>
            <p:cNvSpPr/>
            <p:nvPr/>
          </p:nvSpPr>
          <p:spPr>
            <a:xfrm>
              <a:off x="6369571" y="4232886"/>
              <a:ext cx="42266" cy="107524"/>
            </a:xfrm>
            <a:custGeom>
              <a:rect b="b" l="l" r="r" t="t"/>
              <a:pathLst>
                <a:path extrusionOk="0" h="7291" w="2866">
                  <a:moveTo>
                    <a:pt x="2452" y="1"/>
                  </a:moveTo>
                  <a:cubicBezTo>
                    <a:pt x="2293" y="1"/>
                    <a:pt x="2133" y="96"/>
                    <a:pt x="2006" y="255"/>
                  </a:cubicBezTo>
                  <a:cubicBezTo>
                    <a:pt x="1783" y="574"/>
                    <a:pt x="1656" y="987"/>
                    <a:pt x="1497" y="1369"/>
                  </a:cubicBezTo>
                  <a:cubicBezTo>
                    <a:pt x="1306" y="1752"/>
                    <a:pt x="1147" y="2197"/>
                    <a:pt x="956" y="2579"/>
                  </a:cubicBezTo>
                  <a:cubicBezTo>
                    <a:pt x="733" y="3057"/>
                    <a:pt x="510" y="3534"/>
                    <a:pt x="319" y="4012"/>
                  </a:cubicBezTo>
                  <a:cubicBezTo>
                    <a:pt x="160" y="4330"/>
                    <a:pt x="1" y="4712"/>
                    <a:pt x="160" y="5030"/>
                  </a:cubicBezTo>
                  <a:cubicBezTo>
                    <a:pt x="255" y="5285"/>
                    <a:pt x="574" y="5444"/>
                    <a:pt x="669" y="5763"/>
                  </a:cubicBezTo>
                  <a:cubicBezTo>
                    <a:pt x="701" y="5986"/>
                    <a:pt x="669" y="6177"/>
                    <a:pt x="701" y="6336"/>
                  </a:cubicBezTo>
                  <a:cubicBezTo>
                    <a:pt x="733" y="6527"/>
                    <a:pt x="892" y="6654"/>
                    <a:pt x="1051" y="6718"/>
                  </a:cubicBezTo>
                  <a:cubicBezTo>
                    <a:pt x="1624" y="7036"/>
                    <a:pt x="2229" y="7259"/>
                    <a:pt x="2866" y="7291"/>
                  </a:cubicBezTo>
                  <a:cubicBezTo>
                    <a:pt x="1592" y="6941"/>
                    <a:pt x="1624" y="6686"/>
                    <a:pt x="987" y="6177"/>
                  </a:cubicBezTo>
                  <a:cubicBezTo>
                    <a:pt x="828" y="6081"/>
                    <a:pt x="796" y="5922"/>
                    <a:pt x="828" y="5763"/>
                  </a:cubicBezTo>
                  <a:lnTo>
                    <a:pt x="2452" y="1"/>
                  </a:ln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108" name="Google Shape;3108;p56"/>
          <p:cNvPicPr preferRelativeResize="0"/>
          <p:nvPr/>
        </p:nvPicPr>
        <p:blipFill rotWithShape="1">
          <a:blip r:embed="rId5">
            <a:alphaModFix/>
          </a:blip>
          <a:srcRect b="0" l="0" r="25467" t="0"/>
          <a:stretch/>
        </p:blipFill>
        <p:spPr>
          <a:xfrm rot="-4">
            <a:off x="8051578" y="1053600"/>
            <a:ext cx="1046551" cy="1191724"/>
          </a:xfrm>
          <a:prstGeom prst="rect">
            <a:avLst/>
          </a:prstGeom>
          <a:noFill/>
          <a:ln>
            <a:noFill/>
          </a:ln>
        </p:spPr>
      </p:pic>
      <p:pic>
        <p:nvPicPr>
          <p:cNvPr id="3109" name="Google Shape;3109;p56"/>
          <p:cNvPicPr preferRelativeResize="0"/>
          <p:nvPr/>
        </p:nvPicPr>
        <p:blipFill>
          <a:blip r:embed="rId6">
            <a:alphaModFix/>
          </a:blip>
          <a:stretch>
            <a:fillRect/>
          </a:stretch>
        </p:blipFill>
        <p:spPr>
          <a:xfrm>
            <a:off x="7139499" y="1053600"/>
            <a:ext cx="1010700" cy="9236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014"/>
                                        </p:tgtEl>
                                        <p:attrNameLst>
                                          <p:attrName>style.visibility</p:attrName>
                                        </p:attrNameLst>
                                      </p:cBhvr>
                                      <p:to>
                                        <p:strVal val="visible"/>
                                      </p:to>
                                    </p:set>
                                    <p:animEffect filter="fade" transition="in">
                                      <p:cBhvr>
                                        <p:cTn dur="1000"/>
                                        <p:tgtEl>
                                          <p:spTgt spid="301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113" name="Shape 3113"/>
        <p:cNvGrpSpPr/>
        <p:nvPr/>
      </p:nvGrpSpPr>
      <p:grpSpPr>
        <a:xfrm>
          <a:off x="0" y="0"/>
          <a:ext cx="0" cy="0"/>
          <a:chOff x="0" y="0"/>
          <a:chExt cx="0" cy="0"/>
        </a:xfrm>
      </p:grpSpPr>
      <p:sp>
        <p:nvSpPr>
          <p:cNvPr id="3114" name="Google Shape;3114;p57"/>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115" name="Google Shape;3115;p57"/>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116" name="Google Shape;3116;p57"/>
          <p:cNvGrpSpPr/>
          <p:nvPr/>
        </p:nvGrpSpPr>
        <p:grpSpPr>
          <a:xfrm rot="368268">
            <a:off x="5966703" y="456762"/>
            <a:ext cx="2720006" cy="3659256"/>
            <a:chOff x="3113638" y="3719988"/>
            <a:chExt cx="940568" cy="1265521"/>
          </a:xfrm>
        </p:grpSpPr>
        <p:sp>
          <p:nvSpPr>
            <p:cNvPr id="3117" name="Google Shape;3117;p57"/>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8" name="Google Shape;3118;p57"/>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9" name="Google Shape;3119;p57"/>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0" name="Google Shape;3120;p57"/>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57"/>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57"/>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57"/>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57"/>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5" name="Google Shape;3125;p57"/>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6" name="Google Shape;3126;p57"/>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7" name="Google Shape;3127;p57"/>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57"/>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57"/>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57"/>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1" name="Google Shape;3131;p57"/>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2" name="Google Shape;3132;p57"/>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57"/>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57"/>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57"/>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6" name="Google Shape;3136;p57"/>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7" name="Google Shape;3137;p57"/>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57"/>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57"/>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0" name="Google Shape;3140;p57"/>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1" name="Google Shape;3141;p57"/>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57"/>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57"/>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4" name="Google Shape;3144;p57"/>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5" name="Google Shape;3145;p57"/>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57"/>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57"/>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8" name="Google Shape;3148;p57"/>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9" name="Google Shape;3149;p57"/>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57"/>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57"/>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2" name="Google Shape;3152;p57"/>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3" name="Google Shape;3153;p57"/>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57"/>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57"/>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6" name="Google Shape;3156;p57"/>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7" name="Google Shape;3157;p57"/>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8" name="Google Shape;3158;p57"/>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9" name="Google Shape;3159;p57"/>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57"/>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1" name="Google Shape;3161;p57"/>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2" name="Google Shape;3162;p57"/>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57"/>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57"/>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57"/>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6" name="Google Shape;3166;p57"/>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7" name="Google Shape;3167;p57"/>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57"/>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57"/>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0" name="Google Shape;3170;p57"/>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1" name="Google Shape;3171;p57"/>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57"/>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57"/>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57"/>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57"/>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57"/>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57"/>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57"/>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57"/>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57"/>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1" name="Google Shape;3181;p57"/>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2" name="Google Shape;3182;p57"/>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3" name="Google Shape;3183;p57"/>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4" name="Google Shape;3184;p57"/>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5" name="Google Shape;3185;p57"/>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6" name="Google Shape;3186;p57"/>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87" name="Google Shape;3187;p57"/>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188" name="Google Shape;3188;p57"/>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189" name="Google Shape;3189;p57"/>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190" name="Google Shape;3190;p57"/>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4" name="Shape 3194"/>
        <p:cNvGrpSpPr/>
        <p:nvPr/>
      </p:nvGrpSpPr>
      <p:grpSpPr>
        <a:xfrm>
          <a:off x="0" y="0"/>
          <a:ext cx="0" cy="0"/>
          <a:chOff x="0" y="0"/>
          <a:chExt cx="0" cy="0"/>
        </a:xfrm>
      </p:grpSpPr>
      <p:sp>
        <p:nvSpPr>
          <p:cNvPr id="3195" name="Google Shape;3195;p58"/>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fr-CA" sz="2000"/>
              <a:t>Lecture du livre de la Genèse (Gn 9, 8-15)</a:t>
            </a:r>
            <a:endParaRPr b="1"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a:t>Dieu dit à Noé et à ses fils : « Voici que moi, j’établis mon alliance avec vous, avec votre descendance après vous, et avec tous les êtres vivants qui sont avec vous : les oiseaux, le bétail, toutes les bêtes de la terre, tout ce qui est sorti de l’arche.</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a:t>Oui, j’établis mon alliance avec vous : aucun être de chair ne sera plus détruit par les eaux du déluge, il n’y aura plus de déluge pour ravager la terre. »</a:t>
            </a:r>
            <a:endParaRPr sz="2000"/>
          </a:p>
        </p:txBody>
      </p:sp>
      <p:sp>
        <p:nvSpPr>
          <p:cNvPr id="3196" name="Google Shape;3196;p58"/>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197" name="Google Shape;3197;p58"/>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198" name="Google Shape;3198;p58"/>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199" name="Google Shape;3199;p58"/>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PREMIÈRE LECTURE</a:t>
            </a:r>
            <a:endParaRPr sz="4300">
              <a:solidFill>
                <a:srgbClr val="1B4FA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3" name="Shape 3203"/>
        <p:cNvGrpSpPr/>
        <p:nvPr/>
      </p:nvGrpSpPr>
      <p:grpSpPr>
        <a:xfrm>
          <a:off x="0" y="0"/>
          <a:ext cx="0" cy="0"/>
          <a:chOff x="0" y="0"/>
          <a:chExt cx="0" cy="0"/>
        </a:xfrm>
      </p:grpSpPr>
      <p:sp>
        <p:nvSpPr>
          <p:cNvPr id="3204" name="Google Shape;3204;p59"/>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000"/>
              <a:t>Dieu dit encore : « Voici le signe de l’alliance que j’établis entre moi et vous, et avec tous les êtres vivants qui sont avec vous, pour les générations à jamais : je mets mon arc au milieu des nuages, pour qu’il soit le signe de l’alliance entre moi et la terre. </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a:t>Lorsque je rassemblerai les nuages au-dessus de la terre,</a:t>
            </a:r>
            <a:endParaRPr sz="2000"/>
          </a:p>
          <a:p>
            <a:pPr indent="0" lvl="0" marL="0" rtl="0" algn="l">
              <a:spcBef>
                <a:spcPts val="0"/>
              </a:spcBef>
              <a:spcAft>
                <a:spcPts val="0"/>
              </a:spcAft>
              <a:buNone/>
            </a:pPr>
            <a:r>
              <a:rPr lang="fr-CA" sz="2000"/>
              <a:t>et que l’arc apparaîtra au milieu des nuages, je me souviendrai de mon alliance qui est entre moi et vous, et tous les êtres vivants : les eaux ne se changeront plus en déluge pour détruire tout être de chair. »</a:t>
            </a:r>
            <a:endParaRPr sz="2000"/>
          </a:p>
        </p:txBody>
      </p:sp>
      <p:sp>
        <p:nvSpPr>
          <p:cNvPr id="3205" name="Google Shape;3205;p59"/>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206" name="Google Shape;3206;p59"/>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207" name="Google Shape;3207;p59"/>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208" name="Google Shape;3208;p59"/>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PREMIÈRE LECTURE</a:t>
            </a:r>
            <a:endParaRPr sz="4300">
              <a:solidFill>
                <a:srgbClr val="1B4FA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2" name="Shape 3212"/>
        <p:cNvGrpSpPr/>
        <p:nvPr/>
      </p:nvGrpSpPr>
      <p:grpSpPr>
        <a:xfrm>
          <a:off x="0" y="0"/>
          <a:ext cx="0" cy="0"/>
          <a:chOff x="0" y="0"/>
          <a:chExt cx="0" cy="0"/>
        </a:xfrm>
      </p:grpSpPr>
      <p:sp>
        <p:nvSpPr>
          <p:cNvPr id="3213" name="Google Shape;3213;p60"/>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5400"/>
              <a:t>Parole du Seigneur. </a:t>
            </a:r>
            <a:endParaRPr sz="5400"/>
          </a:p>
          <a:p>
            <a:pPr indent="0" lvl="0" marL="0" rtl="0" algn="ctr">
              <a:spcBef>
                <a:spcPts val="0"/>
              </a:spcBef>
              <a:spcAft>
                <a:spcPts val="0"/>
              </a:spcAft>
              <a:buNone/>
            </a:pPr>
            <a:r>
              <a:t/>
            </a:r>
            <a:endParaRPr sz="5400"/>
          </a:p>
          <a:p>
            <a:pPr indent="0" lvl="0" marL="0" rtl="0" algn="ctr">
              <a:spcBef>
                <a:spcPts val="0"/>
              </a:spcBef>
              <a:spcAft>
                <a:spcPts val="0"/>
              </a:spcAft>
              <a:buNone/>
            </a:pPr>
            <a:r>
              <a:rPr b="1" lang="fr-CA" sz="5400"/>
              <a:t>Ⓡ Nous rendons </a:t>
            </a:r>
            <a:br>
              <a:rPr b="1" lang="fr-CA" sz="5400"/>
            </a:br>
            <a:r>
              <a:rPr b="1" lang="fr-CA" sz="5400"/>
              <a:t>grâce à Dieu.</a:t>
            </a:r>
            <a:endParaRPr/>
          </a:p>
        </p:txBody>
      </p:sp>
      <p:sp>
        <p:nvSpPr>
          <p:cNvPr id="3214" name="Google Shape;3214;p60"/>
          <p:cNvSpPr/>
          <p:nvPr/>
        </p:nvSpPr>
        <p:spPr>
          <a:xfrm rot="932611">
            <a:off x="992093" y="3238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60"/>
          <p:cNvSpPr/>
          <p:nvPr/>
        </p:nvSpPr>
        <p:spPr>
          <a:xfrm rot="-820355">
            <a:off x="7439152" y="2223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216" name="Google Shape;3216;p60"/>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217" name="Google Shape;3217;p60"/>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221" name="Shape 3221"/>
        <p:cNvGrpSpPr/>
        <p:nvPr/>
      </p:nvGrpSpPr>
      <p:grpSpPr>
        <a:xfrm>
          <a:off x="0" y="0"/>
          <a:ext cx="0" cy="0"/>
          <a:chOff x="0" y="0"/>
          <a:chExt cx="0" cy="0"/>
        </a:xfrm>
      </p:grpSpPr>
      <p:sp>
        <p:nvSpPr>
          <p:cNvPr id="3222" name="Google Shape;3222;p61"/>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223" name="Google Shape;3223;p61"/>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224" name="Google Shape;3224;p61"/>
          <p:cNvGrpSpPr/>
          <p:nvPr/>
        </p:nvGrpSpPr>
        <p:grpSpPr>
          <a:xfrm rot="368268">
            <a:off x="5966703" y="456762"/>
            <a:ext cx="2720006" cy="3659256"/>
            <a:chOff x="3113638" y="3719988"/>
            <a:chExt cx="940568" cy="1265521"/>
          </a:xfrm>
        </p:grpSpPr>
        <p:sp>
          <p:nvSpPr>
            <p:cNvPr id="3225" name="Google Shape;3225;p61"/>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61"/>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61"/>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61"/>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61"/>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61"/>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61"/>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61"/>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61"/>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61"/>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61"/>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61"/>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61"/>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61"/>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61"/>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61"/>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61"/>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61"/>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61"/>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61"/>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61"/>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61"/>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61"/>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61"/>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61"/>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61"/>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1" name="Google Shape;3251;p61"/>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2" name="Google Shape;3252;p61"/>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61"/>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61"/>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61"/>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61"/>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7" name="Google Shape;3257;p61"/>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8" name="Google Shape;3258;p61"/>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9" name="Google Shape;3259;p61"/>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0" name="Google Shape;3260;p61"/>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1" name="Google Shape;3261;p61"/>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2" name="Google Shape;3262;p61"/>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3" name="Google Shape;3263;p61"/>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4" name="Google Shape;3264;p61"/>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5" name="Google Shape;3265;p61"/>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6" name="Google Shape;3266;p61"/>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7" name="Google Shape;3267;p61"/>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8" name="Google Shape;3268;p61"/>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9" name="Google Shape;3269;p61"/>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0" name="Google Shape;3270;p61"/>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1" name="Google Shape;3271;p61"/>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2" name="Google Shape;3272;p61"/>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3" name="Google Shape;3273;p61"/>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4" name="Google Shape;3274;p61"/>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5" name="Google Shape;3275;p61"/>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6" name="Google Shape;3276;p61"/>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7" name="Google Shape;3277;p61"/>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8" name="Google Shape;3278;p61"/>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9" name="Google Shape;3279;p61"/>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61"/>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61"/>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2" name="Google Shape;3282;p61"/>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3" name="Google Shape;3283;p61"/>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4" name="Google Shape;3284;p61"/>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5" name="Google Shape;3285;p61"/>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6" name="Google Shape;3286;p61"/>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7" name="Google Shape;3287;p61"/>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8" name="Google Shape;3288;p61"/>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9" name="Google Shape;3289;p61"/>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0" name="Google Shape;3290;p61"/>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1" name="Google Shape;3291;p61"/>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2" name="Google Shape;3292;p61"/>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3" name="Google Shape;3293;p61"/>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4" name="Google Shape;3294;p61"/>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95" name="Google Shape;3295;p61"/>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296" name="Google Shape;3296;p61"/>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297" name="Google Shape;3297;p61"/>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298" name="Google Shape;3298;p61"/>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2" name="Shape 3302"/>
        <p:cNvGrpSpPr/>
        <p:nvPr/>
      </p:nvGrpSpPr>
      <p:grpSpPr>
        <a:xfrm>
          <a:off x="0" y="0"/>
          <a:ext cx="0" cy="0"/>
          <a:chOff x="0" y="0"/>
          <a:chExt cx="0" cy="0"/>
        </a:xfrm>
      </p:grpSpPr>
      <p:sp>
        <p:nvSpPr>
          <p:cNvPr id="3303" name="Google Shape;3303;p62"/>
          <p:cNvSpPr/>
          <p:nvPr/>
        </p:nvSpPr>
        <p:spPr>
          <a:xfrm rot="-820355">
            <a:off x="8219490" y="3027924"/>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4" name="Google Shape;3304;p62"/>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PSAUME</a:t>
            </a:r>
            <a:endParaRPr>
              <a:solidFill>
                <a:srgbClr val="1B4FA1"/>
              </a:solidFill>
            </a:endParaRPr>
          </a:p>
        </p:txBody>
      </p:sp>
      <p:sp>
        <p:nvSpPr>
          <p:cNvPr id="3305" name="Google Shape;3305;p62"/>
          <p:cNvSpPr txBox="1"/>
          <p:nvPr/>
        </p:nvSpPr>
        <p:spPr>
          <a:xfrm>
            <a:off x="705050" y="580217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a:t>
            </a:r>
            <a:r>
              <a:rPr i="1" lang="fr-CA" sz="1200">
                <a:solidFill>
                  <a:schemeClr val="dk1"/>
                </a:solidFill>
                <a:latin typeface="Questrial"/>
                <a:ea typeface="Questrial"/>
                <a:cs typeface="Questrial"/>
                <a:sym typeface="Questrial"/>
              </a:rPr>
              <a:t>ean-Pascal Hervy et du choeur ADF © 2023 ADF-Bayard </a:t>
            </a:r>
            <a:endParaRPr i="1" sz="1200"/>
          </a:p>
        </p:txBody>
      </p:sp>
      <p:pic>
        <p:nvPicPr>
          <p:cNvPr id="3306" name="Google Shape;3306;p62"/>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307" name="Google Shape;3307;p62"/>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3308" name="Google Shape;3308;p62"/>
          <p:cNvGrpSpPr/>
          <p:nvPr/>
        </p:nvGrpSpPr>
        <p:grpSpPr>
          <a:xfrm flipH="1" rot="244126">
            <a:off x="6798038" y="1823685"/>
            <a:ext cx="1569815" cy="1777046"/>
            <a:chOff x="5020157" y="3833912"/>
            <a:chExt cx="800173" cy="1034831"/>
          </a:xfrm>
        </p:grpSpPr>
        <p:sp>
          <p:nvSpPr>
            <p:cNvPr id="3309" name="Google Shape;3309;p62"/>
            <p:cNvSpPr/>
            <p:nvPr/>
          </p:nvSpPr>
          <p:spPr>
            <a:xfrm>
              <a:off x="5020157" y="3833912"/>
              <a:ext cx="800173" cy="1034831"/>
            </a:xfrm>
            <a:custGeom>
              <a:rect b="b" l="l" r="r" t="t"/>
              <a:pathLst>
                <a:path extrusionOk="0" h="61016" w="47180">
                  <a:moveTo>
                    <a:pt x="4170" y="0"/>
                  </a:moveTo>
                  <a:cubicBezTo>
                    <a:pt x="3156" y="0"/>
                    <a:pt x="2138" y="568"/>
                    <a:pt x="1242" y="1993"/>
                  </a:cubicBezTo>
                  <a:cubicBezTo>
                    <a:pt x="287" y="3585"/>
                    <a:pt x="224" y="5527"/>
                    <a:pt x="160" y="7373"/>
                  </a:cubicBezTo>
                  <a:cubicBezTo>
                    <a:pt x="1" y="19312"/>
                    <a:pt x="701" y="31281"/>
                    <a:pt x="3280" y="42901"/>
                  </a:cubicBezTo>
                  <a:cubicBezTo>
                    <a:pt x="4139" y="46721"/>
                    <a:pt x="5190" y="50510"/>
                    <a:pt x="5062" y="54394"/>
                  </a:cubicBezTo>
                  <a:cubicBezTo>
                    <a:pt x="5031" y="55444"/>
                    <a:pt x="4903" y="56526"/>
                    <a:pt x="5062" y="57577"/>
                  </a:cubicBezTo>
                  <a:cubicBezTo>
                    <a:pt x="5540" y="61015"/>
                    <a:pt x="8373" y="60729"/>
                    <a:pt x="11111" y="60760"/>
                  </a:cubicBezTo>
                  <a:lnTo>
                    <a:pt x="12416" y="60760"/>
                  </a:lnTo>
                  <a:cubicBezTo>
                    <a:pt x="13847" y="60789"/>
                    <a:pt x="15272" y="60805"/>
                    <a:pt x="16690" y="60805"/>
                  </a:cubicBezTo>
                  <a:cubicBezTo>
                    <a:pt x="18427" y="60805"/>
                    <a:pt x="20154" y="60781"/>
                    <a:pt x="21871" y="60729"/>
                  </a:cubicBezTo>
                  <a:cubicBezTo>
                    <a:pt x="28811" y="60729"/>
                    <a:pt x="35815" y="60601"/>
                    <a:pt x="42787" y="60569"/>
                  </a:cubicBezTo>
                  <a:cubicBezTo>
                    <a:pt x="43551" y="60569"/>
                    <a:pt x="44347" y="60538"/>
                    <a:pt x="45015" y="60219"/>
                  </a:cubicBezTo>
                  <a:cubicBezTo>
                    <a:pt x="47180" y="59232"/>
                    <a:pt x="46766" y="54489"/>
                    <a:pt x="45779" y="52770"/>
                  </a:cubicBezTo>
                  <a:cubicBezTo>
                    <a:pt x="44952" y="51369"/>
                    <a:pt x="43423" y="50637"/>
                    <a:pt x="41927" y="50032"/>
                  </a:cubicBezTo>
                  <a:cubicBezTo>
                    <a:pt x="40113" y="49300"/>
                    <a:pt x="38266" y="48791"/>
                    <a:pt x="36356" y="48472"/>
                  </a:cubicBezTo>
                  <a:cubicBezTo>
                    <a:pt x="35083" y="48281"/>
                    <a:pt x="33650" y="48090"/>
                    <a:pt x="32631" y="47199"/>
                  </a:cubicBezTo>
                  <a:cubicBezTo>
                    <a:pt x="31135" y="45894"/>
                    <a:pt x="30785" y="42233"/>
                    <a:pt x="30244" y="40354"/>
                  </a:cubicBezTo>
                  <a:cubicBezTo>
                    <a:pt x="29448" y="37489"/>
                    <a:pt x="28811" y="34560"/>
                    <a:pt x="28620" y="31568"/>
                  </a:cubicBezTo>
                  <a:cubicBezTo>
                    <a:pt x="28493" y="29212"/>
                    <a:pt x="28620" y="26761"/>
                    <a:pt x="27952" y="24469"/>
                  </a:cubicBezTo>
                  <a:cubicBezTo>
                    <a:pt x="27028" y="21508"/>
                    <a:pt x="24896" y="19280"/>
                    <a:pt x="22826" y="17051"/>
                  </a:cubicBezTo>
                  <a:cubicBezTo>
                    <a:pt x="20693" y="14727"/>
                    <a:pt x="18242" y="12467"/>
                    <a:pt x="15090" y="11735"/>
                  </a:cubicBezTo>
                  <a:cubicBezTo>
                    <a:pt x="13817" y="11480"/>
                    <a:pt x="12480" y="11416"/>
                    <a:pt x="11429" y="10621"/>
                  </a:cubicBezTo>
                  <a:cubicBezTo>
                    <a:pt x="10124" y="9602"/>
                    <a:pt x="9965" y="7724"/>
                    <a:pt x="9647" y="6068"/>
                  </a:cubicBezTo>
                  <a:cubicBezTo>
                    <a:pt x="9170" y="3503"/>
                    <a:pt x="6687" y="0"/>
                    <a:pt x="4170" y="0"/>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0" name="Google Shape;3310;p62"/>
            <p:cNvSpPr/>
            <p:nvPr/>
          </p:nvSpPr>
          <p:spPr>
            <a:xfrm>
              <a:off x="5087660" y="3905503"/>
              <a:ext cx="662492" cy="893826"/>
            </a:xfrm>
            <a:custGeom>
              <a:rect b="b" l="l" r="r" t="t"/>
              <a:pathLst>
                <a:path extrusionOk="0" h="52702" w="39062">
                  <a:moveTo>
                    <a:pt x="10569" y="19961"/>
                  </a:moveTo>
                  <a:cubicBezTo>
                    <a:pt x="10665" y="20120"/>
                    <a:pt x="10856" y="20280"/>
                    <a:pt x="11142" y="20407"/>
                  </a:cubicBezTo>
                  <a:cubicBezTo>
                    <a:pt x="10824" y="20311"/>
                    <a:pt x="10633" y="20152"/>
                    <a:pt x="10569" y="19961"/>
                  </a:cubicBezTo>
                  <a:close/>
                  <a:moveTo>
                    <a:pt x="503" y="24844"/>
                  </a:moveTo>
                  <a:cubicBezTo>
                    <a:pt x="550" y="24865"/>
                    <a:pt x="578" y="24873"/>
                    <a:pt x="605" y="24927"/>
                  </a:cubicBezTo>
                  <a:cubicBezTo>
                    <a:pt x="573" y="24927"/>
                    <a:pt x="573" y="24864"/>
                    <a:pt x="509" y="24864"/>
                  </a:cubicBezTo>
                  <a:cubicBezTo>
                    <a:pt x="509" y="24864"/>
                    <a:pt x="509" y="24853"/>
                    <a:pt x="503" y="24844"/>
                  </a:cubicBezTo>
                  <a:close/>
                  <a:moveTo>
                    <a:pt x="10124" y="26710"/>
                  </a:moveTo>
                  <a:cubicBezTo>
                    <a:pt x="10283" y="27506"/>
                    <a:pt x="10442" y="28270"/>
                    <a:pt x="10601" y="29002"/>
                  </a:cubicBezTo>
                  <a:cubicBezTo>
                    <a:pt x="10601" y="29002"/>
                    <a:pt x="9996" y="36293"/>
                    <a:pt x="8022" y="38712"/>
                  </a:cubicBezTo>
                  <a:cubicBezTo>
                    <a:pt x="6845" y="40081"/>
                    <a:pt x="6112" y="41577"/>
                    <a:pt x="5571" y="43073"/>
                  </a:cubicBezTo>
                  <a:lnTo>
                    <a:pt x="4075" y="28334"/>
                  </a:lnTo>
                  <a:lnTo>
                    <a:pt x="4075" y="28334"/>
                  </a:lnTo>
                  <a:cubicBezTo>
                    <a:pt x="4425" y="28588"/>
                    <a:pt x="4839" y="28811"/>
                    <a:pt x="5253" y="29002"/>
                  </a:cubicBezTo>
                  <a:cubicBezTo>
                    <a:pt x="5372" y="29007"/>
                    <a:pt x="5488" y="29010"/>
                    <a:pt x="5602" y="29010"/>
                  </a:cubicBezTo>
                  <a:cubicBezTo>
                    <a:pt x="9108" y="29010"/>
                    <a:pt x="10124" y="26710"/>
                    <a:pt x="10124" y="26710"/>
                  </a:cubicBezTo>
                  <a:close/>
                  <a:moveTo>
                    <a:pt x="21871" y="45079"/>
                  </a:moveTo>
                  <a:lnTo>
                    <a:pt x="21871" y="45079"/>
                  </a:lnTo>
                  <a:cubicBezTo>
                    <a:pt x="21807" y="45174"/>
                    <a:pt x="21775" y="45238"/>
                    <a:pt x="21711" y="45302"/>
                  </a:cubicBezTo>
                  <a:cubicBezTo>
                    <a:pt x="21743" y="45206"/>
                    <a:pt x="21775" y="45143"/>
                    <a:pt x="21871" y="45079"/>
                  </a:cubicBezTo>
                  <a:close/>
                  <a:moveTo>
                    <a:pt x="38616" y="52528"/>
                  </a:moveTo>
                  <a:cubicBezTo>
                    <a:pt x="38616" y="52528"/>
                    <a:pt x="38616" y="52528"/>
                    <a:pt x="38616" y="52528"/>
                  </a:cubicBezTo>
                  <a:lnTo>
                    <a:pt x="38616" y="52528"/>
                  </a:lnTo>
                  <a:close/>
                  <a:moveTo>
                    <a:pt x="860" y="1"/>
                  </a:moveTo>
                  <a:cubicBezTo>
                    <a:pt x="764" y="1"/>
                    <a:pt x="637" y="1"/>
                    <a:pt x="541" y="33"/>
                  </a:cubicBezTo>
                  <a:cubicBezTo>
                    <a:pt x="223" y="128"/>
                    <a:pt x="0" y="351"/>
                    <a:pt x="64" y="510"/>
                  </a:cubicBezTo>
                  <a:lnTo>
                    <a:pt x="1751" y="15886"/>
                  </a:lnTo>
                  <a:lnTo>
                    <a:pt x="1592" y="15918"/>
                  </a:lnTo>
                  <a:cubicBezTo>
                    <a:pt x="1560" y="15918"/>
                    <a:pt x="1496" y="15918"/>
                    <a:pt x="1433" y="15950"/>
                  </a:cubicBezTo>
                  <a:cubicBezTo>
                    <a:pt x="1242" y="16014"/>
                    <a:pt x="1051" y="16173"/>
                    <a:pt x="923" y="16364"/>
                  </a:cubicBezTo>
                  <a:cubicBezTo>
                    <a:pt x="796" y="16587"/>
                    <a:pt x="700" y="16873"/>
                    <a:pt x="700" y="17192"/>
                  </a:cubicBezTo>
                  <a:cubicBezTo>
                    <a:pt x="637" y="17605"/>
                    <a:pt x="1019" y="18115"/>
                    <a:pt x="1019" y="18115"/>
                  </a:cubicBezTo>
                  <a:lnTo>
                    <a:pt x="1528" y="20566"/>
                  </a:lnTo>
                  <a:lnTo>
                    <a:pt x="1624" y="21139"/>
                  </a:lnTo>
                  <a:cubicBezTo>
                    <a:pt x="1560" y="21203"/>
                    <a:pt x="1528" y="21298"/>
                    <a:pt x="1433" y="21362"/>
                  </a:cubicBezTo>
                  <a:cubicBezTo>
                    <a:pt x="1242" y="21617"/>
                    <a:pt x="1146" y="21935"/>
                    <a:pt x="1082" y="22253"/>
                  </a:cubicBezTo>
                  <a:cubicBezTo>
                    <a:pt x="669" y="23527"/>
                    <a:pt x="478" y="24163"/>
                    <a:pt x="446" y="24609"/>
                  </a:cubicBezTo>
                  <a:cubicBezTo>
                    <a:pt x="446" y="26085"/>
                    <a:pt x="934" y="26360"/>
                    <a:pt x="1299" y="26360"/>
                  </a:cubicBezTo>
                  <a:cubicBezTo>
                    <a:pt x="1501" y="26360"/>
                    <a:pt x="1665" y="26276"/>
                    <a:pt x="1687" y="26265"/>
                  </a:cubicBezTo>
                  <a:cubicBezTo>
                    <a:pt x="1687" y="26265"/>
                    <a:pt x="2197" y="26869"/>
                    <a:pt x="3024" y="27538"/>
                  </a:cubicBezTo>
                  <a:lnTo>
                    <a:pt x="5030" y="45525"/>
                  </a:lnTo>
                  <a:cubicBezTo>
                    <a:pt x="4584" y="48167"/>
                    <a:pt x="4871" y="50491"/>
                    <a:pt x="5030" y="51923"/>
                  </a:cubicBezTo>
                  <a:cubicBezTo>
                    <a:pt x="5062" y="52337"/>
                    <a:pt x="5412" y="52656"/>
                    <a:pt x="5826" y="52687"/>
                  </a:cubicBezTo>
                  <a:lnTo>
                    <a:pt x="8150" y="52687"/>
                  </a:lnTo>
                  <a:cubicBezTo>
                    <a:pt x="8192" y="52698"/>
                    <a:pt x="8312" y="52702"/>
                    <a:pt x="8489" y="52702"/>
                  </a:cubicBezTo>
                  <a:cubicBezTo>
                    <a:pt x="8843" y="52702"/>
                    <a:pt x="9423" y="52687"/>
                    <a:pt x="10060" y="52687"/>
                  </a:cubicBezTo>
                  <a:cubicBezTo>
                    <a:pt x="12065" y="52687"/>
                    <a:pt x="15281" y="52687"/>
                    <a:pt x="18496" y="52656"/>
                  </a:cubicBezTo>
                  <a:cubicBezTo>
                    <a:pt x="22475" y="52624"/>
                    <a:pt x="26518" y="52560"/>
                    <a:pt x="28142" y="52528"/>
                  </a:cubicBezTo>
                  <a:lnTo>
                    <a:pt x="29320" y="52528"/>
                  </a:lnTo>
                  <a:lnTo>
                    <a:pt x="29320" y="52496"/>
                  </a:lnTo>
                  <a:lnTo>
                    <a:pt x="31357" y="52465"/>
                  </a:lnTo>
                  <a:lnTo>
                    <a:pt x="38616" y="52528"/>
                  </a:lnTo>
                  <a:lnTo>
                    <a:pt x="38616" y="52528"/>
                  </a:lnTo>
                  <a:cubicBezTo>
                    <a:pt x="38612" y="52528"/>
                    <a:pt x="38537" y="52527"/>
                    <a:pt x="37374" y="52496"/>
                  </a:cubicBezTo>
                  <a:lnTo>
                    <a:pt x="38648" y="52496"/>
                  </a:lnTo>
                  <a:cubicBezTo>
                    <a:pt x="38648" y="52496"/>
                    <a:pt x="39061" y="51541"/>
                    <a:pt x="36706" y="51541"/>
                  </a:cubicBezTo>
                  <a:cubicBezTo>
                    <a:pt x="35241" y="51541"/>
                    <a:pt x="34541" y="50968"/>
                    <a:pt x="34032" y="50555"/>
                  </a:cubicBezTo>
                  <a:lnTo>
                    <a:pt x="34032" y="50555"/>
                  </a:lnTo>
                  <a:lnTo>
                    <a:pt x="38297" y="50586"/>
                  </a:lnTo>
                  <a:cubicBezTo>
                    <a:pt x="38297" y="50586"/>
                    <a:pt x="38743" y="49663"/>
                    <a:pt x="36387" y="49663"/>
                  </a:cubicBezTo>
                  <a:cubicBezTo>
                    <a:pt x="34032" y="49663"/>
                    <a:pt x="33713" y="48262"/>
                    <a:pt x="32726" y="48103"/>
                  </a:cubicBezTo>
                  <a:cubicBezTo>
                    <a:pt x="32628" y="48093"/>
                    <a:pt x="32532" y="48089"/>
                    <a:pt x="32440" y="48089"/>
                  </a:cubicBezTo>
                  <a:cubicBezTo>
                    <a:pt x="31646" y="48089"/>
                    <a:pt x="31135" y="48422"/>
                    <a:pt x="31135" y="48422"/>
                  </a:cubicBezTo>
                  <a:cubicBezTo>
                    <a:pt x="30339" y="48326"/>
                    <a:pt x="28874" y="47880"/>
                    <a:pt x="27219" y="47307"/>
                  </a:cubicBezTo>
                  <a:cubicBezTo>
                    <a:pt x="27219" y="47244"/>
                    <a:pt x="27187" y="47116"/>
                    <a:pt x="27155" y="47053"/>
                  </a:cubicBezTo>
                  <a:cubicBezTo>
                    <a:pt x="25245" y="46448"/>
                    <a:pt x="22730" y="45461"/>
                    <a:pt x="21871" y="45079"/>
                  </a:cubicBezTo>
                  <a:cubicBezTo>
                    <a:pt x="22348" y="44283"/>
                    <a:pt x="22730" y="43392"/>
                    <a:pt x="23017" y="42468"/>
                  </a:cubicBezTo>
                  <a:cubicBezTo>
                    <a:pt x="23717" y="40145"/>
                    <a:pt x="23399" y="37661"/>
                    <a:pt x="22221" y="35528"/>
                  </a:cubicBezTo>
                  <a:cubicBezTo>
                    <a:pt x="21902" y="34987"/>
                    <a:pt x="21616" y="34382"/>
                    <a:pt x="21298" y="33746"/>
                  </a:cubicBezTo>
                  <a:lnTo>
                    <a:pt x="21298" y="33364"/>
                  </a:lnTo>
                  <a:cubicBezTo>
                    <a:pt x="21298" y="33268"/>
                    <a:pt x="21298" y="33141"/>
                    <a:pt x="21266" y="33077"/>
                  </a:cubicBezTo>
                  <a:cubicBezTo>
                    <a:pt x="21234" y="32759"/>
                    <a:pt x="21138" y="32441"/>
                    <a:pt x="20947" y="32186"/>
                  </a:cubicBezTo>
                  <a:lnTo>
                    <a:pt x="20916" y="32186"/>
                  </a:lnTo>
                  <a:cubicBezTo>
                    <a:pt x="20820" y="31199"/>
                    <a:pt x="20788" y="30276"/>
                    <a:pt x="20693" y="29448"/>
                  </a:cubicBezTo>
                  <a:cubicBezTo>
                    <a:pt x="20788" y="28843"/>
                    <a:pt x="20693" y="28175"/>
                    <a:pt x="20661" y="27697"/>
                  </a:cubicBezTo>
                  <a:cubicBezTo>
                    <a:pt x="20661" y="27255"/>
                    <a:pt x="20630" y="26688"/>
                    <a:pt x="20505" y="25934"/>
                  </a:cubicBezTo>
                  <a:lnTo>
                    <a:pt x="20505" y="25934"/>
                  </a:lnTo>
                  <a:cubicBezTo>
                    <a:pt x="20945" y="24219"/>
                    <a:pt x="20469" y="22442"/>
                    <a:pt x="20183" y="21617"/>
                  </a:cubicBezTo>
                  <a:cubicBezTo>
                    <a:pt x="20056" y="21426"/>
                    <a:pt x="20024" y="21330"/>
                    <a:pt x="20024" y="21330"/>
                  </a:cubicBezTo>
                  <a:lnTo>
                    <a:pt x="19992" y="21107"/>
                  </a:lnTo>
                  <a:cubicBezTo>
                    <a:pt x="19961" y="20948"/>
                    <a:pt x="19897" y="20662"/>
                    <a:pt x="19833" y="20184"/>
                  </a:cubicBezTo>
                  <a:cubicBezTo>
                    <a:pt x="19642" y="19038"/>
                    <a:pt x="18401" y="17987"/>
                    <a:pt x="17095" y="17605"/>
                  </a:cubicBezTo>
                  <a:cubicBezTo>
                    <a:pt x="16745" y="17160"/>
                    <a:pt x="16276" y="17048"/>
                    <a:pt x="15894" y="17048"/>
                  </a:cubicBezTo>
                  <a:cubicBezTo>
                    <a:pt x="15512" y="17048"/>
                    <a:pt x="15217" y="17160"/>
                    <a:pt x="15217" y="17160"/>
                  </a:cubicBezTo>
                  <a:cubicBezTo>
                    <a:pt x="14962" y="16587"/>
                    <a:pt x="14580" y="16428"/>
                    <a:pt x="14230" y="16428"/>
                  </a:cubicBezTo>
                  <a:cubicBezTo>
                    <a:pt x="13912" y="16428"/>
                    <a:pt x="13625" y="16555"/>
                    <a:pt x="13625" y="16555"/>
                  </a:cubicBezTo>
                  <a:cubicBezTo>
                    <a:pt x="13594" y="16491"/>
                    <a:pt x="13530" y="16364"/>
                    <a:pt x="13498" y="16237"/>
                  </a:cubicBezTo>
                  <a:cubicBezTo>
                    <a:pt x="13466" y="16205"/>
                    <a:pt x="13466" y="16109"/>
                    <a:pt x="13434" y="16046"/>
                  </a:cubicBezTo>
                  <a:cubicBezTo>
                    <a:pt x="13466" y="15950"/>
                    <a:pt x="13466" y="15886"/>
                    <a:pt x="13466" y="15759"/>
                  </a:cubicBezTo>
                  <a:cubicBezTo>
                    <a:pt x="13466" y="15727"/>
                    <a:pt x="13466" y="15695"/>
                    <a:pt x="13434" y="15632"/>
                  </a:cubicBezTo>
                  <a:cubicBezTo>
                    <a:pt x="13339" y="15409"/>
                    <a:pt x="13307" y="15122"/>
                    <a:pt x="13307" y="15122"/>
                  </a:cubicBezTo>
                  <a:cubicBezTo>
                    <a:pt x="13307" y="15122"/>
                    <a:pt x="13785" y="13308"/>
                    <a:pt x="12416" y="12130"/>
                  </a:cubicBezTo>
                  <a:lnTo>
                    <a:pt x="11938" y="11780"/>
                  </a:lnTo>
                  <a:lnTo>
                    <a:pt x="11747" y="11716"/>
                  </a:lnTo>
                  <a:lnTo>
                    <a:pt x="11683" y="11652"/>
                  </a:lnTo>
                  <a:lnTo>
                    <a:pt x="11620" y="11652"/>
                  </a:lnTo>
                  <a:cubicBezTo>
                    <a:pt x="11178" y="11498"/>
                    <a:pt x="10705" y="11404"/>
                    <a:pt x="10234" y="11404"/>
                  </a:cubicBezTo>
                  <a:cubicBezTo>
                    <a:pt x="10026" y="11404"/>
                    <a:pt x="9819" y="11422"/>
                    <a:pt x="9614" y="11461"/>
                  </a:cubicBezTo>
                  <a:cubicBezTo>
                    <a:pt x="9168" y="11557"/>
                    <a:pt x="8691" y="11716"/>
                    <a:pt x="8341" y="12066"/>
                  </a:cubicBezTo>
                  <a:cubicBezTo>
                    <a:pt x="7768" y="12576"/>
                    <a:pt x="7449" y="13149"/>
                    <a:pt x="7322" y="13658"/>
                  </a:cubicBezTo>
                  <a:cubicBezTo>
                    <a:pt x="7227" y="14104"/>
                    <a:pt x="7258" y="14518"/>
                    <a:pt x="7290" y="14900"/>
                  </a:cubicBezTo>
                  <a:cubicBezTo>
                    <a:pt x="7290" y="14963"/>
                    <a:pt x="7322" y="15059"/>
                    <a:pt x="7322" y="15122"/>
                  </a:cubicBezTo>
                  <a:cubicBezTo>
                    <a:pt x="7322" y="15122"/>
                    <a:pt x="7386" y="15250"/>
                    <a:pt x="7545" y="15409"/>
                  </a:cubicBezTo>
                  <a:cubicBezTo>
                    <a:pt x="7577" y="15600"/>
                    <a:pt x="7609" y="15759"/>
                    <a:pt x="7640" y="15950"/>
                  </a:cubicBezTo>
                  <a:cubicBezTo>
                    <a:pt x="7640" y="16014"/>
                    <a:pt x="7609" y="16014"/>
                    <a:pt x="7609" y="16046"/>
                  </a:cubicBezTo>
                  <a:cubicBezTo>
                    <a:pt x="7640" y="16046"/>
                    <a:pt x="7640" y="16046"/>
                    <a:pt x="7672" y="16014"/>
                  </a:cubicBezTo>
                  <a:cubicBezTo>
                    <a:pt x="7736" y="16109"/>
                    <a:pt x="7768" y="16237"/>
                    <a:pt x="7831" y="16364"/>
                  </a:cubicBezTo>
                  <a:cubicBezTo>
                    <a:pt x="8118" y="17223"/>
                    <a:pt x="8404" y="17796"/>
                    <a:pt x="8755" y="18274"/>
                  </a:cubicBezTo>
                  <a:cubicBezTo>
                    <a:pt x="9041" y="19070"/>
                    <a:pt x="9550" y="19611"/>
                    <a:pt x="9869" y="19929"/>
                  </a:cubicBezTo>
                  <a:cubicBezTo>
                    <a:pt x="9742" y="20025"/>
                    <a:pt x="9646" y="20152"/>
                    <a:pt x="9519" y="20216"/>
                  </a:cubicBezTo>
                  <a:cubicBezTo>
                    <a:pt x="8468" y="21107"/>
                    <a:pt x="7036" y="22476"/>
                    <a:pt x="6017" y="24323"/>
                  </a:cubicBezTo>
                  <a:cubicBezTo>
                    <a:pt x="5380" y="23017"/>
                    <a:pt x="4425" y="21649"/>
                    <a:pt x="3948" y="21044"/>
                  </a:cubicBezTo>
                  <a:cubicBezTo>
                    <a:pt x="3757" y="20821"/>
                    <a:pt x="3661" y="20693"/>
                    <a:pt x="3629" y="20662"/>
                  </a:cubicBezTo>
                  <a:lnTo>
                    <a:pt x="3502" y="20534"/>
                  </a:lnTo>
                  <a:lnTo>
                    <a:pt x="3215" y="19898"/>
                  </a:lnTo>
                  <a:lnTo>
                    <a:pt x="2897" y="16714"/>
                  </a:lnTo>
                  <a:cubicBezTo>
                    <a:pt x="2961" y="16682"/>
                    <a:pt x="2961" y="16587"/>
                    <a:pt x="2961" y="16555"/>
                  </a:cubicBezTo>
                  <a:cubicBezTo>
                    <a:pt x="2961" y="16523"/>
                    <a:pt x="2897" y="16491"/>
                    <a:pt x="2865" y="16428"/>
                  </a:cubicBezTo>
                  <a:lnTo>
                    <a:pt x="2833" y="16173"/>
                  </a:lnTo>
                  <a:cubicBezTo>
                    <a:pt x="2897" y="16109"/>
                    <a:pt x="2897" y="16014"/>
                    <a:pt x="2897" y="15918"/>
                  </a:cubicBezTo>
                  <a:cubicBezTo>
                    <a:pt x="2897" y="15886"/>
                    <a:pt x="2865" y="15855"/>
                    <a:pt x="2801" y="15791"/>
                  </a:cubicBezTo>
                  <a:lnTo>
                    <a:pt x="1178" y="192"/>
                  </a:lnTo>
                  <a:cubicBezTo>
                    <a:pt x="1178" y="96"/>
                    <a:pt x="1019" y="33"/>
                    <a:pt x="8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1" name="Google Shape;3311;p62"/>
            <p:cNvSpPr/>
            <p:nvPr/>
          </p:nvSpPr>
          <p:spPr>
            <a:xfrm>
              <a:off x="5157843" y="4397393"/>
              <a:ext cx="170092" cy="401172"/>
            </a:xfrm>
            <a:custGeom>
              <a:rect b="b" l="l" r="r" t="t"/>
              <a:pathLst>
                <a:path extrusionOk="0" h="23654" w="10029">
                  <a:moveTo>
                    <a:pt x="6463" y="0"/>
                  </a:moveTo>
                  <a:cubicBezTo>
                    <a:pt x="6463" y="0"/>
                    <a:pt x="5858" y="7291"/>
                    <a:pt x="3884" y="9710"/>
                  </a:cubicBezTo>
                  <a:cubicBezTo>
                    <a:pt x="1" y="14390"/>
                    <a:pt x="542" y="20311"/>
                    <a:pt x="892" y="22890"/>
                  </a:cubicBezTo>
                  <a:cubicBezTo>
                    <a:pt x="924" y="23335"/>
                    <a:pt x="1338" y="23654"/>
                    <a:pt x="1751" y="23654"/>
                  </a:cubicBezTo>
                  <a:lnTo>
                    <a:pt x="5349" y="23654"/>
                  </a:lnTo>
                  <a:cubicBezTo>
                    <a:pt x="5349" y="23654"/>
                    <a:pt x="6972" y="15026"/>
                    <a:pt x="7004" y="14899"/>
                  </a:cubicBezTo>
                  <a:cubicBezTo>
                    <a:pt x="7068" y="14772"/>
                    <a:pt x="9838" y="7959"/>
                    <a:pt x="9774" y="7131"/>
                  </a:cubicBezTo>
                  <a:cubicBezTo>
                    <a:pt x="9678" y="6304"/>
                    <a:pt x="9869" y="2993"/>
                    <a:pt x="9965" y="2292"/>
                  </a:cubicBezTo>
                  <a:cubicBezTo>
                    <a:pt x="10029" y="1592"/>
                    <a:pt x="6463" y="0"/>
                    <a:pt x="6463"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2" name="Google Shape;3312;p62"/>
            <p:cNvSpPr/>
            <p:nvPr/>
          </p:nvSpPr>
          <p:spPr>
            <a:xfrm>
              <a:off x="5260437" y="4232706"/>
              <a:ext cx="18910" cy="9735"/>
            </a:xfrm>
            <a:custGeom>
              <a:rect b="b" l="l" r="r" t="t"/>
              <a:pathLst>
                <a:path extrusionOk="0" h="574" w="1115">
                  <a:moveTo>
                    <a:pt x="1114" y="1"/>
                  </a:moveTo>
                  <a:cubicBezTo>
                    <a:pt x="732" y="1"/>
                    <a:pt x="159" y="160"/>
                    <a:pt x="159" y="160"/>
                  </a:cubicBezTo>
                  <a:cubicBezTo>
                    <a:pt x="159" y="160"/>
                    <a:pt x="0" y="415"/>
                    <a:pt x="0" y="446"/>
                  </a:cubicBezTo>
                  <a:cubicBezTo>
                    <a:pt x="0" y="478"/>
                    <a:pt x="128" y="574"/>
                    <a:pt x="128" y="574"/>
                  </a:cubicBezTo>
                  <a:cubicBezTo>
                    <a:pt x="128" y="574"/>
                    <a:pt x="319" y="574"/>
                    <a:pt x="446" y="542"/>
                  </a:cubicBezTo>
                  <a:cubicBezTo>
                    <a:pt x="573" y="478"/>
                    <a:pt x="955" y="446"/>
                    <a:pt x="1114"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3" name="Google Shape;3313;p62"/>
            <p:cNvSpPr/>
            <p:nvPr/>
          </p:nvSpPr>
          <p:spPr>
            <a:xfrm>
              <a:off x="5259894" y="4232163"/>
              <a:ext cx="19453" cy="10278"/>
            </a:xfrm>
            <a:custGeom>
              <a:rect b="b" l="l" r="r" t="t"/>
              <a:pathLst>
                <a:path extrusionOk="0" h="606" w="1147">
                  <a:moveTo>
                    <a:pt x="1083" y="33"/>
                  </a:moveTo>
                  <a:cubicBezTo>
                    <a:pt x="955" y="287"/>
                    <a:pt x="764" y="415"/>
                    <a:pt x="446" y="478"/>
                  </a:cubicBezTo>
                  <a:cubicBezTo>
                    <a:pt x="351" y="510"/>
                    <a:pt x="191" y="510"/>
                    <a:pt x="160" y="510"/>
                  </a:cubicBezTo>
                  <a:cubicBezTo>
                    <a:pt x="128" y="510"/>
                    <a:pt x="96" y="478"/>
                    <a:pt x="96" y="447"/>
                  </a:cubicBezTo>
                  <a:cubicBezTo>
                    <a:pt x="96" y="415"/>
                    <a:pt x="160" y="287"/>
                    <a:pt x="255" y="192"/>
                  </a:cubicBezTo>
                  <a:cubicBezTo>
                    <a:pt x="319" y="192"/>
                    <a:pt x="764" y="96"/>
                    <a:pt x="1083" y="33"/>
                  </a:cubicBezTo>
                  <a:close/>
                  <a:moveTo>
                    <a:pt x="1115" y="1"/>
                  </a:moveTo>
                  <a:cubicBezTo>
                    <a:pt x="764" y="1"/>
                    <a:pt x="191" y="160"/>
                    <a:pt x="160" y="160"/>
                  </a:cubicBezTo>
                  <a:cubicBezTo>
                    <a:pt x="128" y="192"/>
                    <a:pt x="0" y="351"/>
                    <a:pt x="0" y="447"/>
                  </a:cubicBezTo>
                  <a:cubicBezTo>
                    <a:pt x="0" y="510"/>
                    <a:pt x="128" y="606"/>
                    <a:pt x="160" y="606"/>
                  </a:cubicBezTo>
                  <a:cubicBezTo>
                    <a:pt x="191" y="606"/>
                    <a:pt x="351" y="606"/>
                    <a:pt x="446" y="574"/>
                  </a:cubicBezTo>
                  <a:cubicBezTo>
                    <a:pt x="796" y="510"/>
                    <a:pt x="1051" y="319"/>
                    <a:pt x="1146" y="33"/>
                  </a:cubicBezTo>
                  <a:lnTo>
                    <a:pt x="1146"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62"/>
            <p:cNvSpPr/>
            <p:nvPr/>
          </p:nvSpPr>
          <p:spPr>
            <a:xfrm>
              <a:off x="5094665" y="4237031"/>
              <a:ext cx="167395" cy="159950"/>
            </a:xfrm>
            <a:custGeom>
              <a:rect b="b" l="l" r="r" t="t"/>
              <a:pathLst>
                <a:path extrusionOk="0" h="9431" w="9870">
                  <a:moveTo>
                    <a:pt x="1" y="4998"/>
                  </a:moveTo>
                  <a:lnTo>
                    <a:pt x="1" y="5094"/>
                  </a:lnTo>
                  <a:cubicBezTo>
                    <a:pt x="1" y="5101"/>
                    <a:pt x="1" y="5108"/>
                    <a:pt x="2" y="5115"/>
                  </a:cubicBezTo>
                  <a:lnTo>
                    <a:pt x="2" y="5115"/>
                  </a:lnTo>
                  <a:cubicBezTo>
                    <a:pt x="1" y="5077"/>
                    <a:pt x="1" y="5038"/>
                    <a:pt x="1" y="4998"/>
                  </a:cubicBezTo>
                  <a:close/>
                  <a:moveTo>
                    <a:pt x="9870" y="0"/>
                  </a:moveTo>
                  <a:cubicBezTo>
                    <a:pt x="9615" y="191"/>
                    <a:pt x="9360" y="382"/>
                    <a:pt x="9010" y="605"/>
                  </a:cubicBezTo>
                  <a:cubicBezTo>
                    <a:pt x="7991" y="1465"/>
                    <a:pt x="6591" y="2834"/>
                    <a:pt x="5540" y="4680"/>
                  </a:cubicBezTo>
                  <a:cubicBezTo>
                    <a:pt x="4872" y="3375"/>
                    <a:pt x="3948" y="2070"/>
                    <a:pt x="3439" y="1433"/>
                  </a:cubicBezTo>
                  <a:cubicBezTo>
                    <a:pt x="3249" y="1180"/>
                    <a:pt x="3154" y="1021"/>
                    <a:pt x="3153" y="1019"/>
                  </a:cubicBezTo>
                  <a:lnTo>
                    <a:pt x="3153" y="1019"/>
                  </a:lnTo>
                  <a:cubicBezTo>
                    <a:pt x="3154" y="1021"/>
                    <a:pt x="3248" y="1179"/>
                    <a:pt x="3248" y="1306"/>
                  </a:cubicBezTo>
                  <a:lnTo>
                    <a:pt x="3248" y="1465"/>
                  </a:lnTo>
                  <a:cubicBezTo>
                    <a:pt x="3280" y="1751"/>
                    <a:pt x="3216" y="2070"/>
                    <a:pt x="3089" y="2420"/>
                  </a:cubicBezTo>
                  <a:cubicBezTo>
                    <a:pt x="2993" y="2770"/>
                    <a:pt x="2771" y="3184"/>
                    <a:pt x="2548" y="3566"/>
                  </a:cubicBezTo>
                  <a:cubicBezTo>
                    <a:pt x="2357" y="3948"/>
                    <a:pt x="2070" y="4266"/>
                    <a:pt x="1815" y="4521"/>
                  </a:cubicBezTo>
                  <a:lnTo>
                    <a:pt x="1624" y="4744"/>
                  </a:lnTo>
                  <a:cubicBezTo>
                    <a:pt x="1199" y="5144"/>
                    <a:pt x="754" y="5367"/>
                    <a:pt x="429" y="5367"/>
                  </a:cubicBezTo>
                  <a:cubicBezTo>
                    <a:pt x="340" y="5367"/>
                    <a:pt x="260" y="5351"/>
                    <a:pt x="192" y="5317"/>
                  </a:cubicBezTo>
                  <a:cubicBezTo>
                    <a:pt x="160" y="5317"/>
                    <a:pt x="160" y="5285"/>
                    <a:pt x="96" y="5285"/>
                  </a:cubicBezTo>
                  <a:cubicBezTo>
                    <a:pt x="39" y="5256"/>
                    <a:pt x="8" y="5177"/>
                    <a:pt x="2" y="5115"/>
                  </a:cubicBezTo>
                  <a:lnTo>
                    <a:pt x="2" y="5115"/>
                  </a:lnTo>
                  <a:cubicBezTo>
                    <a:pt x="27" y="6512"/>
                    <a:pt x="515" y="6758"/>
                    <a:pt x="872" y="6758"/>
                  </a:cubicBezTo>
                  <a:cubicBezTo>
                    <a:pt x="1065" y="6758"/>
                    <a:pt x="1220" y="6686"/>
                    <a:pt x="1242" y="6686"/>
                  </a:cubicBezTo>
                  <a:cubicBezTo>
                    <a:pt x="1242" y="6686"/>
                    <a:pt x="2834" y="8437"/>
                    <a:pt x="4840" y="9424"/>
                  </a:cubicBezTo>
                  <a:cubicBezTo>
                    <a:pt x="4959" y="9429"/>
                    <a:pt x="5075" y="9431"/>
                    <a:pt x="5189" y="9431"/>
                  </a:cubicBezTo>
                  <a:cubicBezTo>
                    <a:pt x="8695" y="9431"/>
                    <a:pt x="9711" y="7131"/>
                    <a:pt x="9711" y="7131"/>
                  </a:cubicBezTo>
                  <a:cubicBezTo>
                    <a:pt x="9711" y="7131"/>
                    <a:pt x="9742" y="3184"/>
                    <a:pt x="9870"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62"/>
            <p:cNvSpPr/>
            <p:nvPr/>
          </p:nvSpPr>
          <p:spPr>
            <a:xfrm>
              <a:off x="5264745" y="4145783"/>
              <a:ext cx="62650" cy="105847"/>
            </a:xfrm>
            <a:custGeom>
              <a:rect b="b" l="l" r="r" t="t"/>
              <a:pathLst>
                <a:path extrusionOk="0" h="6241" w="3694">
                  <a:moveTo>
                    <a:pt x="2484" y="0"/>
                  </a:moveTo>
                  <a:lnTo>
                    <a:pt x="256" y="1369"/>
                  </a:lnTo>
                  <a:lnTo>
                    <a:pt x="701" y="4330"/>
                  </a:lnTo>
                  <a:lnTo>
                    <a:pt x="701" y="4394"/>
                  </a:lnTo>
                  <a:lnTo>
                    <a:pt x="383" y="4457"/>
                  </a:lnTo>
                  <a:lnTo>
                    <a:pt x="542" y="4807"/>
                  </a:lnTo>
                  <a:lnTo>
                    <a:pt x="638" y="4967"/>
                  </a:lnTo>
                  <a:lnTo>
                    <a:pt x="701" y="5126"/>
                  </a:lnTo>
                  <a:lnTo>
                    <a:pt x="1" y="5508"/>
                  </a:lnTo>
                  <a:cubicBezTo>
                    <a:pt x="33" y="5540"/>
                    <a:pt x="33" y="5603"/>
                    <a:pt x="65" y="5667"/>
                  </a:cubicBezTo>
                  <a:lnTo>
                    <a:pt x="65" y="5699"/>
                  </a:lnTo>
                  <a:cubicBezTo>
                    <a:pt x="192" y="5890"/>
                    <a:pt x="383" y="6081"/>
                    <a:pt x="765" y="6208"/>
                  </a:cubicBezTo>
                  <a:cubicBezTo>
                    <a:pt x="829" y="6240"/>
                    <a:pt x="924" y="6240"/>
                    <a:pt x="988" y="6240"/>
                  </a:cubicBezTo>
                  <a:cubicBezTo>
                    <a:pt x="1002" y="6241"/>
                    <a:pt x="1016" y="6241"/>
                    <a:pt x="1031" y="6241"/>
                  </a:cubicBezTo>
                  <a:cubicBezTo>
                    <a:pt x="1792" y="6241"/>
                    <a:pt x="2844" y="5428"/>
                    <a:pt x="3344" y="4585"/>
                  </a:cubicBezTo>
                  <a:cubicBezTo>
                    <a:pt x="3407" y="4362"/>
                    <a:pt x="3535" y="4203"/>
                    <a:pt x="3566" y="4075"/>
                  </a:cubicBezTo>
                  <a:cubicBezTo>
                    <a:pt x="3694" y="3693"/>
                    <a:pt x="3694" y="3375"/>
                    <a:pt x="3535" y="3056"/>
                  </a:cubicBezTo>
                  <a:cubicBezTo>
                    <a:pt x="3535" y="3056"/>
                    <a:pt x="3375" y="2865"/>
                    <a:pt x="3121" y="2324"/>
                  </a:cubicBezTo>
                  <a:cubicBezTo>
                    <a:pt x="3089" y="2229"/>
                    <a:pt x="3057" y="2101"/>
                    <a:pt x="3025" y="2006"/>
                  </a:cubicBezTo>
                  <a:cubicBezTo>
                    <a:pt x="2962" y="1910"/>
                    <a:pt x="2962" y="1879"/>
                    <a:pt x="2930" y="1783"/>
                  </a:cubicBezTo>
                  <a:cubicBezTo>
                    <a:pt x="2771" y="1369"/>
                    <a:pt x="2611" y="733"/>
                    <a:pt x="248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6" name="Google Shape;3316;p62"/>
            <p:cNvSpPr/>
            <p:nvPr/>
          </p:nvSpPr>
          <p:spPr>
            <a:xfrm>
              <a:off x="5249091" y="4197614"/>
              <a:ext cx="199246" cy="291034"/>
            </a:xfrm>
            <a:custGeom>
              <a:rect b="b" l="l" r="r" t="t"/>
              <a:pathLst>
                <a:path extrusionOk="0" h="17160" w="11748">
                  <a:moveTo>
                    <a:pt x="4489" y="0"/>
                  </a:moveTo>
                  <a:lnTo>
                    <a:pt x="4489" y="0"/>
                  </a:lnTo>
                  <a:cubicBezTo>
                    <a:pt x="4712" y="255"/>
                    <a:pt x="4649" y="605"/>
                    <a:pt x="4553" y="956"/>
                  </a:cubicBezTo>
                  <a:cubicBezTo>
                    <a:pt x="4171" y="1942"/>
                    <a:pt x="2866" y="3152"/>
                    <a:pt x="1943" y="3152"/>
                  </a:cubicBezTo>
                  <a:cubicBezTo>
                    <a:pt x="1879" y="3152"/>
                    <a:pt x="1783" y="3152"/>
                    <a:pt x="1720" y="3120"/>
                  </a:cubicBezTo>
                  <a:cubicBezTo>
                    <a:pt x="1370" y="2993"/>
                    <a:pt x="1147" y="2802"/>
                    <a:pt x="1051" y="2579"/>
                  </a:cubicBezTo>
                  <a:lnTo>
                    <a:pt x="1051" y="2547"/>
                  </a:lnTo>
                  <a:cubicBezTo>
                    <a:pt x="956" y="2356"/>
                    <a:pt x="956" y="2165"/>
                    <a:pt x="956" y="2165"/>
                  </a:cubicBezTo>
                  <a:lnTo>
                    <a:pt x="892" y="2229"/>
                  </a:lnTo>
                  <a:cubicBezTo>
                    <a:pt x="797" y="2356"/>
                    <a:pt x="733" y="2515"/>
                    <a:pt x="637" y="2643"/>
                  </a:cubicBezTo>
                  <a:cubicBezTo>
                    <a:pt x="637" y="2675"/>
                    <a:pt x="606" y="2675"/>
                    <a:pt x="606" y="2706"/>
                  </a:cubicBezTo>
                  <a:cubicBezTo>
                    <a:pt x="606" y="2738"/>
                    <a:pt x="574" y="2738"/>
                    <a:pt x="574" y="2802"/>
                  </a:cubicBezTo>
                  <a:cubicBezTo>
                    <a:pt x="574" y="2834"/>
                    <a:pt x="510" y="2834"/>
                    <a:pt x="510" y="2866"/>
                  </a:cubicBezTo>
                  <a:cubicBezTo>
                    <a:pt x="510" y="2866"/>
                    <a:pt x="510" y="2929"/>
                    <a:pt x="478" y="2929"/>
                  </a:cubicBezTo>
                  <a:lnTo>
                    <a:pt x="478" y="2961"/>
                  </a:lnTo>
                  <a:cubicBezTo>
                    <a:pt x="478" y="2993"/>
                    <a:pt x="478" y="2993"/>
                    <a:pt x="446" y="3025"/>
                  </a:cubicBezTo>
                  <a:cubicBezTo>
                    <a:pt x="446" y="3025"/>
                    <a:pt x="446" y="3088"/>
                    <a:pt x="415" y="3088"/>
                  </a:cubicBezTo>
                  <a:cubicBezTo>
                    <a:pt x="415" y="3120"/>
                    <a:pt x="351" y="3152"/>
                    <a:pt x="351" y="3184"/>
                  </a:cubicBezTo>
                  <a:lnTo>
                    <a:pt x="351" y="3248"/>
                  </a:lnTo>
                  <a:lnTo>
                    <a:pt x="351" y="3279"/>
                  </a:lnTo>
                  <a:lnTo>
                    <a:pt x="351" y="3311"/>
                  </a:lnTo>
                  <a:cubicBezTo>
                    <a:pt x="351" y="3343"/>
                    <a:pt x="351" y="3343"/>
                    <a:pt x="319" y="3407"/>
                  </a:cubicBezTo>
                  <a:cubicBezTo>
                    <a:pt x="319" y="3439"/>
                    <a:pt x="287" y="3470"/>
                    <a:pt x="287" y="3502"/>
                  </a:cubicBezTo>
                  <a:cubicBezTo>
                    <a:pt x="287" y="3566"/>
                    <a:pt x="287" y="3598"/>
                    <a:pt x="224" y="3630"/>
                  </a:cubicBezTo>
                  <a:lnTo>
                    <a:pt x="224" y="3661"/>
                  </a:lnTo>
                  <a:lnTo>
                    <a:pt x="224" y="3757"/>
                  </a:lnTo>
                  <a:lnTo>
                    <a:pt x="224" y="3789"/>
                  </a:lnTo>
                  <a:lnTo>
                    <a:pt x="224" y="3821"/>
                  </a:lnTo>
                  <a:lnTo>
                    <a:pt x="224" y="3884"/>
                  </a:lnTo>
                  <a:lnTo>
                    <a:pt x="224" y="3948"/>
                  </a:lnTo>
                  <a:lnTo>
                    <a:pt x="224" y="4043"/>
                  </a:lnTo>
                  <a:lnTo>
                    <a:pt x="224" y="4075"/>
                  </a:lnTo>
                  <a:lnTo>
                    <a:pt x="224" y="4107"/>
                  </a:lnTo>
                  <a:lnTo>
                    <a:pt x="224" y="4203"/>
                  </a:lnTo>
                  <a:lnTo>
                    <a:pt x="224" y="4234"/>
                  </a:lnTo>
                  <a:lnTo>
                    <a:pt x="224" y="4298"/>
                  </a:lnTo>
                  <a:lnTo>
                    <a:pt x="224" y="4362"/>
                  </a:lnTo>
                  <a:lnTo>
                    <a:pt x="224" y="4394"/>
                  </a:lnTo>
                  <a:lnTo>
                    <a:pt x="224" y="4426"/>
                  </a:lnTo>
                  <a:lnTo>
                    <a:pt x="224" y="4553"/>
                  </a:lnTo>
                  <a:cubicBezTo>
                    <a:pt x="1" y="4712"/>
                    <a:pt x="1" y="4744"/>
                    <a:pt x="1" y="4744"/>
                  </a:cubicBezTo>
                  <a:cubicBezTo>
                    <a:pt x="1" y="5253"/>
                    <a:pt x="32" y="5858"/>
                    <a:pt x="128" y="6495"/>
                  </a:cubicBezTo>
                  <a:cubicBezTo>
                    <a:pt x="128" y="6622"/>
                    <a:pt x="160" y="6749"/>
                    <a:pt x="160" y="6845"/>
                  </a:cubicBezTo>
                  <a:lnTo>
                    <a:pt x="160" y="6940"/>
                  </a:lnTo>
                  <a:cubicBezTo>
                    <a:pt x="160" y="7004"/>
                    <a:pt x="160" y="7036"/>
                    <a:pt x="192" y="7131"/>
                  </a:cubicBezTo>
                  <a:cubicBezTo>
                    <a:pt x="192" y="7163"/>
                    <a:pt x="192" y="7259"/>
                    <a:pt x="255" y="7291"/>
                  </a:cubicBezTo>
                  <a:cubicBezTo>
                    <a:pt x="255" y="7418"/>
                    <a:pt x="287" y="7545"/>
                    <a:pt x="287" y="7641"/>
                  </a:cubicBezTo>
                  <a:lnTo>
                    <a:pt x="287" y="7736"/>
                  </a:lnTo>
                  <a:cubicBezTo>
                    <a:pt x="287" y="7832"/>
                    <a:pt x="319" y="7959"/>
                    <a:pt x="319" y="8087"/>
                  </a:cubicBezTo>
                  <a:cubicBezTo>
                    <a:pt x="415" y="8532"/>
                    <a:pt x="478" y="9010"/>
                    <a:pt x="574" y="9424"/>
                  </a:cubicBezTo>
                  <a:cubicBezTo>
                    <a:pt x="1083" y="12193"/>
                    <a:pt x="1847" y="14963"/>
                    <a:pt x="2102" y="15886"/>
                  </a:cubicBezTo>
                  <a:cubicBezTo>
                    <a:pt x="2165" y="16013"/>
                    <a:pt x="2197" y="16077"/>
                    <a:pt x="2197" y="16141"/>
                  </a:cubicBezTo>
                  <a:lnTo>
                    <a:pt x="2197" y="16491"/>
                  </a:lnTo>
                  <a:cubicBezTo>
                    <a:pt x="2261" y="16523"/>
                    <a:pt x="2356" y="16555"/>
                    <a:pt x="2484" y="16586"/>
                  </a:cubicBezTo>
                  <a:cubicBezTo>
                    <a:pt x="2993" y="16809"/>
                    <a:pt x="3598" y="16968"/>
                    <a:pt x="4171" y="17032"/>
                  </a:cubicBezTo>
                  <a:cubicBezTo>
                    <a:pt x="4617" y="17128"/>
                    <a:pt x="5062" y="17159"/>
                    <a:pt x="5540" y="17159"/>
                  </a:cubicBezTo>
                  <a:lnTo>
                    <a:pt x="6145" y="17159"/>
                  </a:lnTo>
                  <a:cubicBezTo>
                    <a:pt x="6781" y="17159"/>
                    <a:pt x="7418" y="17128"/>
                    <a:pt x="7991" y="17064"/>
                  </a:cubicBezTo>
                  <a:cubicBezTo>
                    <a:pt x="10060" y="16905"/>
                    <a:pt x="11748" y="16523"/>
                    <a:pt x="11748" y="16523"/>
                  </a:cubicBezTo>
                  <a:lnTo>
                    <a:pt x="11748" y="16491"/>
                  </a:lnTo>
                  <a:lnTo>
                    <a:pt x="11398" y="15536"/>
                  </a:lnTo>
                  <a:cubicBezTo>
                    <a:pt x="11398" y="15313"/>
                    <a:pt x="11334" y="15122"/>
                    <a:pt x="11334" y="14931"/>
                  </a:cubicBezTo>
                  <a:cubicBezTo>
                    <a:pt x="11270" y="13944"/>
                    <a:pt x="11238" y="13021"/>
                    <a:pt x="11143" y="12193"/>
                  </a:cubicBezTo>
                  <a:cubicBezTo>
                    <a:pt x="11111" y="11907"/>
                    <a:pt x="11111" y="11620"/>
                    <a:pt x="11079" y="11334"/>
                  </a:cubicBezTo>
                  <a:cubicBezTo>
                    <a:pt x="11079" y="11270"/>
                    <a:pt x="11079" y="11174"/>
                    <a:pt x="11016" y="11111"/>
                  </a:cubicBezTo>
                  <a:cubicBezTo>
                    <a:pt x="10984" y="10761"/>
                    <a:pt x="10952" y="10379"/>
                    <a:pt x="10920" y="10060"/>
                  </a:cubicBezTo>
                  <a:cubicBezTo>
                    <a:pt x="10538" y="6972"/>
                    <a:pt x="10060" y="5062"/>
                    <a:pt x="9583" y="3693"/>
                  </a:cubicBezTo>
                  <a:cubicBezTo>
                    <a:pt x="9360" y="3025"/>
                    <a:pt x="8946" y="2420"/>
                    <a:pt x="8469" y="1911"/>
                  </a:cubicBezTo>
                  <a:cubicBezTo>
                    <a:pt x="7991" y="1751"/>
                    <a:pt x="7482" y="1529"/>
                    <a:pt x="7036" y="1274"/>
                  </a:cubicBezTo>
                  <a:cubicBezTo>
                    <a:pt x="7004" y="1242"/>
                    <a:pt x="6973" y="1242"/>
                    <a:pt x="6941" y="1210"/>
                  </a:cubicBezTo>
                  <a:cubicBezTo>
                    <a:pt x="6845" y="1147"/>
                    <a:pt x="6781" y="1083"/>
                    <a:pt x="6686" y="1051"/>
                  </a:cubicBezTo>
                  <a:cubicBezTo>
                    <a:pt x="6527" y="924"/>
                    <a:pt x="6368" y="828"/>
                    <a:pt x="6240" y="733"/>
                  </a:cubicBezTo>
                  <a:cubicBezTo>
                    <a:pt x="6049" y="605"/>
                    <a:pt x="5858" y="446"/>
                    <a:pt x="5667" y="351"/>
                  </a:cubicBezTo>
                  <a:cubicBezTo>
                    <a:pt x="5285" y="191"/>
                    <a:pt x="4903" y="32"/>
                    <a:pt x="4489"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7" name="Google Shape;3317;p62"/>
            <p:cNvSpPr/>
            <p:nvPr/>
          </p:nvSpPr>
          <p:spPr>
            <a:xfrm>
              <a:off x="5115730" y="4237573"/>
              <a:ext cx="146874" cy="159950"/>
            </a:xfrm>
            <a:custGeom>
              <a:rect b="b" l="l" r="r" t="t"/>
              <a:pathLst>
                <a:path extrusionOk="0" h="9431" w="8660">
                  <a:moveTo>
                    <a:pt x="8660" y="0"/>
                  </a:moveTo>
                  <a:cubicBezTo>
                    <a:pt x="8150" y="414"/>
                    <a:pt x="7800" y="955"/>
                    <a:pt x="7704" y="1592"/>
                  </a:cubicBezTo>
                  <a:cubicBezTo>
                    <a:pt x="7513" y="2802"/>
                    <a:pt x="7354" y="4075"/>
                    <a:pt x="7418" y="5380"/>
                  </a:cubicBezTo>
                  <a:cubicBezTo>
                    <a:pt x="7482" y="6558"/>
                    <a:pt x="6877" y="7736"/>
                    <a:pt x="5794" y="8277"/>
                  </a:cubicBezTo>
                  <a:cubicBezTo>
                    <a:pt x="4585" y="8882"/>
                    <a:pt x="3693" y="9009"/>
                    <a:pt x="3693" y="9009"/>
                  </a:cubicBezTo>
                  <a:cubicBezTo>
                    <a:pt x="3693" y="9009"/>
                    <a:pt x="2102" y="8150"/>
                    <a:pt x="701" y="6940"/>
                  </a:cubicBezTo>
                  <a:cubicBezTo>
                    <a:pt x="1624" y="6335"/>
                    <a:pt x="2547" y="4903"/>
                    <a:pt x="2579" y="4425"/>
                  </a:cubicBezTo>
                  <a:lnTo>
                    <a:pt x="2579" y="4425"/>
                  </a:lnTo>
                  <a:cubicBezTo>
                    <a:pt x="1942" y="6017"/>
                    <a:pt x="0" y="6686"/>
                    <a:pt x="0" y="6686"/>
                  </a:cubicBezTo>
                  <a:cubicBezTo>
                    <a:pt x="0" y="6686"/>
                    <a:pt x="1592" y="8436"/>
                    <a:pt x="3598" y="9423"/>
                  </a:cubicBezTo>
                  <a:cubicBezTo>
                    <a:pt x="3717" y="9428"/>
                    <a:pt x="3833" y="9431"/>
                    <a:pt x="3947" y="9431"/>
                  </a:cubicBezTo>
                  <a:cubicBezTo>
                    <a:pt x="7453" y="9431"/>
                    <a:pt x="8469" y="7131"/>
                    <a:pt x="8469" y="7131"/>
                  </a:cubicBezTo>
                  <a:cubicBezTo>
                    <a:pt x="8023" y="4807"/>
                    <a:pt x="7704" y="2547"/>
                    <a:pt x="8023" y="1465"/>
                  </a:cubicBezTo>
                  <a:cubicBezTo>
                    <a:pt x="8150" y="923"/>
                    <a:pt x="8373" y="414"/>
                    <a:pt x="8660"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62"/>
            <p:cNvSpPr/>
            <p:nvPr/>
          </p:nvSpPr>
          <p:spPr>
            <a:xfrm>
              <a:off x="5283113" y="4450310"/>
              <a:ext cx="165224" cy="38347"/>
            </a:xfrm>
            <a:custGeom>
              <a:rect b="b" l="l" r="r" t="t"/>
              <a:pathLst>
                <a:path extrusionOk="0" h="2261" w="9742">
                  <a:moveTo>
                    <a:pt x="159" y="1592"/>
                  </a:moveTo>
                  <a:cubicBezTo>
                    <a:pt x="159" y="1608"/>
                    <a:pt x="167" y="1616"/>
                    <a:pt x="171" y="1616"/>
                  </a:cubicBezTo>
                  <a:cubicBezTo>
                    <a:pt x="175" y="1616"/>
                    <a:pt x="175" y="1608"/>
                    <a:pt x="159" y="1592"/>
                  </a:cubicBezTo>
                  <a:close/>
                  <a:moveTo>
                    <a:pt x="9328" y="0"/>
                  </a:moveTo>
                  <a:cubicBezTo>
                    <a:pt x="8437" y="510"/>
                    <a:pt x="7163" y="828"/>
                    <a:pt x="5794" y="955"/>
                  </a:cubicBezTo>
                  <a:cubicBezTo>
                    <a:pt x="5253" y="1019"/>
                    <a:pt x="4648" y="1019"/>
                    <a:pt x="4075" y="1051"/>
                  </a:cubicBezTo>
                  <a:lnTo>
                    <a:pt x="3661" y="1051"/>
                  </a:lnTo>
                  <a:cubicBezTo>
                    <a:pt x="1815" y="1051"/>
                    <a:pt x="319" y="955"/>
                    <a:pt x="159" y="892"/>
                  </a:cubicBezTo>
                  <a:cubicBezTo>
                    <a:pt x="159" y="892"/>
                    <a:pt x="0" y="1433"/>
                    <a:pt x="159" y="1592"/>
                  </a:cubicBezTo>
                  <a:cubicBezTo>
                    <a:pt x="255" y="1624"/>
                    <a:pt x="350" y="1656"/>
                    <a:pt x="478" y="1687"/>
                  </a:cubicBezTo>
                  <a:cubicBezTo>
                    <a:pt x="987" y="1910"/>
                    <a:pt x="1592" y="2069"/>
                    <a:pt x="2165" y="2133"/>
                  </a:cubicBezTo>
                  <a:cubicBezTo>
                    <a:pt x="2611" y="2229"/>
                    <a:pt x="3056" y="2260"/>
                    <a:pt x="3534" y="2260"/>
                  </a:cubicBezTo>
                  <a:lnTo>
                    <a:pt x="4107" y="2260"/>
                  </a:lnTo>
                  <a:cubicBezTo>
                    <a:pt x="4775" y="2260"/>
                    <a:pt x="5412" y="2229"/>
                    <a:pt x="5985" y="2165"/>
                  </a:cubicBezTo>
                  <a:cubicBezTo>
                    <a:pt x="8054" y="2006"/>
                    <a:pt x="9742" y="1624"/>
                    <a:pt x="9742" y="1624"/>
                  </a:cubicBezTo>
                  <a:lnTo>
                    <a:pt x="9742" y="1592"/>
                  </a:lnTo>
                  <a:lnTo>
                    <a:pt x="9742" y="1528"/>
                  </a:lnTo>
                  <a:lnTo>
                    <a:pt x="9742" y="1146"/>
                  </a:lnTo>
                  <a:cubicBezTo>
                    <a:pt x="9742" y="1051"/>
                    <a:pt x="9742" y="955"/>
                    <a:pt x="9678" y="860"/>
                  </a:cubicBezTo>
                  <a:cubicBezTo>
                    <a:pt x="9646" y="541"/>
                    <a:pt x="9583" y="223"/>
                    <a:pt x="9392" y="0"/>
                  </a:cubicBez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62"/>
            <p:cNvSpPr/>
            <p:nvPr/>
          </p:nvSpPr>
          <p:spPr>
            <a:xfrm>
              <a:off x="5213456" y="4097734"/>
              <a:ext cx="95044" cy="137156"/>
            </a:xfrm>
            <a:custGeom>
              <a:rect b="b" l="l" r="r" t="t"/>
              <a:pathLst>
                <a:path extrusionOk="0" h="8087" w="5604">
                  <a:moveTo>
                    <a:pt x="4744" y="3661"/>
                  </a:moveTo>
                  <a:lnTo>
                    <a:pt x="4776" y="3820"/>
                  </a:lnTo>
                  <a:lnTo>
                    <a:pt x="5126" y="5698"/>
                  </a:lnTo>
                  <a:cubicBezTo>
                    <a:pt x="4903" y="6749"/>
                    <a:pt x="3980" y="7640"/>
                    <a:pt x="3566" y="7895"/>
                  </a:cubicBezTo>
                  <a:cubicBezTo>
                    <a:pt x="2866" y="8086"/>
                    <a:pt x="2547" y="7991"/>
                    <a:pt x="2547" y="7991"/>
                  </a:cubicBezTo>
                  <a:lnTo>
                    <a:pt x="2547" y="7991"/>
                  </a:lnTo>
                  <a:cubicBezTo>
                    <a:pt x="1433" y="7195"/>
                    <a:pt x="924" y="6653"/>
                    <a:pt x="351" y="4934"/>
                  </a:cubicBezTo>
                  <a:cubicBezTo>
                    <a:pt x="160" y="4584"/>
                    <a:pt x="64" y="4330"/>
                    <a:pt x="32" y="3948"/>
                  </a:cubicBezTo>
                  <a:lnTo>
                    <a:pt x="32" y="3820"/>
                  </a:lnTo>
                  <a:cubicBezTo>
                    <a:pt x="32" y="3661"/>
                    <a:pt x="1" y="3534"/>
                    <a:pt x="1" y="3375"/>
                  </a:cubicBezTo>
                  <a:lnTo>
                    <a:pt x="1" y="3215"/>
                  </a:lnTo>
                  <a:lnTo>
                    <a:pt x="1" y="3024"/>
                  </a:lnTo>
                  <a:cubicBezTo>
                    <a:pt x="32" y="2356"/>
                    <a:pt x="287" y="1687"/>
                    <a:pt x="701" y="1114"/>
                  </a:cubicBezTo>
                  <a:cubicBezTo>
                    <a:pt x="1115" y="669"/>
                    <a:pt x="1592" y="382"/>
                    <a:pt x="2133" y="223"/>
                  </a:cubicBezTo>
                  <a:cubicBezTo>
                    <a:pt x="2993" y="0"/>
                    <a:pt x="3789" y="255"/>
                    <a:pt x="4489" y="732"/>
                  </a:cubicBezTo>
                  <a:lnTo>
                    <a:pt x="4489" y="732"/>
                  </a:lnTo>
                  <a:cubicBezTo>
                    <a:pt x="4999" y="1178"/>
                    <a:pt x="5285" y="1719"/>
                    <a:pt x="5444" y="2324"/>
                  </a:cubicBezTo>
                  <a:cubicBezTo>
                    <a:pt x="5603" y="2961"/>
                    <a:pt x="5285" y="3502"/>
                    <a:pt x="4744" y="366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0" name="Google Shape;3320;p62"/>
            <p:cNvSpPr/>
            <p:nvPr/>
          </p:nvSpPr>
          <p:spPr>
            <a:xfrm>
              <a:off x="5094665" y="4251820"/>
              <a:ext cx="56172" cy="77066"/>
            </a:xfrm>
            <a:custGeom>
              <a:rect b="b" l="l" r="r" t="t"/>
              <a:pathLst>
                <a:path extrusionOk="0" h="4544" w="3312">
                  <a:moveTo>
                    <a:pt x="2674" y="1"/>
                  </a:moveTo>
                  <a:cubicBezTo>
                    <a:pt x="2598" y="1"/>
                    <a:pt x="2514" y="8"/>
                    <a:pt x="2420" y="20"/>
                  </a:cubicBezTo>
                  <a:cubicBezTo>
                    <a:pt x="2038" y="115"/>
                    <a:pt x="1561" y="338"/>
                    <a:pt x="1179" y="720"/>
                  </a:cubicBezTo>
                  <a:cubicBezTo>
                    <a:pt x="1115" y="784"/>
                    <a:pt x="1083" y="879"/>
                    <a:pt x="988" y="943"/>
                  </a:cubicBezTo>
                  <a:cubicBezTo>
                    <a:pt x="829" y="1198"/>
                    <a:pt x="765" y="1516"/>
                    <a:pt x="638" y="1834"/>
                  </a:cubicBezTo>
                  <a:cubicBezTo>
                    <a:pt x="192" y="3108"/>
                    <a:pt x="1" y="3744"/>
                    <a:pt x="1" y="4158"/>
                  </a:cubicBezTo>
                  <a:lnTo>
                    <a:pt x="1" y="4254"/>
                  </a:lnTo>
                  <a:cubicBezTo>
                    <a:pt x="33" y="4381"/>
                    <a:pt x="65" y="4445"/>
                    <a:pt x="192" y="4508"/>
                  </a:cubicBezTo>
                  <a:cubicBezTo>
                    <a:pt x="251" y="4532"/>
                    <a:pt x="318" y="4544"/>
                    <a:pt x="393" y="4544"/>
                  </a:cubicBezTo>
                  <a:cubicBezTo>
                    <a:pt x="721" y="4544"/>
                    <a:pt x="1183" y="4319"/>
                    <a:pt x="1624" y="3904"/>
                  </a:cubicBezTo>
                  <a:cubicBezTo>
                    <a:pt x="1720" y="3840"/>
                    <a:pt x="1752" y="3776"/>
                    <a:pt x="1815" y="3713"/>
                  </a:cubicBezTo>
                  <a:cubicBezTo>
                    <a:pt x="2070" y="3426"/>
                    <a:pt x="2293" y="3108"/>
                    <a:pt x="2548" y="2758"/>
                  </a:cubicBezTo>
                  <a:cubicBezTo>
                    <a:pt x="2771" y="2344"/>
                    <a:pt x="2993" y="1962"/>
                    <a:pt x="3089" y="1580"/>
                  </a:cubicBezTo>
                  <a:cubicBezTo>
                    <a:pt x="3216" y="1230"/>
                    <a:pt x="3312" y="911"/>
                    <a:pt x="3312" y="656"/>
                  </a:cubicBezTo>
                  <a:lnTo>
                    <a:pt x="3312" y="497"/>
                  </a:lnTo>
                  <a:cubicBezTo>
                    <a:pt x="3248" y="402"/>
                    <a:pt x="3184" y="243"/>
                    <a:pt x="3184" y="243"/>
                  </a:cubicBezTo>
                  <a:lnTo>
                    <a:pt x="3057" y="115"/>
                  </a:lnTo>
                  <a:cubicBezTo>
                    <a:pt x="3025" y="115"/>
                    <a:pt x="3025" y="83"/>
                    <a:pt x="2993" y="83"/>
                  </a:cubicBezTo>
                  <a:cubicBezTo>
                    <a:pt x="2913" y="23"/>
                    <a:pt x="2806" y="1"/>
                    <a:pt x="2674"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1" name="Google Shape;3321;p62"/>
            <p:cNvSpPr/>
            <p:nvPr/>
          </p:nvSpPr>
          <p:spPr>
            <a:xfrm>
              <a:off x="5103857" y="4200311"/>
              <a:ext cx="46979" cy="114480"/>
            </a:xfrm>
            <a:custGeom>
              <a:rect b="b" l="l" r="r" t="t"/>
              <a:pathLst>
                <a:path extrusionOk="0" h="6750" w="2770">
                  <a:moveTo>
                    <a:pt x="2547" y="4617"/>
                  </a:moveTo>
                  <a:cubicBezTo>
                    <a:pt x="2451" y="4999"/>
                    <a:pt x="2229" y="5381"/>
                    <a:pt x="2006" y="5795"/>
                  </a:cubicBezTo>
                  <a:cubicBezTo>
                    <a:pt x="1751" y="6145"/>
                    <a:pt x="1528" y="6463"/>
                    <a:pt x="1273" y="6750"/>
                  </a:cubicBezTo>
                  <a:lnTo>
                    <a:pt x="637" y="3757"/>
                  </a:lnTo>
                  <a:lnTo>
                    <a:pt x="541" y="3184"/>
                  </a:lnTo>
                  <a:lnTo>
                    <a:pt x="0" y="733"/>
                  </a:lnTo>
                  <a:lnTo>
                    <a:pt x="1210" y="1"/>
                  </a:lnTo>
                  <a:lnTo>
                    <a:pt x="2038" y="2038"/>
                  </a:lnTo>
                  <a:lnTo>
                    <a:pt x="2515" y="3152"/>
                  </a:lnTo>
                  <a:lnTo>
                    <a:pt x="2770" y="3693"/>
                  </a:lnTo>
                  <a:cubicBezTo>
                    <a:pt x="2770" y="3948"/>
                    <a:pt x="2674" y="4267"/>
                    <a:pt x="2547" y="461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2" name="Google Shape;3322;p62"/>
            <p:cNvSpPr/>
            <p:nvPr/>
          </p:nvSpPr>
          <p:spPr>
            <a:xfrm>
              <a:off x="5251787" y="4196681"/>
              <a:ext cx="93433" cy="81527"/>
            </a:xfrm>
            <a:custGeom>
              <a:rect b="b" l="l" r="r" t="t"/>
              <a:pathLst>
                <a:path extrusionOk="0" h="4807" w="5509">
                  <a:moveTo>
                    <a:pt x="4769" y="0"/>
                  </a:moveTo>
                  <a:cubicBezTo>
                    <a:pt x="4615" y="0"/>
                    <a:pt x="4444" y="36"/>
                    <a:pt x="4267" y="119"/>
                  </a:cubicBezTo>
                  <a:cubicBezTo>
                    <a:pt x="4935" y="1074"/>
                    <a:pt x="2993" y="3239"/>
                    <a:pt x="1720" y="3239"/>
                  </a:cubicBezTo>
                  <a:cubicBezTo>
                    <a:pt x="1624" y="3239"/>
                    <a:pt x="1561" y="3239"/>
                    <a:pt x="1465" y="3207"/>
                  </a:cubicBezTo>
                  <a:cubicBezTo>
                    <a:pt x="1115" y="3080"/>
                    <a:pt x="924" y="2889"/>
                    <a:pt x="797" y="2698"/>
                  </a:cubicBezTo>
                  <a:cubicBezTo>
                    <a:pt x="669" y="2443"/>
                    <a:pt x="669" y="2252"/>
                    <a:pt x="669" y="2252"/>
                  </a:cubicBezTo>
                  <a:cubicBezTo>
                    <a:pt x="669" y="2252"/>
                    <a:pt x="638" y="2252"/>
                    <a:pt x="638" y="2284"/>
                  </a:cubicBezTo>
                  <a:cubicBezTo>
                    <a:pt x="478" y="2379"/>
                    <a:pt x="351" y="2507"/>
                    <a:pt x="287" y="2602"/>
                  </a:cubicBezTo>
                  <a:cubicBezTo>
                    <a:pt x="256" y="2666"/>
                    <a:pt x="192" y="2730"/>
                    <a:pt x="160" y="2761"/>
                  </a:cubicBezTo>
                  <a:cubicBezTo>
                    <a:pt x="33" y="3016"/>
                    <a:pt x="1" y="3239"/>
                    <a:pt x="33" y="3494"/>
                  </a:cubicBezTo>
                  <a:cubicBezTo>
                    <a:pt x="96" y="3812"/>
                    <a:pt x="287" y="4130"/>
                    <a:pt x="510" y="4353"/>
                  </a:cubicBezTo>
                  <a:cubicBezTo>
                    <a:pt x="574" y="4417"/>
                    <a:pt x="638" y="4449"/>
                    <a:pt x="669" y="4481"/>
                  </a:cubicBezTo>
                  <a:cubicBezTo>
                    <a:pt x="797" y="4608"/>
                    <a:pt x="988" y="4703"/>
                    <a:pt x="1306" y="4799"/>
                  </a:cubicBezTo>
                  <a:cubicBezTo>
                    <a:pt x="1356" y="4804"/>
                    <a:pt x="1405" y="4807"/>
                    <a:pt x="1453" y="4807"/>
                  </a:cubicBezTo>
                  <a:cubicBezTo>
                    <a:pt x="1961" y="4807"/>
                    <a:pt x="2387" y="4514"/>
                    <a:pt x="2707" y="4194"/>
                  </a:cubicBezTo>
                  <a:cubicBezTo>
                    <a:pt x="2834" y="4162"/>
                    <a:pt x="2961" y="4067"/>
                    <a:pt x="3057" y="4035"/>
                  </a:cubicBezTo>
                  <a:cubicBezTo>
                    <a:pt x="4553" y="3366"/>
                    <a:pt x="5508" y="1170"/>
                    <a:pt x="5445" y="469"/>
                  </a:cubicBezTo>
                  <a:cubicBezTo>
                    <a:pt x="5445" y="406"/>
                    <a:pt x="5445" y="374"/>
                    <a:pt x="5413" y="342"/>
                  </a:cubicBezTo>
                  <a:cubicBezTo>
                    <a:pt x="5327" y="149"/>
                    <a:pt x="5083" y="0"/>
                    <a:pt x="4769" y="0"/>
                  </a:cubicBezTo>
                  <a:close/>
                </a:path>
              </a:pathLst>
            </a:custGeom>
            <a:solidFill>
              <a:srgbClr val="A875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3" name="Google Shape;3323;p62"/>
            <p:cNvSpPr/>
            <p:nvPr/>
          </p:nvSpPr>
          <p:spPr>
            <a:xfrm>
              <a:off x="5268527" y="4184114"/>
              <a:ext cx="172788" cy="265729"/>
            </a:xfrm>
            <a:custGeom>
              <a:rect b="b" l="l" r="r" t="t"/>
              <a:pathLst>
                <a:path extrusionOk="0" h="15668" w="10188">
                  <a:moveTo>
                    <a:pt x="7164" y="2547"/>
                  </a:moveTo>
                  <a:lnTo>
                    <a:pt x="7164" y="2547"/>
                  </a:lnTo>
                  <a:cubicBezTo>
                    <a:pt x="7737" y="2993"/>
                    <a:pt x="8182" y="3630"/>
                    <a:pt x="8341" y="4044"/>
                  </a:cubicBezTo>
                  <a:cubicBezTo>
                    <a:pt x="8617" y="4754"/>
                    <a:pt x="8844" y="5441"/>
                    <a:pt x="9031" y="6092"/>
                  </a:cubicBezTo>
                  <a:lnTo>
                    <a:pt x="9031" y="6092"/>
                  </a:lnTo>
                  <a:cubicBezTo>
                    <a:pt x="8641" y="4779"/>
                    <a:pt x="8051" y="3451"/>
                    <a:pt x="7164" y="2547"/>
                  </a:cubicBezTo>
                  <a:close/>
                  <a:moveTo>
                    <a:pt x="3471" y="1"/>
                  </a:moveTo>
                  <a:cubicBezTo>
                    <a:pt x="3152" y="1"/>
                    <a:pt x="2866" y="128"/>
                    <a:pt x="2866" y="128"/>
                  </a:cubicBezTo>
                  <a:cubicBezTo>
                    <a:pt x="3121" y="701"/>
                    <a:pt x="3280" y="892"/>
                    <a:pt x="3280" y="892"/>
                  </a:cubicBezTo>
                  <a:cubicBezTo>
                    <a:pt x="3280" y="892"/>
                    <a:pt x="3789" y="1401"/>
                    <a:pt x="3471" y="2356"/>
                  </a:cubicBezTo>
                  <a:cubicBezTo>
                    <a:pt x="3407" y="2547"/>
                    <a:pt x="3312" y="2770"/>
                    <a:pt x="3184" y="2961"/>
                  </a:cubicBezTo>
                  <a:cubicBezTo>
                    <a:pt x="319" y="7450"/>
                    <a:pt x="1" y="9074"/>
                    <a:pt x="1497" y="13053"/>
                  </a:cubicBezTo>
                  <a:cubicBezTo>
                    <a:pt x="1847" y="13944"/>
                    <a:pt x="2484" y="14581"/>
                    <a:pt x="3184" y="14963"/>
                  </a:cubicBezTo>
                  <a:cubicBezTo>
                    <a:pt x="4092" y="15490"/>
                    <a:pt x="5190" y="15667"/>
                    <a:pt x="6103" y="15667"/>
                  </a:cubicBezTo>
                  <a:cubicBezTo>
                    <a:pt x="6182" y="15667"/>
                    <a:pt x="6260" y="15666"/>
                    <a:pt x="6336" y="15663"/>
                  </a:cubicBezTo>
                  <a:lnTo>
                    <a:pt x="6431" y="15663"/>
                  </a:lnTo>
                  <a:cubicBezTo>
                    <a:pt x="7928" y="15568"/>
                    <a:pt x="9328" y="14804"/>
                    <a:pt x="9742" y="13753"/>
                  </a:cubicBezTo>
                  <a:cubicBezTo>
                    <a:pt x="9838" y="13530"/>
                    <a:pt x="9901" y="13276"/>
                    <a:pt x="9965" y="13021"/>
                  </a:cubicBezTo>
                  <a:cubicBezTo>
                    <a:pt x="10029" y="12416"/>
                    <a:pt x="9965" y="11748"/>
                    <a:pt x="9901" y="11270"/>
                  </a:cubicBezTo>
                  <a:cubicBezTo>
                    <a:pt x="9838" y="10824"/>
                    <a:pt x="9806" y="10506"/>
                    <a:pt x="9806" y="10506"/>
                  </a:cubicBezTo>
                  <a:cubicBezTo>
                    <a:pt x="9806" y="10506"/>
                    <a:pt x="9806" y="10092"/>
                    <a:pt x="9679" y="9392"/>
                  </a:cubicBezTo>
                  <a:cubicBezTo>
                    <a:pt x="9604" y="8704"/>
                    <a:pt x="9465" y="7771"/>
                    <a:pt x="9220" y="6785"/>
                  </a:cubicBezTo>
                  <a:lnTo>
                    <a:pt x="9220" y="6785"/>
                  </a:lnTo>
                  <a:cubicBezTo>
                    <a:pt x="9483" y="7811"/>
                    <a:pt x="9652" y="8737"/>
                    <a:pt x="9774" y="9519"/>
                  </a:cubicBezTo>
                  <a:cubicBezTo>
                    <a:pt x="10188" y="7800"/>
                    <a:pt x="9710" y="6017"/>
                    <a:pt x="9456" y="5190"/>
                  </a:cubicBezTo>
                  <a:cubicBezTo>
                    <a:pt x="9328" y="4999"/>
                    <a:pt x="9297" y="4903"/>
                    <a:pt x="9297" y="4903"/>
                  </a:cubicBezTo>
                  <a:lnTo>
                    <a:pt x="9233" y="4680"/>
                  </a:lnTo>
                  <a:cubicBezTo>
                    <a:pt x="9201" y="4521"/>
                    <a:pt x="9169" y="4235"/>
                    <a:pt x="9074" y="3757"/>
                  </a:cubicBezTo>
                  <a:cubicBezTo>
                    <a:pt x="8883" y="2611"/>
                    <a:pt x="7641" y="1560"/>
                    <a:pt x="6336" y="1178"/>
                  </a:cubicBezTo>
                  <a:cubicBezTo>
                    <a:pt x="6002" y="733"/>
                    <a:pt x="5532" y="621"/>
                    <a:pt x="5146" y="621"/>
                  </a:cubicBezTo>
                  <a:cubicBezTo>
                    <a:pt x="4760" y="621"/>
                    <a:pt x="4458" y="733"/>
                    <a:pt x="4458" y="733"/>
                  </a:cubicBezTo>
                  <a:cubicBezTo>
                    <a:pt x="4235" y="160"/>
                    <a:pt x="3821" y="1"/>
                    <a:pt x="3471"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4" name="Google Shape;3324;p62"/>
            <p:cNvSpPr/>
            <p:nvPr/>
          </p:nvSpPr>
          <p:spPr>
            <a:xfrm>
              <a:off x="5322530" y="4404957"/>
              <a:ext cx="115023" cy="54967"/>
            </a:xfrm>
            <a:custGeom>
              <a:rect b="b" l="l" r="r" t="t"/>
              <a:pathLst>
                <a:path extrusionOk="0" h="3241" w="6782">
                  <a:moveTo>
                    <a:pt x="6781" y="0"/>
                  </a:moveTo>
                  <a:lnTo>
                    <a:pt x="6781" y="0"/>
                  </a:lnTo>
                  <a:cubicBezTo>
                    <a:pt x="6749" y="287"/>
                    <a:pt x="6686" y="509"/>
                    <a:pt x="6590" y="732"/>
                  </a:cubicBezTo>
                  <a:cubicBezTo>
                    <a:pt x="6144" y="1783"/>
                    <a:pt x="4744" y="2547"/>
                    <a:pt x="3247" y="2642"/>
                  </a:cubicBezTo>
                  <a:lnTo>
                    <a:pt x="3152" y="2642"/>
                  </a:lnTo>
                  <a:cubicBezTo>
                    <a:pt x="3076" y="2645"/>
                    <a:pt x="2998" y="2646"/>
                    <a:pt x="2920" y="2646"/>
                  </a:cubicBezTo>
                  <a:cubicBezTo>
                    <a:pt x="2010" y="2646"/>
                    <a:pt x="938" y="2469"/>
                    <a:pt x="0" y="1942"/>
                  </a:cubicBezTo>
                  <a:lnTo>
                    <a:pt x="0" y="1942"/>
                  </a:lnTo>
                  <a:cubicBezTo>
                    <a:pt x="649" y="2671"/>
                    <a:pt x="1572" y="3240"/>
                    <a:pt x="2848" y="3240"/>
                  </a:cubicBezTo>
                  <a:cubicBezTo>
                    <a:pt x="3076" y="3240"/>
                    <a:pt x="3315" y="3222"/>
                    <a:pt x="3566" y="3184"/>
                  </a:cubicBezTo>
                  <a:cubicBezTo>
                    <a:pt x="6017" y="2738"/>
                    <a:pt x="6686" y="2006"/>
                    <a:pt x="6781" y="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5" name="Google Shape;3325;p62"/>
            <p:cNvSpPr/>
            <p:nvPr/>
          </p:nvSpPr>
          <p:spPr>
            <a:xfrm>
              <a:off x="5087117" y="3905503"/>
              <a:ext cx="112309" cy="893588"/>
            </a:xfrm>
            <a:custGeom>
              <a:rect b="b" l="l" r="r" t="t"/>
              <a:pathLst>
                <a:path extrusionOk="0" h="52688" w="6622">
                  <a:moveTo>
                    <a:pt x="828" y="1"/>
                  </a:moveTo>
                  <a:cubicBezTo>
                    <a:pt x="764" y="1"/>
                    <a:pt x="637" y="1"/>
                    <a:pt x="510" y="33"/>
                  </a:cubicBezTo>
                  <a:cubicBezTo>
                    <a:pt x="255" y="160"/>
                    <a:pt x="0" y="351"/>
                    <a:pt x="32" y="574"/>
                  </a:cubicBezTo>
                  <a:lnTo>
                    <a:pt x="5826" y="52687"/>
                  </a:lnTo>
                  <a:lnTo>
                    <a:pt x="6622" y="52687"/>
                  </a:lnTo>
                  <a:lnTo>
                    <a:pt x="1146" y="192"/>
                  </a:lnTo>
                  <a:cubicBezTo>
                    <a:pt x="1146" y="96"/>
                    <a:pt x="987" y="33"/>
                    <a:pt x="828"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6" name="Google Shape;3326;p62"/>
            <p:cNvSpPr/>
            <p:nvPr/>
          </p:nvSpPr>
          <p:spPr>
            <a:xfrm>
              <a:off x="5097378" y="4174938"/>
              <a:ext cx="33479" cy="37261"/>
            </a:xfrm>
            <a:custGeom>
              <a:rect b="b" l="l" r="r" t="t"/>
              <a:pathLst>
                <a:path extrusionOk="0" h="2197" w="1974">
                  <a:moveTo>
                    <a:pt x="1751" y="542"/>
                  </a:moveTo>
                  <a:cubicBezTo>
                    <a:pt x="1974" y="1051"/>
                    <a:pt x="1751" y="1656"/>
                    <a:pt x="1273" y="1910"/>
                  </a:cubicBezTo>
                  <a:cubicBezTo>
                    <a:pt x="1242" y="1910"/>
                    <a:pt x="1178" y="1942"/>
                    <a:pt x="1146" y="1942"/>
                  </a:cubicBezTo>
                  <a:lnTo>
                    <a:pt x="350" y="2197"/>
                  </a:lnTo>
                  <a:cubicBezTo>
                    <a:pt x="350" y="2197"/>
                    <a:pt x="0" y="1688"/>
                    <a:pt x="32" y="1274"/>
                  </a:cubicBezTo>
                  <a:cubicBezTo>
                    <a:pt x="64" y="955"/>
                    <a:pt x="159" y="669"/>
                    <a:pt x="287" y="446"/>
                  </a:cubicBezTo>
                  <a:cubicBezTo>
                    <a:pt x="382" y="223"/>
                    <a:pt x="605" y="64"/>
                    <a:pt x="796" y="32"/>
                  </a:cubicBezTo>
                  <a:lnTo>
                    <a:pt x="796" y="32"/>
                  </a:lnTo>
                  <a:cubicBezTo>
                    <a:pt x="828" y="32"/>
                    <a:pt x="923" y="0"/>
                    <a:pt x="955" y="0"/>
                  </a:cubicBezTo>
                  <a:cubicBezTo>
                    <a:pt x="1146" y="0"/>
                    <a:pt x="1305" y="32"/>
                    <a:pt x="1464" y="160"/>
                  </a:cubicBezTo>
                  <a:cubicBezTo>
                    <a:pt x="1496" y="191"/>
                    <a:pt x="1592" y="223"/>
                    <a:pt x="1592" y="255"/>
                  </a:cubicBezTo>
                  <a:cubicBezTo>
                    <a:pt x="1655" y="382"/>
                    <a:pt x="1719" y="478"/>
                    <a:pt x="175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7" name="Google Shape;3327;p62"/>
            <p:cNvSpPr/>
            <p:nvPr/>
          </p:nvSpPr>
          <p:spPr>
            <a:xfrm>
              <a:off x="5113033" y="4173310"/>
              <a:ext cx="24304" cy="35124"/>
            </a:xfrm>
            <a:custGeom>
              <a:rect b="b" l="l" r="r" t="t"/>
              <a:pathLst>
                <a:path extrusionOk="0" h="2071" w="1433">
                  <a:moveTo>
                    <a:pt x="1051" y="1"/>
                  </a:moveTo>
                  <a:lnTo>
                    <a:pt x="0" y="224"/>
                  </a:lnTo>
                  <a:cubicBezTo>
                    <a:pt x="159" y="224"/>
                    <a:pt x="350" y="256"/>
                    <a:pt x="510" y="383"/>
                  </a:cubicBezTo>
                  <a:lnTo>
                    <a:pt x="637" y="478"/>
                  </a:lnTo>
                  <a:lnTo>
                    <a:pt x="732" y="733"/>
                  </a:lnTo>
                  <a:cubicBezTo>
                    <a:pt x="987" y="1242"/>
                    <a:pt x="732" y="1847"/>
                    <a:pt x="255" y="2070"/>
                  </a:cubicBezTo>
                  <a:cubicBezTo>
                    <a:pt x="478" y="2006"/>
                    <a:pt x="637" y="1911"/>
                    <a:pt x="732" y="1879"/>
                  </a:cubicBezTo>
                  <a:cubicBezTo>
                    <a:pt x="892" y="1815"/>
                    <a:pt x="1019" y="1656"/>
                    <a:pt x="1019" y="1497"/>
                  </a:cubicBezTo>
                  <a:cubicBezTo>
                    <a:pt x="1146" y="1402"/>
                    <a:pt x="1210" y="1274"/>
                    <a:pt x="1178" y="1115"/>
                  </a:cubicBezTo>
                  <a:lnTo>
                    <a:pt x="1178" y="1051"/>
                  </a:lnTo>
                  <a:cubicBezTo>
                    <a:pt x="1178" y="1051"/>
                    <a:pt x="1210" y="1051"/>
                    <a:pt x="1274" y="1020"/>
                  </a:cubicBezTo>
                  <a:cubicBezTo>
                    <a:pt x="1337" y="956"/>
                    <a:pt x="1433" y="860"/>
                    <a:pt x="1369" y="765"/>
                  </a:cubicBezTo>
                  <a:cubicBezTo>
                    <a:pt x="1337" y="606"/>
                    <a:pt x="1210" y="542"/>
                    <a:pt x="1051" y="542"/>
                  </a:cubicBezTo>
                  <a:lnTo>
                    <a:pt x="955" y="542"/>
                  </a:lnTo>
                  <a:lnTo>
                    <a:pt x="1274" y="383"/>
                  </a:lnTo>
                  <a:cubicBezTo>
                    <a:pt x="1369" y="319"/>
                    <a:pt x="1433" y="192"/>
                    <a:pt x="1305" y="160"/>
                  </a:cubicBezTo>
                  <a:cubicBezTo>
                    <a:pt x="1274" y="65"/>
                    <a:pt x="1178" y="1"/>
                    <a:pt x="10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62"/>
            <p:cNvSpPr/>
            <p:nvPr/>
          </p:nvSpPr>
          <p:spPr>
            <a:xfrm>
              <a:off x="5333317" y="4239727"/>
              <a:ext cx="21081" cy="84240"/>
            </a:xfrm>
            <a:custGeom>
              <a:rect b="b" l="l" r="r" t="t"/>
              <a:pathLst>
                <a:path extrusionOk="0" h="4967" w="1243">
                  <a:moveTo>
                    <a:pt x="701" y="1"/>
                  </a:moveTo>
                  <a:cubicBezTo>
                    <a:pt x="638" y="1"/>
                    <a:pt x="1" y="542"/>
                    <a:pt x="65" y="1783"/>
                  </a:cubicBezTo>
                  <a:cubicBezTo>
                    <a:pt x="96" y="2611"/>
                    <a:pt x="383" y="3948"/>
                    <a:pt x="542" y="4680"/>
                  </a:cubicBezTo>
                  <a:cubicBezTo>
                    <a:pt x="765" y="4776"/>
                    <a:pt x="1020" y="4903"/>
                    <a:pt x="1242" y="4967"/>
                  </a:cubicBezTo>
                  <a:cubicBezTo>
                    <a:pt x="924" y="3948"/>
                    <a:pt x="638" y="2929"/>
                    <a:pt x="510" y="2261"/>
                  </a:cubicBezTo>
                  <a:cubicBezTo>
                    <a:pt x="478" y="1974"/>
                    <a:pt x="447" y="1783"/>
                    <a:pt x="415" y="1624"/>
                  </a:cubicBezTo>
                  <a:cubicBezTo>
                    <a:pt x="319" y="1115"/>
                    <a:pt x="415" y="510"/>
                    <a:pt x="701"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62"/>
            <p:cNvSpPr/>
            <p:nvPr/>
          </p:nvSpPr>
          <p:spPr>
            <a:xfrm>
              <a:off x="5211302" y="4156044"/>
              <a:ext cx="3256" cy="9192"/>
            </a:xfrm>
            <a:custGeom>
              <a:rect b="b" l="l" r="r" t="t"/>
              <a:pathLst>
                <a:path extrusionOk="0" h="542" w="192">
                  <a:moveTo>
                    <a:pt x="159" y="0"/>
                  </a:moveTo>
                  <a:cubicBezTo>
                    <a:pt x="32" y="159"/>
                    <a:pt x="0" y="287"/>
                    <a:pt x="0" y="287"/>
                  </a:cubicBezTo>
                  <a:cubicBezTo>
                    <a:pt x="0" y="287"/>
                    <a:pt x="32" y="446"/>
                    <a:pt x="191" y="541"/>
                  </a:cubicBezTo>
                  <a:cubicBezTo>
                    <a:pt x="159" y="382"/>
                    <a:pt x="159" y="191"/>
                    <a:pt x="15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62"/>
            <p:cNvSpPr/>
            <p:nvPr/>
          </p:nvSpPr>
          <p:spPr>
            <a:xfrm>
              <a:off x="5209674" y="4098259"/>
              <a:ext cx="111783" cy="146093"/>
            </a:xfrm>
            <a:custGeom>
              <a:rect b="b" l="l" r="r" t="t"/>
              <a:pathLst>
                <a:path extrusionOk="0" h="8614" w="6591">
                  <a:moveTo>
                    <a:pt x="3096" y="1"/>
                  </a:moveTo>
                  <a:cubicBezTo>
                    <a:pt x="2869" y="1"/>
                    <a:pt x="2643" y="22"/>
                    <a:pt x="2420" y="65"/>
                  </a:cubicBezTo>
                  <a:cubicBezTo>
                    <a:pt x="1974" y="160"/>
                    <a:pt x="1497" y="351"/>
                    <a:pt x="1147" y="638"/>
                  </a:cubicBezTo>
                  <a:cubicBezTo>
                    <a:pt x="542" y="1179"/>
                    <a:pt x="255" y="1720"/>
                    <a:pt x="128" y="2229"/>
                  </a:cubicBezTo>
                  <a:cubicBezTo>
                    <a:pt x="1" y="2675"/>
                    <a:pt x="64" y="3121"/>
                    <a:pt x="96" y="3471"/>
                  </a:cubicBezTo>
                  <a:cubicBezTo>
                    <a:pt x="96" y="3566"/>
                    <a:pt x="128" y="3630"/>
                    <a:pt x="128" y="3726"/>
                  </a:cubicBezTo>
                  <a:cubicBezTo>
                    <a:pt x="192" y="3726"/>
                    <a:pt x="224" y="3598"/>
                    <a:pt x="287" y="3439"/>
                  </a:cubicBezTo>
                  <a:cubicBezTo>
                    <a:pt x="383" y="3248"/>
                    <a:pt x="574" y="2961"/>
                    <a:pt x="765" y="2802"/>
                  </a:cubicBezTo>
                  <a:cubicBezTo>
                    <a:pt x="765" y="2770"/>
                    <a:pt x="828" y="2770"/>
                    <a:pt x="860" y="2707"/>
                  </a:cubicBezTo>
                  <a:cubicBezTo>
                    <a:pt x="988" y="2643"/>
                    <a:pt x="1051" y="2611"/>
                    <a:pt x="1179" y="2611"/>
                  </a:cubicBezTo>
                  <a:cubicBezTo>
                    <a:pt x="1228" y="2605"/>
                    <a:pt x="1283" y="2603"/>
                    <a:pt x="1341" y="2603"/>
                  </a:cubicBezTo>
                  <a:cubicBezTo>
                    <a:pt x="1582" y="2603"/>
                    <a:pt x="1888" y="2644"/>
                    <a:pt x="2203" y="2644"/>
                  </a:cubicBezTo>
                  <a:cubicBezTo>
                    <a:pt x="2638" y="2644"/>
                    <a:pt x="3089" y="2566"/>
                    <a:pt x="3407" y="2197"/>
                  </a:cubicBezTo>
                  <a:lnTo>
                    <a:pt x="3407" y="2229"/>
                  </a:lnTo>
                  <a:cubicBezTo>
                    <a:pt x="3471" y="2770"/>
                    <a:pt x="3757" y="3280"/>
                    <a:pt x="4235" y="3566"/>
                  </a:cubicBezTo>
                  <a:cubicBezTo>
                    <a:pt x="4426" y="3694"/>
                    <a:pt x="4712" y="3789"/>
                    <a:pt x="5031" y="3789"/>
                  </a:cubicBezTo>
                  <a:lnTo>
                    <a:pt x="5222" y="3789"/>
                  </a:lnTo>
                  <a:lnTo>
                    <a:pt x="5190" y="3980"/>
                  </a:lnTo>
                  <a:lnTo>
                    <a:pt x="4489" y="3948"/>
                  </a:lnTo>
                  <a:lnTo>
                    <a:pt x="4489" y="3948"/>
                  </a:lnTo>
                  <a:cubicBezTo>
                    <a:pt x="4489" y="3948"/>
                    <a:pt x="4871" y="4872"/>
                    <a:pt x="4553" y="5986"/>
                  </a:cubicBezTo>
                  <a:cubicBezTo>
                    <a:pt x="4521" y="6081"/>
                    <a:pt x="4521" y="6113"/>
                    <a:pt x="4489" y="6177"/>
                  </a:cubicBezTo>
                  <a:cubicBezTo>
                    <a:pt x="4362" y="6487"/>
                    <a:pt x="4151" y="6588"/>
                    <a:pt x="3946" y="6588"/>
                  </a:cubicBezTo>
                  <a:cubicBezTo>
                    <a:pt x="3793" y="6588"/>
                    <a:pt x="3643" y="6531"/>
                    <a:pt x="3534" y="6463"/>
                  </a:cubicBezTo>
                  <a:cubicBezTo>
                    <a:pt x="3314" y="6334"/>
                    <a:pt x="3051" y="6251"/>
                    <a:pt x="2773" y="6251"/>
                  </a:cubicBezTo>
                  <a:cubicBezTo>
                    <a:pt x="2371" y="6251"/>
                    <a:pt x="1938" y="6425"/>
                    <a:pt x="1561" y="6877"/>
                  </a:cubicBezTo>
                  <a:cubicBezTo>
                    <a:pt x="1847" y="7737"/>
                    <a:pt x="2452" y="8373"/>
                    <a:pt x="2770" y="8596"/>
                  </a:cubicBezTo>
                  <a:cubicBezTo>
                    <a:pt x="2838" y="8608"/>
                    <a:pt x="2912" y="8614"/>
                    <a:pt x="2989" y="8614"/>
                  </a:cubicBezTo>
                  <a:cubicBezTo>
                    <a:pt x="3529" y="8614"/>
                    <a:pt x="4259" y="8349"/>
                    <a:pt x="4649" y="8182"/>
                  </a:cubicBezTo>
                  <a:cubicBezTo>
                    <a:pt x="4712" y="8055"/>
                    <a:pt x="4840" y="7864"/>
                    <a:pt x="4967" y="7673"/>
                  </a:cubicBezTo>
                  <a:cubicBezTo>
                    <a:pt x="5349" y="6909"/>
                    <a:pt x="5508" y="6018"/>
                    <a:pt x="5476" y="5158"/>
                  </a:cubicBezTo>
                  <a:cubicBezTo>
                    <a:pt x="5604" y="5158"/>
                    <a:pt x="5699" y="5126"/>
                    <a:pt x="5795" y="5063"/>
                  </a:cubicBezTo>
                  <a:cubicBezTo>
                    <a:pt x="6081" y="4967"/>
                    <a:pt x="6240" y="4681"/>
                    <a:pt x="6272" y="4362"/>
                  </a:cubicBezTo>
                  <a:cubicBezTo>
                    <a:pt x="6272" y="4330"/>
                    <a:pt x="6240" y="4267"/>
                    <a:pt x="6240" y="4235"/>
                  </a:cubicBezTo>
                  <a:cubicBezTo>
                    <a:pt x="6145" y="3948"/>
                    <a:pt x="6113" y="3726"/>
                    <a:pt x="6113" y="3726"/>
                  </a:cubicBezTo>
                  <a:cubicBezTo>
                    <a:pt x="6113" y="3726"/>
                    <a:pt x="6591" y="1879"/>
                    <a:pt x="5222" y="733"/>
                  </a:cubicBezTo>
                  <a:cubicBezTo>
                    <a:pt x="5126" y="606"/>
                    <a:pt x="4967" y="510"/>
                    <a:pt x="4744" y="383"/>
                  </a:cubicBezTo>
                  <a:lnTo>
                    <a:pt x="4553" y="287"/>
                  </a:lnTo>
                  <a:lnTo>
                    <a:pt x="4489" y="256"/>
                  </a:lnTo>
                  <a:lnTo>
                    <a:pt x="4426" y="256"/>
                  </a:lnTo>
                  <a:cubicBezTo>
                    <a:pt x="4001" y="86"/>
                    <a:pt x="3549" y="1"/>
                    <a:pt x="30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1" name="Google Shape;3331;p62"/>
            <p:cNvSpPr/>
            <p:nvPr/>
          </p:nvSpPr>
          <p:spPr>
            <a:xfrm>
              <a:off x="5280417" y="4143612"/>
              <a:ext cx="24304" cy="35124"/>
            </a:xfrm>
            <a:custGeom>
              <a:rect b="b" l="l" r="r" t="t"/>
              <a:pathLst>
                <a:path extrusionOk="0" h="2071" w="1433">
                  <a:moveTo>
                    <a:pt x="1433" y="1083"/>
                  </a:moveTo>
                  <a:lnTo>
                    <a:pt x="1433" y="1115"/>
                  </a:lnTo>
                  <a:cubicBezTo>
                    <a:pt x="1369" y="1688"/>
                    <a:pt x="1114" y="2070"/>
                    <a:pt x="700" y="2070"/>
                  </a:cubicBezTo>
                  <a:cubicBezTo>
                    <a:pt x="318" y="2070"/>
                    <a:pt x="0" y="1593"/>
                    <a:pt x="0" y="1052"/>
                  </a:cubicBezTo>
                  <a:cubicBezTo>
                    <a:pt x="0" y="479"/>
                    <a:pt x="318" y="1"/>
                    <a:pt x="700" y="1"/>
                  </a:cubicBezTo>
                  <a:cubicBezTo>
                    <a:pt x="1019" y="1"/>
                    <a:pt x="1273" y="287"/>
                    <a:pt x="1369" y="733"/>
                  </a:cubicBezTo>
                  <a:cubicBezTo>
                    <a:pt x="1433" y="892"/>
                    <a:pt x="1433" y="956"/>
                    <a:pt x="1433" y="10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2" name="Google Shape;3332;p62"/>
            <p:cNvSpPr/>
            <p:nvPr/>
          </p:nvSpPr>
          <p:spPr>
            <a:xfrm>
              <a:off x="5284182" y="4150633"/>
              <a:ext cx="18927" cy="27017"/>
            </a:xfrm>
            <a:custGeom>
              <a:rect b="b" l="l" r="r" t="t"/>
              <a:pathLst>
                <a:path extrusionOk="0" h="1593" w="1116">
                  <a:moveTo>
                    <a:pt x="542" y="1"/>
                  </a:moveTo>
                  <a:cubicBezTo>
                    <a:pt x="256" y="1"/>
                    <a:pt x="1" y="351"/>
                    <a:pt x="1" y="797"/>
                  </a:cubicBezTo>
                  <a:cubicBezTo>
                    <a:pt x="1" y="1242"/>
                    <a:pt x="256" y="1593"/>
                    <a:pt x="542" y="1593"/>
                  </a:cubicBezTo>
                  <a:cubicBezTo>
                    <a:pt x="860" y="1593"/>
                    <a:pt x="1115" y="1242"/>
                    <a:pt x="1115" y="797"/>
                  </a:cubicBezTo>
                  <a:cubicBezTo>
                    <a:pt x="1115" y="351"/>
                    <a:pt x="860" y="1"/>
                    <a:pt x="542"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3" name="Google Shape;3333;p62"/>
            <p:cNvSpPr/>
            <p:nvPr/>
          </p:nvSpPr>
          <p:spPr>
            <a:xfrm>
              <a:off x="5251787" y="4213269"/>
              <a:ext cx="11363" cy="5410"/>
            </a:xfrm>
            <a:custGeom>
              <a:rect b="b" l="l" r="r" t="t"/>
              <a:pathLst>
                <a:path extrusionOk="0" h="319" w="670">
                  <a:moveTo>
                    <a:pt x="1" y="192"/>
                  </a:moveTo>
                  <a:cubicBezTo>
                    <a:pt x="96" y="287"/>
                    <a:pt x="256" y="319"/>
                    <a:pt x="415" y="287"/>
                  </a:cubicBezTo>
                  <a:cubicBezTo>
                    <a:pt x="478" y="255"/>
                    <a:pt x="510" y="192"/>
                    <a:pt x="574" y="160"/>
                  </a:cubicBezTo>
                  <a:cubicBezTo>
                    <a:pt x="606" y="128"/>
                    <a:pt x="638" y="33"/>
                    <a:pt x="669" y="1"/>
                  </a:cubicBezTo>
                  <a:lnTo>
                    <a:pt x="510" y="96"/>
                  </a:lnTo>
                  <a:cubicBezTo>
                    <a:pt x="478" y="128"/>
                    <a:pt x="415" y="128"/>
                    <a:pt x="351" y="160"/>
                  </a:cubicBezTo>
                  <a:cubicBezTo>
                    <a:pt x="319" y="160"/>
                    <a:pt x="256" y="192"/>
                    <a:pt x="192" y="1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62"/>
            <p:cNvSpPr/>
            <p:nvPr/>
          </p:nvSpPr>
          <p:spPr>
            <a:xfrm>
              <a:off x="5287421" y="4177635"/>
              <a:ext cx="39975" cy="59954"/>
            </a:xfrm>
            <a:custGeom>
              <a:rect b="b" l="l" r="r" t="t"/>
              <a:pathLst>
                <a:path extrusionOk="0" h="3535" w="2357">
                  <a:moveTo>
                    <a:pt x="1529" y="1"/>
                  </a:moveTo>
                  <a:cubicBezTo>
                    <a:pt x="1434" y="287"/>
                    <a:pt x="1147" y="510"/>
                    <a:pt x="829" y="510"/>
                  </a:cubicBezTo>
                  <a:cubicBezTo>
                    <a:pt x="892" y="1401"/>
                    <a:pt x="733" y="2229"/>
                    <a:pt x="319" y="3025"/>
                  </a:cubicBezTo>
                  <a:cubicBezTo>
                    <a:pt x="256" y="3216"/>
                    <a:pt x="128" y="3407"/>
                    <a:pt x="1" y="3534"/>
                  </a:cubicBezTo>
                  <a:cubicBezTo>
                    <a:pt x="1" y="3534"/>
                    <a:pt x="1083" y="2802"/>
                    <a:pt x="1242" y="892"/>
                  </a:cubicBezTo>
                  <a:cubicBezTo>
                    <a:pt x="1242" y="828"/>
                    <a:pt x="1338" y="733"/>
                    <a:pt x="1402" y="733"/>
                  </a:cubicBezTo>
                  <a:cubicBezTo>
                    <a:pt x="1561" y="733"/>
                    <a:pt x="1688" y="828"/>
                    <a:pt x="1720" y="987"/>
                  </a:cubicBezTo>
                  <a:cubicBezTo>
                    <a:pt x="1847" y="1401"/>
                    <a:pt x="2038" y="2134"/>
                    <a:pt x="2007" y="2707"/>
                  </a:cubicBezTo>
                  <a:cubicBezTo>
                    <a:pt x="2070" y="2484"/>
                    <a:pt x="2198" y="2325"/>
                    <a:pt x="2229" y="2197"/>
                  </a:cubicBezTo>
                  <a:cubicBezTo>
                    <a:pt x="2357" y="1815"/>
                    <a:pt x="2357" y="1497"/>
                    <a:pt x="2134" y="1274"/>
                  </a:cubicBezTo>
                  <a:cubicBezTo>
                    <a:pt x="2134" y="1274"/>
                    <a:pt x="1975" y="1083"/>
                    <a:pt x="1720" y="510"/>
                  </a:cubicBezTo>
                  <a:cubicBezTo>
                    <a:pt x="1688" y="446"/>
                    <a:pt x="1656" y="319"/>
                    <a:pt x="1593" y="192"/>
                  </a:cubicBezTo>
                  <a:cubicBezTo>
                    <a:pt x="1561" y="128"/>
                    <a:pt x="1561" y="64"/>
                    <a:pt x="1529"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62"/>
            <p:cNvSpPr/>
            <p:nvPr/>
          </p:nvSpPr>
          <p:spPr>
            <a:xfrm>
              <a:off x="5219393" y="4179263"/>
              <a:ext cx="10278" cy="4325"/>
            </a:xfrm>
            <a:custGeom>
              <a:rect b="b" l="l" r="r" t="t"/>
              <a:pathLst>
                <a:path extrusionOk="0" h="255" w="606">
                  <a:moveTo>
                    <a:pt x="606" y="0"/>
                  </a:moveTo>
                  <a:cubicBezTo>
                    <a:pt x="574" y="64"/>
                    <a:pt x="510" y="64"/>
                    <a:pt x="510" y="64"/>
                  </a:cubicBezTo>
                  <a:cubicBezTo>
                    <a:pt x="574" y="64"/>
                    <a:pt x="606" y="64"/>
                    <a:pt x="606" y="0"/>
                  </a:cubicBezTo>
                  <a:close/>
                  <a:moveTo>
                    <a:pt x="510" y="64"/>
                  </a:moveTo>
                  <a:cubicBezTo>
                    <a:pt x="494" y="64"/>
                    <a:pt x="486" y="72"/>
                    <a:pt x="478" y="80"/>
                  </a:cubicBezTo>
                  <a:lnTo>
                    <a:pt x="478" y="80"/>
                  </a:lnTo>
                  <a:lnTo>
                    <a:pt x="510" y="64"/>
                  </a:lnTo>
                  <a:close/>
                  <a:moveTo>
                    <a:pt x="478" y="80"/>
                  </a:moveTo>
                  <a:lnTo>
                    <a:pt x="446" y="96"/>
                  </a:lnTo>
                  <a:cubicBezTo>
                    <a:pt x="462" y="96"/>
                    <a:pt x="470" y="88"/>
                    <a:pt x="478" y="80"/>
                  </a:cubicBezTo>
                  <a:close/>
                  <a:moveTo>
                    <a:pt x="446" y="96"/>
                  </a:moveTo>
                  <a:cubicBezTo>
                    <a:pt x="415" y="96"/>
                    <a:pt x="415" y="127"/>
                    <a:pt x="351" y="127"/>
                  </a:cubicBezTo>
                  <a:cubicBezTo>
                    <a:pt x="319" y="127"/>
                    <a:pt x="319" y="191"/>
                    <a:pt x="287" y="191"/>
                  </a:cubicBezTo>
                  <a:lnTo>
                    <a:pt x="1" y="191"/>
                  </a:lnTo>
                  <a:cubicBezTo>
                    <a:pt x="33" y="191"/>
                    <a:pt x="96" y="223"/>
                    <a:pt x="128" y="223"/>
                  </a:cubicBezTo>
                  <a:cubicBezTo>
                    <a:pt x="160" y="223"/>
                    <a:pt x="192" y="223"/>
                    <a:pt x="224" y="255"/>
                  </a:cubicBezTo>
                  <a:cubicBezTo>
                    <a:pt x="287" y="223"/>
                    <a:pt x="351" y="191"/>
                    <a:pt x="383" y="127"/>
                  </a:cubicBezTo>
                  <a:lnTo>
                    <a:pt x="446" y="96"/>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6" name="Google Shape;3336;p62"/>
            <p:cNvSpPr/>
            <p:nvPr/>
          </p:nvSpPr>
          <p:spPr>
            <a:xfrm>
              <a:off x="5246937" y="4170070"/>
              <a:ext cx="16756" cy="8124"/>
            </a:xfrm>
            <a:custGeom>
              <a:rect b="b" l="l" r="r" t="t"/>
              <a:pathLst>
                <a:path extrusionOk="0" h="479" w="988">
                  <a:moveTo>
                    <a:pt x="987" y="1"/>
                  </a:moveTo>
                  <a:lnTo>
                    <a:pt x="987" y="1"/>
                  </a:lnTo>
                  <a:cubicBezTo>
                    <a:pt x="985" y="3"/>
                    <a:pt x="982" y="6"/>
                    <a:pt x="980" y="9"/>
                  </a:cubicBezTo>
                  <a:lnTo>
                    <a:pt x="980" y="9"/>
                  </a:lnTo>
                  <a:lnTo>
                    <a:pt x="987" y="1"/>
                  </a:lnTo>
                  <a:close/>
                  <a:moveTo>
                    <a:pt x="0" y="351"/>
                  </a:moveTo>
                  <a:cubicBezTo>
                    <a:pt x="64" y="351"/>
                    <a:pt x="96" y="415"/>
                    <a:pt x="128" y="415"/>
                  </a:cubicBezTo>
                  <a:cubicBezTo>
                    <a:pt x="142" y="415"/>
                    <a:pt x="162" y="415"/>
                    <a:pt x="183" y="417"/>
                  </a:cubicBezTo>
                  <a:lnTo>
                    <a:pt x="183" y="417"/>
                  </a:lnTo>
                  <a:cubicBezTo>
                    <a:pt x="161" y="401"/>
                    <a:pt x="144" y="383"/>
                    <a:pt x="128" y="383"/>
                  </a:cubicBezTo>
                  <a:cubicBezTo>
                    <a:pt x="96" y="383"/>
                    <a:pt x="64" y="351"/>
                    <a:pt x="0" y="351"/>
                  </a:cubicBezTo>
                  <a:close/>
                  <a:moveTo>
                    <a:pt x="183" y="417"/>
                  </a:moveTo>
                  <a:cubicBezTo>
                    <a:pt x="202" y="432"/>
                    <a:pt x="225" y="447"/>
                    <a:pt x="255" y="447"/>
                  </a:cubicBezTo>
                  <a:cubicBezTo>
                    <a:pt x="237" y="429"/>
                    <a:pt x="209" y="421"/>
                    <a:pt x="183" y="417"/>
                  </a:cubicBezTo>
                  <a:close/>
                  <a:moveTo>
                    <a:pt x="980" y="9"/>
                  </a:moveTo>
                  <a:lnTo>
                    <a:pt x="764" y="256"/>
                  </a:lnTo>
                  <a:lnTo>
                    <a:pt x="637" y="351"/>
                  </a:lnTo>
                  <a:cubicBezTo>
                    <a:pt x="605" y="415"/>
                    <a:pt x="510" y="447"/>
                    <a:pt x="478" y="447"/>
                  </a:cubicBezTo>
                  <a:lnTo>
                    <a:pt x="255" y="447"/>
                  </a:lnTo>
                  <a:cubicBezTo>
                    <a:pt x="319" y="447"/>
                    <a:pt x="414" y="478"/>
                    <a:pt x="478" y="478"/>
                  </a:cubicBezTo>
                  <a:cubicBezTo>
                    <a:pt x="510" y="447"/>
                    <a:pt x="605" y="447"/>
                    <a:pt x="637" y="383"/>
                  </a:cubicBezTo>
                  <a:cubicBezTo>
                    <a:pt x="733" y="351"/>
                    <a:pt x="764" y="319"/>
                    <a:pt x="796" y="287"/>
                  </a:cubicBezTo>
                  <a:lnTo>
                    <a:pt x="924" y="160"/>
                  </a:lnTo>
                  <a:cubicBezTo>
                    <a:pt x="924" y="131"/>
                    <a:pt x="951" y="47"/>
                    <a:pt x="980" y="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7" name="Google Shape;3337;p62"/>
            <p:cNvSpPr/>
            <p:nvPr/>
          </p:nvSpPr>
          <p:spPr>
            <a:xfrm>
              <a:off x="5216153" y="4170613"/>
              <a:ext cx="14603" cy="6496"/>
            </a:xfrm>
            <a:custGeom>
              <a:rect b="b" l="l" r="r" t="t"/>
              <a:pathLst>
                <a:path extrusionOk="0" h="383" w="861">
                  <a:moveTo>
                    <a:pt x="351" y="1"/>
                  </a:moveTo>
                  <a:cubicBezTo>
                    <a:pt x="319" y="1"/>
                    <a:pt x="287" y="64"/>
                    <a:pt x="224" y="96"/>
                  </a:cubicBezTo>
                  <a:cubicBezTo>
                    <a:pt x="192" y="128"/>
                    <a:pt x="160" y="128"/>
                    <a:pt x="160" y="160"/>
                  </a:cubicBezTo>
                  <a:cubicBezTo>
                    <a:pt x="128" y="224"/>
                    <a:pt x="128" y="255"/>
                    <a:pt x="64" y="255"/>
                  </a:cubicBezTo>
                  <a:cubicBezTo>
                    <a:pt x="33" y="287"/>
                    <a:pt x="33" y="319"/>
                    <a:pt x="1" y="383"/>
                  </a:cubicBezTo>
                  <a:cubicBezTo>
                    <a:pt x="33" y="383"/>
                    <a:pt x="64" y="319"/>
                    <a:pt x="96" y="319"/>
                  </a:cubicBezTo>
                  <a:cubicBezTo>
                    <a:pt x="160" y="319"/>
                    <a:pt x="192" y="287"/>
                    <a:pt x="224" y="287"/>
                  </a:cubicBezTo>
                  <a:cubicBezTo>
                    <a:pt x="255" y="287"/>
                    <a:pt x="319" y="255"/>
                    <a:pt x="351" y="255"/>
                  </a:cubicBezTo>
                  <a:lnTo>
                    <a:pt x="415" y="224"/>
                  </a:lnTo>
                  <a:lnTo>
                    <a:pt x="637" y="224"/>
                  </a:lnTo>
                  <a:cubicBezTo>
                    <a:pt x="669" y="224"/>
                    <a:pt x="701" y="224"/>
                    <a:pt x="733" y="160"/>
                  </a:cubicBezTo>
                  <a:cubicBezTo>
                    <a:pt x="797" y="160"/>
                    <a:pt x="828" y="128"/>
                    <a:pt x="860" y="128"/>
                  </a:cubicBezTo>
                  <a:cubicBezTo>
                    <a:pt x="797" y="1"/>
                    <a:pt x="765" y="1"/>
                    <a:pt x="70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8" name="Google Shape;3338;p62"/>
            <p:cNvSpPr/>
            <p:nvPr/>
          </p:nvSpPr>
          <p:spPr>
            <a:xfrm>
              <a:off x="5243697" y="4161437"/>
              <a:ext cx="25932" cy="8124"/>
            </a:xfrm>
            <a:custGeom>
              <a:rect b="b" l="l" r="r" t="t"/>
              <a:pathLst>
                <a:path extrusionOk="0" h="479" w="1529">
                  <a:moveTo>
                    <a:pt x="669" y="1"/>
                  </a:moveTo>
                  <a:cubicBezTo>
                    <a:pt x="605" y="1"/>
                    <a:pt x="478" y="1"/>
                    <a:pt x="382" y="32"/>
                  </a:cubicBezTo>
                  <a:lnTo>
                    <a:pt x="350" y="32"/>
                  </a:lnTo>
                  <a:cubicBezTo>
                    <a:pt x="287" y="128"/>
                    <a:pt x="191" y="160"/>
                    <a:pt x="159" y="223"/>
                  </a:cubicBezTo>
                  <a:cubicBezTo>
                    <a:pt x="64" y="319"/>
                    <a:pt x="32" y="383"/>
                    <a:pt x="0" y="478"/>
                  </a:cubicBezTo>
                  <a:lnTo>
                    <a:pt x="223" y="351"/>
                  </a:lnTo>
                  <a:cubicBezTo>
                    <a:pt x="319" y="319"/>
                    <a:pt x="382" y="287"/>
                    <a:pt x="446" y="223"/>
                  </a:cubicBezTo>
                  <a:lnTo>
                    <a:pt x="1242" y="223"/>
                  </a:lnTo>
                  <a:cubicBezTo>
                    <a:pt x="1306" y="223"/>
                    <a:pt x="1433" y="223"/>
                    <a:pt x="1528" y="192"/>
                  </a:cubicBezTo>
                  <a:cubicBezTo>
                    <a:pt x="1433" y="64"/>
                    <a:pt x="1306" y="64"/>
                    <a:pt x="1242" y="32"/>
                  </a:cubicBezTo>
                  <a:cubicBezTo>
                    <a:pt x="1146" y="1"/>
                    <a:pt x="1083" y="1"/>
                    <a:pt x="95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9" name="Google Shape;3339;p62"/>
            <p:cNvSpPr/>
            <p:nvPr/>
          </p:nvSpPr>
          <p:spPr>
            <a:xfrm>
              <a:off x="5234521" y="4195342"/>
              <a:ext cx="12432" cy="8497"/>
            </a:xfrm>
            <a:custGeom>
              <a:rect b="b" l="l" r="r" t="t"/>
              <a:pathLst>
                <a:path extrusionOk="0" h="501" w="733">
                  <a:moveTo>
                    <a:pt x="273" y="1"/>
                  </a:moveTo>
                  <a:cubicBezTo>
                    <a:pt x="147" y="1"/>
                    <a:pt x="23" y="83"/>
                    <a:pt x="0" y="198"/>
                  </a:cubicBezTo>
                  <a:cubicBezTo>
                    <a:pt x="0" y="294"/>
                    <a:pt x="32" y="389"/>
                    <a:pt x="191" y="453"/>
                  </a:cubicBezTo>
                  <a:cubicBezTo>
                    <a:pt x="207" y="485"/>
                    <a:pt x="239" y="501"/>
                    <a:pt x="271" y="501"/>
                  </a:cubicBezTo>
                  <a:cubicBezTo>
                    <a:pt x="303" y="501"/>
                    <a:pt x="334" y="485"/>
                    <a:pt x="350" y="453"/>
                  </a:cubicBezTo>
                  <a:cubicBezTo>
                    <a:pt x="414" y="453"/>
                    <a:pt x="509" y="421"/>
                    <a:pt x="637" y="389"/>
                  </a:cubicBezTo>
                  <a:cubicBezTo>
                    <a:pt x="700" y="357"/>
                    <a:pt x="732" y="262"/>
                    <a:pt x="669" y="198"/>
                  </a:cubicBezTo>
                  <a:cubicBezTo>
                    <a:pt x="573" y="134"/>
                    <a:pt x="509" y="71"/>
                    <a:pt x="414" y="39"/>
                  </a:cubicBezTo>
                  <a:cubicBezTo>
                    <a:pt x="370" y="13"/>
                    <a:pt x="322" y="1"/>
                    <a:pt x="273"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62"/>
            <p:cNvSpPr/>
            <p:nvPr/>
          </p:nvSpPr>
          <p:spPr>
            <a:xfrm>
              <a:off x="5232350" y="4172241"/>
              <a:ext cx="4884" cy="21064"/>
            </a:xfrm>
            <a:custGeom>
              <a:rect b="b" l="l" r="r" t="t"/>
              <a:pathLst>
                <a:path extrusionOk="0" h="1242" w="288">
                  <a:moveTo>
                    <a:pt x="1" y="0"/>
                  </a:moveTo>
                  <a:lnTo>
                    <a:pt x="1" y="0"/>
                  </a:lnTo>
                  <a:cubicBezTo>
                    <a:pt x="33" y="191"/>
                    <a:pt x="64" y="382"/>
                    <a:pt x="96" y="637"/>
                  </a:cubicBezTo>
                  <a:cubicBezTo>
                    <a:pt x="160" y="764"/>
                    <a:pt x="160" y="828"/>
                    <a:pt x="160" y="955"/>
                  </a:cubicBezTo>
                  <a:cubicBezTo>
                    <a:pt x="192" y="987"/>
                    <a:pt x="224" y="1114"/>
                    <a:pt x="224" y="1242"/>
                  </a:cubicBezTo>
                  <a:cubicBezTo>
                    <a:pt x="287" y="1019"/>
                    <a:pt x="224" y="796"/>
                    <a:pt x="192" y="605"/>
                  </a:cubicBezTo>
                  <a:cubicBezTo>
                    <a:pt x="160" y="382"/>
                    <a:pt x="96" y="191"/>
                    <a:pt x="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1" name="Google Shape;3341;p62"/>
            <p:cNvSpPr/>
            <p:nvPr/>
          </p:nvSpPr>
          <p:spPr>
            <a:xfrm>
              <a:off x="5209131" y="4098378"/>
              <a:ext cx="76693" cy="63074"/>
            </a:xfrm>
            <a:custGeom>
              <a:rect b="b" l="l" r="r" t="t"/>
              <a:pathLst>
                <a:path extrusionOk="0" h="3719" w="4522">
                  <a:moveTo>
                    <a:pt x="3029" y="0"/>
                  </a:moveTo>
                  <a:cubicBezTo>
                    <a:pt x="2817" y="0"/>
                    <a:pt x="2603" y="19"/>
                    <a:pt x="2388" y="58"/>
                  </a:cubicBezTo>
                  <a:cubicBezTo>
                    <a:pt x="1975" y="185"/>
                    <a:pt x="1497" y="344"/>
                    <a:pt x="1115" y="662"/>
                  </a:cubicBezTo>
                  <a:cubicBezTo>
                    <a:pt x="542" y="1172"/>
                    <a:pt x="256" y="1713"/>
                    <a:pt x="128" y="2254"/>
                  </a:cubicBezTo>
                  <a:cubicBezTo>
                    <a:pt x="1" y="2668"/>
                    <a:pt x="65" y="3114"/>
                    <a:pt x="96" y="3464"/>
                  </a:cubicBezTo>
                  <a:cubicBezTo>
                    <a:pt x="96" y="3559"/>
                    <a:pt x="128" y="3623"/>
                    <a:pt x="128" y="3719"/>
                  </a:cubicBezTo>
                  <a:cubicBezTo>
                    <a:pt x="160" y="3719"/>
                    <a:pt x="224" y="3591"/>
                    <a:pt x="287" y="3432"/>
                  </a:cubicBezTo>
                  <a:cubicBezTo>
                    <a:pt x="383" y="3241"/>
                    <a:pt x="574" y="2954"/>
                    <a:pt x="765" y="2795"/>
                  </a:cubicBezTo>
                  <a:cubicBezTo>
                    <a:pt x="765" y="2763"/>
                    <a:pt x="797" y="2763"/>
                    <a:pt x="860" y="2732"/>
                  </a:cubicBezTo>
                  <a:cubicBezTo>
                    <a:pt x="956" y="2636"/>
                    <a:pt x="1051" y="2604"/>
                    <a:pt x="1179" y="2604"/>
                  </a:cubicBezTo>
                  <a:cubicBezTo>
                    <a:pt x="1206" y="2603"/>
                    <a:pt x="1235" y="2602"/>
                    <a:pt x="1265" y="2602"/>
                  </a:cubicBezTo>
                  <a:cubicBezTo>
                    <a:pt x="1508" y="2602"/>
                    <a:pt x="1835" y="2649"/>
                    <a:pt x="2173" y="2649"/>
                  </a:cubicBezTo>
                  <a:cubicBezTo>
                    <a:pt x="2617" y="2649"/>
                    <a:pt x="3081" y="2568"/>
                    <a:pt x="3407" y="2190"/>
                  </a:cubicBezTo>
                  <a:cubicBezTo>
                    <a:pt x="3407" y="2190"/>
                    <a:pt x="3566" y="1999"/>
                    <a:pt x="3757" y="1777"/>
                  </a:cubicBezTo>
                  <a:cubicBezTo>
                    <a:pt x="4044" y="1395"/>
                    <a:pt x="4426" y="790"/>
                    <a:pt x="4521" y="280"/>
                  </a:cubicBezTo>
                  <a:lnTo>
                    <a:pt x="4458" y="249"/>
                  </a:lnTo>
                  <a:lnTo>
                    <a:pt x="4426" y="249"/>
                  </a:lnTo>
                  <a:cubicBezTo>
                    <a:pt x="3984" y="94"/>
                    <a:pt x="3511" y="0"/>
                    <a:pt x="3029" y="0"/>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2" name="Google Shape;3342;p62"/>
            <p:cNvSpPr/>
            <p:nvPr/>
          </p:nvSpPr>
          <p:spPr>
            <a:xfrm>
              <a:off x="5213999" y="4134979"/>
              <a:ext cx="66958" cy="28628"/>
            </a:xfrm>
            <a:custGeom>
              <a:rect b="b" l="l" r="r" t="t"/>
              <a:pathLst>
                <a:path extrusionOk="0" h="1688" w="3948">
                  <a:moveTo>
                    <a:pt x="3120" y="1"/>
                  </a:moveTo>
                  <a:cubicBezTo>
                    <a:pt x="2791" y="364"/>
                    <a:pt x="2321" y="436"/>
                    <a:pt x="1874" y="436"/>
                  </a:cubicBezTo>
                  <a:cubicBezTo>
                    <a:pt x="1582" y="436"/>
                    <a:pt x="1300" y="405"/>
                    <a:pt x="1073" y="405"/>
                  </a:cubicBezTo>
                  <a:cubicBezTo>
                    <a:pt x="1008" y="405"/>
                    <a:pt x="947" y="408"/>
                    <a:pt x="892" y="414"/>
                  </a:cubicBezTo>
                  <a:cubicBezTo>
                    <a:pt x="764" y="414"/>
                    <a:pt x="637" y="446"/>
                    <a:pt x="573" y="510"/>
                  </a:cubicBezTo>
                  <a:lnTo>
                    <a:pt x="478" y="605"/>
                  </a:lnTo>
                  <a:cubicBezTo>
                    <a:pt x="287" y="765"/>
                    <a:pt x="128" y="1051"/>
                    <a:pt x="0" y="1242"/>
                  </a:cubicBezTo>
                  <a:cubicBezTo>
                    <a:pt x="0" y="1401"/>
                    <a:pt x="32" y="1529"/>
                    <a:pt x="32" y="1688"/>
                  </a:cubicBezTo>
                  <a:cubicBezTo>
                    <a:pt x="165" y="1421"/>
                    <a:pt x="477" y="999"/>
                    <a:pt x="1154" y="999"/>
                  </a:cubicBezTo>
                  <a:cubicBezTo>
                    <a:pt x="1286" y="999"/>
                    <a:pt x="1431" y="1015"/>
                    <a:pt x="1592" y="1051"/>
                  </a:cubicBezTo>
                  <a:cubicBezTo>
                    <a:pt x="1797" y="1097"/>
                    <a:pt x="1973" y="1116"/>
                    <a:pt x="2124" y="1116"/>
                  </a:cubicBezTo>
                  <a:cubicBezTo>
                    <a:pt x="3033" y="1116"/>
                    <a:pt x="3057" y="414"/>
                    <a:pt x="3057" y="414"/>
                  </a:cubicBezTo>
                  <a:cubicBezTo>
                    <a:pt x="3057" y="414"/>
                    <a:pt x="3184" y="1370"/>
                    <a:pt x="3948" y="1401"/>
                  </a:cubicBezTo>
                  <a:cubicBezTo>
                    <a:pt x="3470" y="1115"/>
                    <a:pt x="3184" y="605"/>
                    <a:pt x="3120" y="32"/>
                  </a:cubicBezTo>
                  <a:lnTo>
                    <a:pt x="312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3" name="Google Shape;3343;p62"/>
            <p:cNvSpPr/>
            <p:nvPr/>
          </p:nvSpPr>
          <p:spPr>
            <a:xfrm>
              <a:off x="5259894" y="4258079"/>
              <a:ext cx="47522" cy="21353"/>
            </a:xfrm>
            <a:custGeom>
              <a:rect b="b" l="l" r="r" t="t"/>
              <a:pathLst>
                <a:path extrusionOk="0" h="1259" w="2802">
                  <a:moveTo>
                    <a:pt x="2802" y="1"/>
                  </a:moveTo>
                  <a:cubicBezTo>
                    <a:pt x="2579" y="224"/>
                    <a:pt x="2356" y="478"/>
                    <a:pt x="2101" y="669"/>
                  </a:cubicBezTo>
                  <a:cubicBezTo>
                    <a:pt x="1879" y="861"/>
                    <a:pt x="1592" y="1020"/>
                    <a:pt x="1306" y="1115"/>
                  </a:cubicBezTo>
                  <a:cubicBezTo>
                    <a:pt x="1146" y="1147"/>
                    <a:pt x="987" y="1147"/>
                    <a:pt x="892" y="1147"/>
                  </a:cubicBezTo>
                  <a:cubicBezTo>
                    <a:pt x="733" y="1115"/>
                    <a:pt x="573" y="1052"/>
                    <a:pt x="446" y="1020"/>
                  </a:cubicBezTo>
                  <a:lnTo>
                    <a:pt x="351" y="956"/>
                  </a:lnTo>
                  <a:lnTo>
                    <a:pt x="287" y="861"/>
                  </a:lnTo>
                  <a:lnTo>
                    <a:pt x="191" y="797"/>
                  </a:lnTo>
                  <a:cubicBezTo>
                    <a:pt x="191" y="733"/>
                    <a:pt x="160" y="701"/>
                    <a:pt x="160" y="701"/>
                  </a:cubicBezTo>
                  <a:cubicBezTo>
                    <a:pt x="32" y="510"/>
                    <a:pt x="32" y="351"/>
                    <a:pt x="32" y="192"/>
                  </a:cubicBezTo>
                  <a:cubicBezTo>
                    <a:pt x="0" y="351"/>
                    <a:pt x="0" y="510"/>
                    <a:pt x="32" y="669"/>
                  </a:cubicBezTo>
                  <a:cubicBezTo>
                    <a:pt x="32" y="701"/>
                    <a:pt x="96" y="733"/>
                    <a:pt x="96" y="797"/>
                  </a:cubicBezTo>
                  <a:cubicBezTo>
                    <a:pt x="128" y="829"/>
                    <a:pt x="128" y="861"/>
                    <a:pt x="160" y="892"/>
                  </a:cubicBezTo>
                  <a:cubicBezTo>
                    <a:pt x="191" y="956"/>
                    <a:pt x="191" y="988"/>
                    <a:pt x="255" y="988"/>
                  </a:cubicBezTo>
                  <a:lnTo>
                    <a:pt x="351" y="1052"/>
                  </a:lnTo>
                  <a:cubicBezTo>
                    <a:pt x="510" y="1147"/>
                    <a:pt x="669" y="1179"/>
                    <a:pt x="828" y="1211"/>
                  </a:cubicBezTo>
                  <a:cubicBezTo>
                    <a:pt x="908" y="1243"/>
                    <a:pt x="987" y="1258"/>
                    <a:pt x="1075" y="1258"/>
                  </a:cubicBezTo>
                  <a:cubicBezTo>
                    <a:pt x="1162" y="1258"/>
                    <a:pt x="1258" y="1243"/>
                    <a:pt x="1369" y="1211"/>
                  </a:cubicBezTo>
                  <a:cubicBezTo>
                    <a:pt x="1528" y="1179"/>
                    <a:pt x="1688" y="1115"/>
                    <a:pt x="1783" y="1020"/>
                  </a:cubicBezTo>
                  <a:cubicBezTo>
                    <a:pt x="1910" y="956"/>
                    <a:pt x="2070" y="829"/>
                    <a:pt x="2197" y="733"/>
                  </a:cubicBezTo>
                  <a:cubicBezTo>
                    <a:pt x="2420" y="510"/>
                    <a:pt x="2643" y="256"/>
                    <a:pt x="2802" y="1"/>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4" name="Google Shape;3344;p62"/>
            <p:cNvSpPr/>
            <p:nvPr/>
          </p:nvSpPr>
          <p:spPr>
            <a:xfrm>
              <a:off x="5338727" y="4219205"/>
              <a:ext cx="98826" cy="174959"/>
            </a:xfrm>
            <a:custGeom>
              <a:rect b="b" l="l" r="r" t="t"/>
              <a:pathLst>
                <a:path extrusionOk="0" h="10316" w="5827">
                  <a:moveTo>
                    <a:pt x="1815" y="1"/>
                  </a:moveTo>
                  <a:cubicBezTo>
                    <a:pt x="1719" y="65"/>
                    <a:pt x="1656" y="65"/>
                    <a:pt x="1560" y="96"/>
                  </a:cubicBezTo>
                  <a:cubicBezTo>
                    <a:pt x="1496" y="128"/>
                    <a:pt x="1369" y="160"/>
                    <a:pt x="1274" y="224"/>
                  </a:cubicBezTo>
                  <a:cubicBezTo>
                    <a:pt x="1114" y="287"/>
                    <a:pt x="955" y="415"/>
                    <a:pt x="860" y="542"/>
                  </a:cubicBezTo>
                  <a:cubicBezTo>
                    <a:pt x="637" y="733"/>
                    <a:pt x="478" y="924"/>
                    <a:pt x="382" y="1179"/>
                  </a:cubicBezTo>
                  <a:cubicBezTo>
                    <a:pt x="96" y="1688"/>
                    <a:pt x="0" y="2293"/>
                    <a:pt x="96" y="2802"/>
                  </a:cubicBezTo>
                  <a:cubicBezTo>
                    <a:pt x="128" y="2961"/>
                    <a:pt x="159" y="3184"/>
                    <a:pt x="191" y="3439"/>
                  </a:cubicBezTo>
                  <a:cubicBezTo>
                    <a:pt x="350" y="4139"/>
                    <a:pt x="637" y="5158"/>
                    <a:pt x="923" y="6177"/>
                  </a:cubicBezTo>
                  <a:cubicBezTo>
                    <a:pt x="955" y="6304"/>
                    <a:pt x="955" y="6368"/>
                    <a:pt x="987" y="6495"/>
                  </a:cubicBezTo>
                  <a:cubicBezTo>
                    <a:pt x="987" y="6527"/>
                    <a:pt x="1051" y="6622"/>
                    <a:pt x="1051" y="6654"/>
                  </a:cubicBezTo>
                  <a:cubicBezTo>
                    <a:pt x="1114" y="6909"/>
                    <a:pt x="1146" y="7132"/>
                    <a:pt x="1242" y="7387"/>
                  </a:cubicBezTo>
                  <a:cubicBezTo>
                    <a:pt x="1688" y="8915"/>
                    <a:pt x="2070" y="10252"/>
                    <a:pt x="2133" y="10315"/>
                  </a:cubicBezTo>
                  <a:lnTo>
                    <a:pt x="5731" y="9870"/>
                  </a:lnTo>
                  <a:lnTo>
                    <a:pt x="5794" y="9870"/>
                  </a:lnTo>
                  <a:cubicBezTo>
                    <a:pt x="5794" y="9870"/>
                    <a:pt x="5794" y="9647"/>
                    <a:pt x="5826" y="9201"/>
                  </a:cubicBezTo>
                  <a:cubicBezTo>
                    <a:pt x="5794" y="8755"/>
                    <a:pt x="5731" y="8182"/>
                    <a:pt x="5667" y="7418"/>
                  </a:cubicBezTo>
                  <a:cubicBezTo>
                    <a:pt x="5476" y="5986"/>
                    <a:pt x="5062" y="4076"/>
                    <a:pt x="4234" y="1911"/>
                  </a:cubicBezTo>
                  <a:cubicBezTo>
                    <a:pt x="4075" y="1529"/>
                    <a:pt x="3629" y="892"/>
                    <a:pt x="3088" y="447"/>
                  </a:cubicBezTo>
                  <a:cubicBezTo>
                    <a:pt x="2834" y="256"/>
                    <a:pt x="2547" y="128"/>
                    <a:pt x="2324" y="65"/>
                  </a:cubicBezTo>
                  <a:cubicBezTo>
                    <a:pt x="2229" y="65"/>
                    <a:pt x="2165" y="1"/>
                    <a:pt x="2070" y="1"/>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5" name="Google Shape;3345;p62"/>
            <p:cNvSpPr/>
            <p:nvPr/>
          </p:nvSpPr>
          <p:spPr>
            <a:xfrm>
              <a:off x="5297140" y="4304313"/>
              <a:ext cx="140412" cy="101540"/>
            </a:xfrm>
            <a:custGeom>
              <a:rect b="b" l="l" r="r" t="t"/>
              <a:pathLst>
                <a:path extrusionOk="0" h="5987" w="8279">
                  <a:moveTo>
                    <a:pt x="249" y="0"/>
                  </a:moveTo>
                  <a:cubicBezTo>
                    <a:pt x="190" y="0"/>
                    <a:pt x="143" y="30"/>
                    <a:pt x="96" y="76"/>
                  </a:cubicBezTo>
                  <a:lnTo>
                    <a:pt x="96" y="140"/>
                  </a:lnTo>
                  <a:lnTo>
                    <a:pt x="96" y="236"/>
                  </a:lnTo>
                  <a:cubicBezTo>
                    <a:pt x="65" y="554"/>
                    <a:pt x="33" y="1127"/>
                    <a:pt x="1" y="1732"/>
                  </a:cubicBezTo>
                  <a:lnTo>
                    <a:pt x="1" y="2369"/>
                  </a:lnTo>
                  <a:cubicBezTo>
                    <a:pt x="1" y="3324"/>
                    <a:pt x="65" y="4374"/>
                    <a:pt x="447" y="4979"/>
                  </a:cubicBezTo>
                  <a:cubicBezTo>
                    <a:pt x="1625" y="5474"/>
                    <a:pt x="4724" y="5987"/>
                    <a:pt x="6537" y="5987"/>
                  </a:cubicBezTo>
                  <a:cubicBezTo>
                    <a:pt x="7173" y="5987"/>
                    <a:pt x="7651" y="5924"/>
                    <a:pt x="7832" y="5775"/>
                  </a:cubicBezTo>
                  <a:cubicBezTo>
                    <a:pt x="8023" y="5648"/>
                    <a:pt x="8151" y="5393"/>
                    <a:pt x="8183" y="5106"/>
                  </a:cubicBezTo>
                  <a:cubicBezTo>
                    <a:pt x="8278" y="4597"/>
                    <a:pt x="8151" y="3897"/>
                    <a:pt x="7864" y="3387"/>
                  </a:cubicBezTo>
                  <a:cubicBezTo>
                    <a:pt x="7705" y="3164"/>
                    <a:pt x="7514" y="2910"/>
                    <a:pt x="7259" y="2782"/>
                  </a:cubicBezTo>
                  <a:cubicBezTo>
                    <a:pt x="6941" y="2623"/>
                    <a:pt x="5954" y="2209"/>
                    <a:pt x="4808" y="1764"/>
                  </a:cubicBezTo>
                  <a:cubicBezTo>
                    <a:pt x="4331" y="1573"/>
                    <a:pt x="3821" y="1350"/>
                    <a:pt x="3344" y="1159"/>
                  </a:cubicBezTo>
                  <a:cubicBezTo>
                    <a:pt x="3089" y="1095"/>
                    <a:pt x="2866" y="968"/>
                    <a:pt x="2611" y="872"/>
                  </a:cubicBezTo>
                  <a:cubicBezTo>
                    <a:pt x="1593" y="490"/>
                    <a:pt x="669" y="108"/>
                    <a:pt x="319" y="13"/>
                  </a:cubicBezTo>
                  <a:cubicBezTo>
                    <a:pt x="294" y="4"/>
                    <a:pt x="270" y="0"/>
                    <a:pt x="249" y="0"/>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6" name="Google Shape;3346;p62"/>
            <p:cNvSpPr/>
            <p:nvPr/>
          </p:nvSpPr>
          <p:spPr>
            <a:xfrm>
              <a:off x="5372733" y="4219748"/>
              <a:ext cx="64414" cy="166852"/>
            </a:xfrm>
            <a:custGeom>
              <a:rect b="b" l="l" r="r" t="t"/>
              <a:pathLst>
                <a:path extrusionOk="0" h="9838" w="3798">
                  <a:moveTo>
                    <a:pt x="1" y="1"/>
                  </a:moveTo>
                  <a:cubicBezTo>
                    <a:pt x="2006" y="574"/>
                    <a:pt x="3025" y="6527"/>
                    <a:pt x="2898" y="7450"/>
                  </a:cubicBezTo>
                  <a:cubicBezTo>
                    <a:pt x="2516" y="7195"/>
                    <a:pt x="447" y="6750"/>
                    <a:pt x="351" y="6750"/>
                  </a:cubicBezTo>
                  <a:cubicBezTo>
                    <a:pt x="1497" y="7227"/>
                    <a:pt x="2516" y="7609"/>
                    <a:pt x="2834" y="7768"/>
                  </a:cubicBezTo>
                  <a:cubicBezTo>
                    <a:pt x="3253" y="7978"/>
                    <a:pt x="3586" y="8560"/>
                    <a:pt x="3723" y="9169"/>
                  </a:cubicBezTo>
                  <a:lnTo>
                    <a:pt x="3723" y="9169"/>
                  </a:lnTo>
                  <a:cubicBezTo>
                    <a:pt x="3692" y="8728"/>
                    <a:pt x="3660" y="8164"/>
                    <a:pt x="3566" y="7418"/>
                  </a:cubicBezTo>
                  <a:cubicBezTo>
                    <a:pt x="3375" y="5986"/>
                    <a:pt x="2993" y="4076"/>
                    <a:pt x="2134" y="1911"/>
                  </a:cubicBezTo>
                  <a:cubicBezTo>
                    <a:pt x="1975" y="1529"/>
                    <a:pt x="1561" y="892"/>
                    <a:pt x="988" y="446"/>
                  </a:cubicBezTo>
                  <a:cubicBezTo>
                    <a:pt x="765" y="255"/>
                    <a:pt x="478" y="128"/>
                    <a:pt x="224" y="64"/>
                  </a:cubicBezTo>
                  <a:cubicBezTo>
                    <a:pt x="160" y="64"/>
                    <a:pt x="65" y="1"/>
                    <a:pt x="1" y="1"/>
                  </a:cubicBezTo>
                  <a:close/>
                  <a:moveTo>
                    <a:pt x="3723" y="9169"/>
                  </a:moveTo>
                  <a:cubicBezTo>
                    <a:pt x="3724" y="9180"/>
                    <a:pt x="3725" y="9190"/>
                    <a:pt x="3726" y="9201"/>
                  </a:cubicBezTo>
                  <a:cubicBezTo>
                    <a:pt x="3789" y="9615"/>
                    <a:pt x="3789" y="9838"/>
                    <a:pt x="3789" y="9838"/>
                  </a:cubicBezTo>
                  <a:cubicBezTo>
                    <a:pt x="3798" y="9623"/>
                    <a:pt x="3774" y="9394"/>
                    <a:pt x="3723" y="9169"/>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7" name="Google Shape;3347;p62"/>
            <p:cNvSpPr/>
            <p:nvPr/>
          </p:nvSpPr>
          <p:spPr>
            <a:xfrm>
              <a:off x="5284182" y="4309384"/>
              <a:ext cx="15145" cy="35107"/>
            </a:xfrm>
            <a:custGeom>
              <a:rect b="b" l="l" r="r" t="t"/>
              <a:pathLst>
                <a:path extrusionOk="0" h="2070" w="893">
                  <a:moveTo>
                    <a:pt x="892" y="64"/>
                  </a:moveTo>
                  <a:cubicBezTo>
                    <a:pt x="829" y="382"/>
                    <a:pt x="797" y="860"/>
                    <a:pt x="797" y="1433"/>
                  </a:cubicBezTo>
                  <a:lnTo>
                    <a:pt x="797" y="2070"/>
                  </a:lnTo>
                  <a:cubicBezTo>
                    <a:pt x="669" y="2006"/>
                    <a:pt x="574" y="1974"/>
                    <a:pt x="478" y="1942"/>
                  </a:cubicBezTo>
                  <a:cubicBezTo>
                    <a:pt x="319" y="1847"/>
                    <a:pt x="160" y="1751"/>
                    <a:pt x="96" y="1528"/>
                  </a:cubicBezTo>
                  <a:cubicBezTo>
                    <a:pt x="1" y="1305"/>
                    <a:pt x="1" y="955"/>
                    <a:pt x="33" y="637"/>
                  </a:cubicBezTo>
                  <a:cubicBezTo>
                    <a:pt x="96" y="350"/>
                    <a:pt x="256" y="159"/>
                    <a:pt x="478" y="32"/>
                  </a:cubicBezTo>
                  <a:lnTo>
                    <a:pt x="478" y="32"/>
                  </a:lnTo>
                  <a:cubicBezTo>
                    <a:pt x="447" y="32"/>
                    <a:pt x="638" y="0"/>
                    <a:pt x="892" y="6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62"/>
            <p:cNvSpPr/>
            <p:nvPr/>
          </p:nvSpPr>
          <p:spPr>
            <a:xfrm>
              <a:off x="5276092" y="4308842"/>
              <a:ext cx="15671" cy="33496"/>
            </a:xfrm>
            <a:custGeom>
              <a:rect b="b" l="l" r="r" t="t"/>
              <a:pathLst>
                <a:path extrusionOk="0" h="1975" w="924">
                  <a:moveTo>
                    <a:pt x="892" y="0"/>
                  </a:moveTo>
                  <a:lnTo>
                    <a:pt x="446" y="128"/>
                  </a:lnTo>
                  <a:cubicBezTo>
                    <a:pt x="255" y="223"/>
                    <a:pt x="128" y="382"/>
                    <a:pt x="128" y="573"/>
                  </a:cubicBezTo>
                  <a:lnTo>
                    <a:pt x="96" y="637"/>
                  </a:lnTo>
                  <a:cubicBezTo>
                    <a:pt x="32" y="764"/>
                    <a:pt x="32" y="924"/>
                    <a:pt x="96" y="1051"/>
                  </a:cubicBezTo>
                  <a:lnTo>
                    <a:pt x="128" y="1146"/>
                  </a:lnTo>
                  <a:lnTo>
                    <a:pt x="32" y="1242"/>
                  </a:lnTo>
                  <a:cubicBezTo>
                    <a:pt x="0" y="1337"/>
                    <a:pt x="0" y="1433"/>
                    <a:pt x="32" y="1529"/>
                  </a:cubicBezTo>
                  <a:cubicBezTo>
                    <a:pt x="96" y="1624"/>
                    <a:pt x="160" y="1688"/>
                    <a:pt x="255" y="1720"/>
                  </a:cubicBezTo>
                  <a:lnTo>
                    <a:pt x="924" y="1974"/>
                  </a:lnTo>
                  <a:cubicBezTo>
                    <a:pt x="764" y="1879"/>
                    <a:pt x="605" y="1720"/>
                    <a:pt x="478" y="1529"/>
                  </a:cubicBezTo>
                  <a:cubicBezTo>
                    <a:pt x="414" y="1242"/>
                    <a:pt x="414" y="924"/>
                    <a:pt x="446" y="605"/>
                  </a:cubicBezTo>
                  <a:cubicBezTo>
                    <a:pt x="478" y="319"/>
                    <a:pt x="637" y="128"/>
                    <a:pt x="8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9" name="Google Shape;3349;p62"/>
            <p:cNvSpPr/>
            <p:nvPr/>
          </p:nvSpPr>
          <p:spPr>
            <a:xfrm>
              <a:off x="5304704" y="4361758"/>
              <a:ext cx="133916" cy="44096"/>
            </a:xfrm>
            <a:custGeom>
              <a:rect b="b" l="l" r="r" t="t"/>
              <a:pathLst>
                <a:path extrusionOk="0" h="2600" w="7896">
                  <a:moveTo>
                    <a:pt x="7418" y="0"/>
                  </a:moveTo>
                  <a:cubicBezTo>
                    <a:pt x="7418" y="1"/>
                    <a:pt x="7896" y="1592"/>
                    <a:pt x="7227" y="2101"/>
                  </a:cubicBezTo>
                  <a:cubicBezTo>
                    <a:pt x="6703" y="2177"/>
                    <a:pt x="6128" y="2208"/>
                    <a:pt x="5539" y="2208"/>
                  </a:cubicBezTo>
                  <a:cubicBezTo>
                    <a:pt x="2911" y="2208"/>
                    <a:pt x="1" y="1592"/>
                    <a:pt x="1" y="1592"/>
                  </a:cubicBezTo>
                  <a:lnTo>
                    <a:pt x="1" y="1592"/>
                  </a:lnTo>
                  <a:cubicBezTo>
                    <a:pt x="1179" y="2087"/>
                    <a:pt x="4278" y="2600"/>
                    <a:pt x="6091" y="2600"/>
                  </a:cubicBezTo>
                  <a:cubicBezTo>
                    <a:pt x="6727" y="2600"/>
                    <a:pt x="7205" y="2537"/>
                    <a:pt x="7386" y="2388"/>
                  </a:cubicBezTo>
                  <a:cubicBezTo>
                    <a:pt x="7577" y="2261"/>
                    <a:pt x="7705" y="2006"/>
                    <a:pt x="7737" y="1719"/>
                  </a:cubicBezTo>
                  <a:cubicBezTo>
                    <a:pt x="7832" y="1210"/>
                    <a:pt x="7705" y="510"/>
                    <a:pt x="7418" y="0"/>
                  </a:cubicBezTo>
                  <a:close/>
                </a:path>
              </a:pathLst>
            </a:custGeom>
            <a:solidFill>
              <a:srgbClr val="5C3C3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0" name="Google Shape;3350;p62"/>
            <p:cNvSpPr/>
            <p:nvPr/>
          </p:nvSpPr>
          <p:spPr>
            <a:xfrm>
              <a:off x="5319290" y="4653327"/>
              <a:ext cx="424390" cy="110698"/>
            </a:xfrm>
            <a:custGeom>
              <a:rect b="b" l="l" r="r" t="t"/>
              <a:pathLst>
                <a:path extrusionOk="0" h="6527" w="25023">
                  <a:moveTo>
                    <a:pt x="4903" y="0"/>
                  </a:moveTo>
                  <a:cubicBezTo>
                    <a:pt x="4903" y="0"/>
                    <a:pt x="0" y="3215"/>
                    <a:pt x="32" y="3502"/>
                  </a:cubicBezTo>
                  <a:cubicBezTo>
                    <a:pt x="32" y="3788"/>
                    <a:pt x="1242" y="4903"/>
                    <a:pt x="1719" y="5094"/>
                  </a:cubicBezTo>
                  <a:cubicBezTo>
                    <a:pt x="2100" y="5270"/>
                    <a:pt x="5316" y="5904"/>
                    <a:pt x="6494" y="5904"/>
                  </a:cubicBezTo>
                  <a:cubicBezTo>
                    <a:pt x="6595" y="5904"/>
                    <a:pt x="6681" y="5900"/>
                    <a:pt x="6749" y="5890"/>
                  </a:cubicBezTo>
                  <a:cubicBezTo>
                    <a:pt x="6805" y="5883"/>
                    <a:pt x="6898" y="5880"/>
                    <a:pt x="7025" y="5880"/>
                  </a:cubicBezTo>
                  <a:cubicBezTo>
                    <a:pt x="8707" y="5880"/>
                    <a:pt x="16172" y="6431"/>
                    <a:pt x="16172" y="6431"/>
                  </a:cubicBezTo>
                  <a:lnTo>
                    <a:pt x="24609" y="6526"/>
                  </a:lnTo>
                  <a:cubicBezTo>
                    <a:pt x="24609" y="6526"/>
                    <a:pt x="25022" y="5603"/>
                    <a:pt x="22698" y="5603"/>
                  </a:cubicBezTo>
                  <a:cubicBezTo>
                    <a:pt x="20343" y="5603"/>
                    <a:pt x="19993" y="4170"/>
                    <a:pt x="19037" y="4075"/>
                  </a:cubicBezTo>
                  <a:cubicBezTo>
                    <a:pt x="18901" y="4052"/>
                    <a:pt x="18771" y="4042"/>
                    <a:pt x="18649" y="4042"/>
                  </a:cubicBezTo>
                  <a:cubicBezTo>
                    <a:pt x="17913" y="4042"/>
                    <a:pt x="17446" y="4393"/>
                    <a:pt x="17446" y="4393"/>
                  </a:cubicBezTo>
                  <a:cubicBezTo>
                    <a:pt x="14803" y="3979"/>
                    <a:pt x="4903" y="0"/>
                    <a:pt x="490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1" name="Google Shape;3351;p62"/>
            <p:cNvSpPr/>
            <p:nvPr/>
          </p:nvSpPr>
          <p:spPr>
            <a:xfrm>
              <a:off x="5505025" y="4732143"/>
              <a:ext cx="245140" cy="63736"/>
            </a:xfrm>
            <a:custGeom>
              <a:rect b="b" l="l" r="r" t="t"/>
              <a:pathLst>
                <a:path extrusionOk="0" h="3758" w="14454">
                  <a:moveTo>
                    <a:pt x="0" y="1"/>
                  </a:moveTo>
                  <a:lnTo>
                    <a:pt x="446" y="3757"/>
                  </a:lnTo>
                  <a:lnTo>
                    <a:pt x="4585" y="3726"/>
                  </a:lnTo>
                  <a:lnTo>
                    <a:pt x="6749" y="3662"/>
                  </a:lnTo>
                  <a:lnTo>
                    <a:pt x="14008" y="3757"/>
                  </a:lnTo>
                  <a:lnTo>
                    <a:pt x="14008" y="3757"/>
                  </a:lnTo>
                  <a:cubicBezTo>
                    <a:pt x="14008" y="3757"/>
                    <a:pt x="14453" y="2834"/>
                    <a:pt x="12098" y="2834"/>
                  </a:cubicBezTo>
                  <a:cubicBezTo>
                    <a:pt x="9742" y="2834"/>
                    <a:pt x="9424" y="1434"/>
                    <a:pt x="8437" y="1274"/>
                  </a:cubicBezTo>
                  <a:cubicBezTo>
                    <a:pt x="7482" y="1179"/>
                    <a:pt x="6845" y="1593"/>
                    <a:pt x="6845" y="15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2" name="Google Shape;3352;p62"/>
            <p:cNvSpPr/>
            <p:nvPr/>
          </p:nvSpPr>
          <p:spPr>
            <a:xfrm>
              <a:off x="5195648" y="4478379"/>
              <a:ext cx="388757" cy="320731"/>
            </a:xfrm>
            <a:custGeom>
              <a:rect b="b" l="l" r="r" t="t"/>
              <a:pathLst>
                <a:path extrusionOk="0" h="18911" w="22922">
                  <a:moveTo>
                    <a:pt x="14867" y="1"/>
                  </a:moveTo>
                  <a:lnTo>
                    <a:pt x="14867" y="64"/>
                  </a:lnTo>
                  <a:lnTo>
                    <a:pt x="14867" y="96"/>
                  </a:lnTo>
                  <a:cubicBezTo>
                    <a:pt x="14867" y="96"/>
                    <a:pt x="13180" y="478"/>
                    <a:pt x="11110" y="637"/>
                  </a:cubicBezTo>
                  <a:cubicBezTo>
                    <a:pt x="10506" y="701"/>
                    <a:pt x="9869" y="733"/>
                    <a:pt x="9232" y="733"/>
                  </a:cubicBezTo>
                  <a:lnTo>
                    <a:pt x="8659" y="733"/>
                  </a:lnTo>
                  <a:cubicBezTo>
                    <a:pt x="8182" y="733"/>
                    <a:pt x="7736" y="701"/>
                    <a:pt x="7290" y="605"/>
                  </a:cubicBezTo>
                  <a:cubicBezTo>
                    <a:pt x="6685" y="542"/>
                    <a:pt x="6112" y="383"/>
                    <a:pt x="5571" y="160"/>
                  </a:cubicBezTo>
                  <a:cubicBezTo>
                    <a:pt x="5507" y="128"/>
                    <a:pt x="5380" y="96"/>
                    <a:pt x="5316" y="64"/>
                  </a:cubicBezTo>
                  <a:cubicBezTo>
                    <a:pt x="5316" y="64"/>
                    <a:pt x="5316" y="96"/>
                    <a:pt x="5253" y="96"/>
                  </a:cubicBezTo>
                  <a:lnTo>
                    <a:pt x="5253" y="128"/>
                  </a:lnTo>
                  <a:lnTo>
                    <a:pt x="5253" y="160"/>
                  </a:lnTo>
                  <a:cubicBezTo>
                    <a:pt x="5253" y="160"/>
                    <a:pt x="5253" y="223"/>
                    <a:pt x="5221" y="223"/>
                  </a:cubicBezTo>
                  <a:cubicBezTo>
                    <a:pt x="5221" y="255"/>
                    <a:pt x="5189" y="255"/>
                    <a:pt x="5189" y="287"/>
                  </a:cubicBezTo>
                  <a:cubicBezTo>
                    <a:pt x="4393" y="1688"/>
                    <a:pt x="0" y="10029"/>
                    <a:pt x="1082" y="16523"/>
                  </a:cubicBezTo>
                  <a:lnTo>
                    <a:pt x="1082" y="16555"/>
                  </a:lnTo>
                  <a:cubicBezTo>
                    <a:pt x="1210" y="17351"/>
                    <a:pt x="1433" y="18115"/>
                    <a:pt x="1751" y="18879"/>
                  </a:cubicBezTo>
                  <a:cubicBezTo>
                    <a:pt x="1846" y="18910"/>
                    <a:pt x="2547" y="18910"/>
                    <a:pt x="3661" y="18910"/>
                  </a:cubicBezTo>
                  <a:cubicBezTo>
                    <a:pt x="5667" y="18910"/>
                    <a:pt x="8882" y="18910"/>
                    <a:pt x="12097" y="18879"/>
                  </a:cubicBezTo>
                  <a:cubicBezTo>
                    <a:pt x="16077" y="18847"/>
                    <a:pt x="20120" y="18783"/>
                    <a:pt x="21743" y="18751"/>
                  </a:cubicBezTo>
                  <a:lnTo>
                    <a:pt x="22921" y="18751"/>
                  </a:lnTo>
                  <a:lnTo>
                    <a:pt x="22921" y="18719"/>
                  </a:lnTo>
                  <a:lnTo>
                    <a:pt x="22921" y="18624"/>
                  </a:lnTo>
                  <a:cubicBezTo>
                    <a:pt x="22826" y="18210"/>
                    <a:pt x="22444" y="16746"/>
                    <a:pt x="21934" y="16013"/>
                  </a:cubicBezTo>
                  <a:cubicBezTo>
                    <a:pt x="21902" y="15918"/>
                    <a:pt x="21871" y="15886"/>
                    <a:pt x="21775" y="15822"/>
                  </a:cubicBezTo>
                  <a:cubicBezTo>
                    <a:pt x="21425" y="15409"/>
                    <a:pt x="21075" y="15058"/>
                    <a:pt x="20693" y="14772"/>
                  </a:cubicBezTo>
                  <a:cubicBezTo>
                    <a:pt x="20024" y="14231"/>
                    <a:pt x="19419" y="13849"/>
                    <a:pt x="19387" y="13849"/>
                  </a:cubicBezTo>
                  <a:cubicBezTo>
                    <a:pt x="16873" y="13212"/>
                    <a:pt x="14803" y="12575"/>
                    <a:pt x="14612" y="12512"/>
                  </a:cubicBezTo>
                  <a:lnTo>
                    <a:pt x="14612" y="12480"/>
                  </a:lnTo>
                  <a:cubicBezTo>
                    <a:pt x="14899" y="12161"/>
                    <a:pt x="15185" y="11748"/>
                    <a:pt x="15408" y="11366"/>
                  </a:cubicBezTo>
                  <a:cubicBezTo>
                    <a:pt x="15886" y="10570"/>
                    <a:pt x="16299" y="9647"/>
                    <a:pt x="16554" y="8723"/>
                  </a:cubicBezTo>
                  <a:cubicBezTo>
                    <a:pt x="17286" y="6431"/>
                    <a:pt x="16968" y="3916"/>
                    <a:pt x="15758" y="1815"/>
                  </a:cubicBezTo>
                  <a:cubicBezTo>
                    <a:pt x="15440" y="1242"/>
                    <a:pt x="15185" y="637"/>
                    <a:pt x="14867" y="1"/>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3" name="Google Shape;3353;p62"/>
            <p:cNvSpPr/>
            <p:nvPr/>
          </p:nvSpPr>
          <p:spPr>
            <a:xfrm>
              <a:off x="5443475" y="4670051"/>
              <a:ext cx="108001" cy="58342"/>
            </a:xfrm>
            <a:custGeom>
              <a:rect b="b" l="l" r="r" t="t"/>
              <a:pathLst>
                <a:path extrusionOk="0" h="3440" w="6368">
                  <a:moveTo>
                    <a:pt x="796" y="1"/>
                  </a:moveTo>
                  <a:cubicBezTo>
                    <a:pt x="573" y="415"/>
                    <a:pt x="287" y="797"/>
                    <a:pt x="0" y="1179"/>
                  </a:cubicBezTo>
                  <a:cubicBezTo>
                    <a:pt x="191" y="1211"/>
                    <a:pt x="2261" y="1879"/>
                    <a:pt x="4775" y="2516"/>
                  </a:cubicBezTo>
                  <a:cubicBezTo>
                    <a:pt x="4807" y="2548"/>
                    <a:pt x="5412" y="2866"/>
                    <a:pt x="6081" y="3439"/>
                  </a:cubicBezTo>
                  <a:cubicBezTo>
                    <a:pt x="6081" y="3439"/>
                    <a:pt x="6367" y="2707"/>
                    <a:pt x="6081" y="1943"/>
                  </a:cubicBezTo>
                  <a:cubicBezTo>
                    <a:pt x="4171" y="1370"/>
                    <a:pt x="1687" y="351"/>
                    <a:pt x="796"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4" name="Google Shape;3354;p62"/>
            <p:cNvSpPr/>
            <p:nvPr/>
          </p:nvSpPr>
          <p:spPr>
            <a:xfrm>
              <a:off x="5194562" y="4477294"/>
              <a:ext cx="206268" cy="321511"/>
            </a:xfrm>
            <a:custGeom>
              <a:rect b="b" l="l" r="r" t="t"/>
              <a:pathLst>
                <a:path extrusionOk="0" h="18957" w="12162">
                  <a:moveTo>
                    <a:pt x="5380" y="1"/>
                  </a:moveTo>
                  <a:cubicBezTo>
                    <a:pt x="5378" y="3"/>
                    <a:pt x="5374" y="10"/>
                    <a:pt x="5369" y="20"/>
                  </a:cubicBezTo>
                  <a:lnTo>
                    <a:pt x="5369" y="20"/>
                  </a:lnTo>
                  <a:cubicBezTo>
                    <a:pt x="5380" y="11"/>
                    <a:pt x="5380" y="1"/>
                    <a:pt x="5380" y="1"/>
                  </a:cubicBezTo>
                  <a:close/>
                  <a:moveTo>
                    <a:pt x="5369" y="20"/>
                  </a:moveTo>
                  <a:cubicBezTo>
                    <a:pt x="5361" y="27"/>
                    <a:pt x="5345" y="33"/>
                    <a:pt x="5317" y="33"/>
                  </a:cubicBezTo>
                  <a:lnTo>
                    <a:pt x="5317" y="65"/>
                  </a:lnTo>
                  <a:lnTo>
                    <a:pt x="5317" y="128"/>
                  </a:lnTo>
                  <a:cubicBezTo>
                    <a:pt x="5317" y="128"/>
                    <a:pt x="5317" y="160"/>
                    <a:pt x="5285" y="160"/>
                  </a:cubicBezTo>
                  <a:cubicBezTo>
                    <a:pt x="5285" y="192"/>
                    <a:pt x="5253" y="192"/>
                    <a:pt x="5253" y="224"/>
                  </a:cubicBezTo>
                  <a:cubicBezTo>
                    <a:pt x="4457" y="1752"/>
                    <a:pt x="0" y="10093"/>
                    <a:pt x="1146" y="16587"/>
                  </a:cubicBezTo>
                  <a:lnTo>
                    <a:pt x="1146" y="16619"/>
                  </a:lnTo>
                  <a:cubicBezTo>
                    <a:pt x="1274" y="17383"/>
                    <a:pt x="1497" y="18274"/>
                    <a:pt x="1815" y="18943"/>
                  </a:cubicBezTo>
                  <a:cubicBezTo>
                    <a:pt x="1857" y="18953"/>
                    <a:pt x="1978" y="18957"/>
                    <a:pt x="2154" y="18957"/>
                  </a:cubicBezTo>
                  <a:cubicBezTo>
                    <a:pt x="2508" y="18957"/>
                    <a:pt x="3088" y="18943"/>
                    <a:pt x="3725" y="18943"/>
                  </a:cubicBezTo>
                  <a:cubicBezTo>
                    <a:pt x="5731" y="18943"/>
                    <a:pt x="8946" y="18943"/>
                    <a:pt x="12161" y="18911"/>
                  </a:cubicBezTo>
                  <a:cubicBezTo>
                    <a:pt x="6240" y="17669"/>
                    <a:pt x="2261" y="11684"/>
                    <a:pt x="3789" y="5540"/>
                  </a:cubicBezTo>
                  <a:cubicBezTo>
                    <a:pt x="4492" y="2576"/>
                    <a:pt x="5253" y="257"/>
                    <a:pt x="5369" y="20"/>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5" name="Google Shape;3355;p62"/>
            <p:cNvSpPr/>
            <p:nvPr/>
          </p:nvSpPr>
          <p:spPr>
            <a:xfrm>
              <a:off x="5302550" y="4505380"/>
              <a:ext cx="137698" cy="128506"/>
            </a:xfrm>
            <a:custGeom>
              <a:rect b="b" l="l" r="r" t="t"/>
              <a:pathLst>
                <a:path extrusionOk="0" h="7577" w="8119">
                  <a:moveTo>
                    <a:pt x="6265" y="3412"/>
                  </a:moveTo>
                  <a:cubicBezTo>
                    <a:pt x="6166" y="3523"/>
                    <a:pt x="6062" y="3627"/>
                    <a:pt x="5953" y="3725"/>
                  </a:cubicBezTo>
                  <a:cubicBezTo>
                    <a:pt x="5635" y="3980"/>
                    <a:pt x="5285" y="4266"/>
                    <a:pt x="4935" y="4457"/>
                  </a:cubicBezTo>
                  <a:cubicBezTo>
                    <a:pt x="4171" y="4903"/>
                    <a:pt x="3375" y="5189"/>
                    <a:pt x="2547" y="5380"/>
                  </a:cubicBezTo>
                  <a:cubicBezTo>
                    <a:pt x="2287" y="5455"/>
                    <a:pt x="2049" y="5496"/>
                    <a:pt x="1807" y="5537"/>
                  </a:cubicBezTo>
                  <a:lnTo>
                    <a:pt x="1807" y="5537"/>
                  </a:lnTo>
                  <a:cubicBezTo>
                    <a:pt x="2066" y="5519"/>
                    <a:pt x="2324" y="5508"/>
                    <a:pt x="2579" y="5508"/>
                  </a:cubicBezTo>
                  <a:cubicBezTo>
                    <a:pt x="3407" y="5253"/>
                    <a:pt x="4203" y="4998"/>
                    <a:pt x="4935" y="4553"/>
                  </a:cubicBezTo>
                  <a:cubicBezTo>
                    <a:pt x="5285" y="4362"/>
                    <a:pt x="5603" y="4075"/>
                    <a:pt x="5922" y="3789"/>
                  </a:cubicBezTo>
                  <a:cubicBezTo>
                    <a:pt x="6038" y="3672"/>
                    <a:pt x="6155" y="3545"/>
                    <a:pt x="6265" y="3412"/>
                  </a:cubicBezTo>
                  <a:close/>
                  <a:moveTo>
                    <a:pt x="1807" y="5537"/>
                  </a:moveTo>
                  <a:cubicBezTo>
                    <a:pt x="1196" y="5581"/>
                    <a:pt x="582" y="5663"/>
                    <a:pt x="0" y="5731"/>
                  </a:cubicBezTo>
                  <a:cubicBezTo>
                    <a:pt x="446" y="5699"/>
                    <a:pt x="828" y="5667"/>
                    <a:pt x="1274" y="5635"/>
                  </a:cubicBezTo>
                  <a:cubicBezTo>
                    <a:pt x="1460" y="5595"/>
                    <a:pt x="1634" y="5566"/>
                    <a:pt x="1807" y="5537"/>
                  </a:cubicBezTo>
                  <a:close/>
                  <a:moveTo>
                    <a:pt x="6972" y="0"/>
                  </a:moveTo>
                  <a:lnTo>
                    <a:pt x="7036" y="319"/>
                  </a:lnTo>
                  <a:cubicBezTo>
                    <a:pt x="7068" y="542"/>
                    <a:pt x="7131" y="733"/>
                    <a:pt x="7131" y="955"/>
                  </a:cubicBezTo>
                  <a:cubicBezTo>
                    <a:pt x="7131" y="1178"/>
                    <a:pt x="7131" y="1369"/>
                    <a:pt x="7068" y="1592"/>
                  </a:cubicBezTo>
                  <a:cubicBezTo>
                    <a:pt x="7004" y="2006"/>
                    <a:pt x="6877" y="2388"/>
                    <a:pt x="6686" y="2802"/>
                  </a:cubicBezTo>
                  <a:cubicBezTo>
                    <a:pt x="6572" y="3009"/>
                    <a:pt x="6426" y="3217"/>
                    <a:pt x="6265" y="3412"/>
                  </a:cubicBezTo>
                  <a:lnTo>
                    <a:pt x="6265" y="3412"/>
                  </a:lnTo>
                  <a:cubicBezTo>
                    <a:pt x="6456" y="3196"/>
                    <a:pt x="6623" y="2958"/>
                    <a:pt x="6749" y="2706"/>
                  </a:cubicBezTo>
                  <a:cubicBezTo>
                    <a:pt x="7135" y="2072"/>
                    <a:pt x="7306" y="1294"/>
                    <a:pt x="7221" y="560"/>
                  </a:cubicBezTo>
                  <a:lnTo>
                    <a:pt x="7221" y="560"/>
                  </a:lnTo>
                  <a:cubicBezTo>
                    <a:pt x="7332" y="760"/>
                    <a:pt x="7430" y="969"/>
                    <a:pt x="7513" y="1178"/>
                  </a:cubicBezTo>
                  <a:cubicBezTo>
                    <a:pt x="7641" y="1497"/>
                    <a:pt x="7768" y="1815"/>
                    <a:pt x="7832" y="2165"/>
                  </a:cubicBezTo>
                  <a:cubicBezTo>
                    <a:pt x="7927" y="2483"/>
                    <a:pt x="7959" y="2834"/>
                    <a:pt x="7959" y="3184"/>
                  </a:cubicBezTo>
                  <a:cubicBezTo>
                    <a:pt x="7959" y="3566"/>
                    <a:pt x="7927" y="3884"/>
                    <a:pt x="7864" y="4234"/>
                  </a:cubicBezTo>
                  <a:cubicBezTo>
                    <a:pt x="7704" y="4903"/>
                    <a:pt x="7450" y="5540"/>
                    <a:pt x="7004" y="6113"/>
                  </a:cubicBezTo>
                  <a:cubicBezTo>
                    <a:pt x="6590" y="6654"/>
                    <a:pt x="6081" y="7131"/>
                    <a:pt x="5540" y="7577"/>
                  </a:cubicBezTo>
                  <a:cubicBezTo>
                    <a:pt x="6081" y="7163"/>
                    <a:pt x="6590" y="6686"/>
                    <a:pt x="7036" y="6144"/>
                  </a:cubicBezTo>
                  <a:cubicBezTo>
                    <a:pt x="7482" y="5571"/>
                    <a:pt x="7800" y="4935"/>
                    <a:pt x="7959" y="4266"/>
                  </a:cubicBezTo>
                  <a:cubicBezTo>
                    <a:pt x="8118" y="3598"/>
                    <a:pt x="8118" y="2865"/>
                    <a:pt x="7959" y="2165"/>
                  </a:cubicBezTo>
                  <a:cubicBezTo>
                    <a:pt x="7864" y="1815"/>
                    <a:pt x="7736" y="1497"/>
                    <a:pt x="7641" y="1178"/>
                  </a:cubicBezTo>
                  <a:cubicBezTo>
                    <a:pt x="7498" y="892"/>
                    <a:pt x="7354" y="606"/>
                    <a:pt x="7188" y="343"/>
                  </a:cubicBezTo>
                  <a:lnTo>
                    <a:pt x="7188" y="343"/>
                  </a:lnTo>
                  <a:cubicBezTo>
                    <a:pt x="7181" y="303"/>
                    <a:pt x="7172" y="263"/>
                    <a:pt x="7163" y="223"/>
                  </a:cubicBezTo>
                  <a:lnTo>
                    <a:pt x="7163" y="223"/>
                  </a:lnTo>
                  <a:lnTo>
                    <a:pt x="7118" y="234"/>
                  </a:lnTo>
                  <a:lnTo>
                    <a:pt x="7118" y="234"/>
                  </a:lnTo>
                  <a:lnTo>
                    <a:pt x="6972" y="0"/>
                  </a:ln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6" name="Google Shape;3356;p62"/>
            <p:cNvSpPr/>
            <p:nvPr/>
          </p:nvSpPr>
          <p:spPr>
            <a:xfrm>
              <a:off x="5567661" y="4749426"/>
              <a:ext cx="174400" cy="46453"/>
            </a:xfrm>
            <a:custGeom>
              <a:rect b="b" l="l" r="r" t="t"/>
              <a:pathLst>
                <a:path extrusionOk="0" h="2739" w="10283">
                  <a:moveTo>
                    <a:pt x="0" y="1"/>
                  </a:moveTo>
                  <a:lnTo>
                    <a:pt x="0" y="1"/>
                  </a:lnTo>
                  <a:cubicBezTo>
                    <a:pt x="510" y="733"/>
                    <a:pt x="892" y="2165"/>
                    <a:pt x="987" y="2611"/>
                  </a:cubicBezTo>
                  <a:lnTo>
                    <a:pt x="987" y="2707"/>
                  </a:lnTo>
                  <a:lnTo>
                    <a:pt x="3025" y="2643"/>
                  </a:lnTo>
                  <a:lnTo>
                    <a:pt x="10283" y="2738"/>
                  </a:lnTo>
                  <a:lnTo>
                    <a:pt x="10283" y="2738"/>
                  </a:lnTo>
                  <a:cubicBezTo>
                    <a:pt x="10273" y="2738"/>
                    <a:pt x="9951" y="2730"/>
                    <a:pt x="1687" y="2325"/>
                  </a:cubicBezTo>
                  <a:cubicBezTo>
                    <a:pt x="1528" y="1338"/>
                    <a:pt x="446" y="351"/>
                    <a:pt x="0" y="1"/>
                  </a:cubicBezTo>
                  <a:close/>
                  <a:moveTo>
                    <a:pt x="10283" y="2738"/>
                  </a:moveTo>
                  <a:cubicBezTo>
                    <a:pt x="10283" y="2738"/>
                    <a:pt x="10283" y="2738"/>
                    <a:pt x="10283" y="2738"/>
                  </a:cubicBezTo>
                  <a:lnTo>
                    <a:pt x="10283" y="2738"/>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7" name="Google Shape;3357;p62"/>
            <p:cNvSpPr/>
            <p:nvPr/>
          </p:nvSpPr>
          <p:spPr>
            <a:xfrm>
              <a:off x="5285810" y="4477294"/>
              <a:ext cx="203028" cy="147959"/>
            </a:xfrm>
            <a:custGeom>
              <a:rect b="b" l="l" r="r" t="t"/>
              <a:pathLst>
                <a:path extrusionOk="0" h="8724" w="11971">
                  <a:moveTo>
                    <a:pt x="0" y="1"/>
                  </a:moveTo>
                  <a:cubicBezTo>
                    <a:pt x="0" y="17"/>
                    <a:pt x="8" y="25"/>
                    <a:pt x="12" y="25"/>
                  </a:cubicBezTo>
                  <a:cubicBezTo>
                    <a:pt x="16" y="25"/>
                    <a:pt x="16" y="17"/>
                    <a:pt x="0" y="1"/>
                  </a:cubicBezTo>
                  <a:lnTo>
                    <a:pt x="0" y="1"/>
                  </a:lnTo>
                  <a:cubicBezTo>
                    <a:pt x="0" y="1"/>
                    <a:pt x="0" y="1"/>
                    <a:pt x="0" y="1"/>
                  </a:cubicBezTo>
                  <a:close/>
                  <a:moveTo>
                    <a:pt x="0" y="1"/>
                  </a:moveTo>
                  <a:cubicBezTo>
                    <a:pt x="96" y="65"/>
                    <a:pt x="191" y="128"/>
                    <a:pt x="255" y="160"/>
                  </a:cubicBezTo>
                  <a:cubicBezTo>
                    <a:pt x="324" y="184"/>
                    <a:pt x="394" y="208"/>
                    <a:pt x="464" y="232"/>
                  </a:cubicBezTo>
                  <a:lnTo>
                    <a:pt x="464" y="232"/>
                  </a:lnTo>
                  <a:cubicBezTo>
                    <a:pt x="221" y="122"/>
                    <a:pt x="63" y="37"/>
                    <a:pt x="0" y="1"/>
                  </a:cubicBezTo>
                  <a:close/>
                  <a:moveTo>
                    <a:pt x="9551" y="1"/>
                  </a:moveTo>
                  <a:lnTo>
                    <a:pt x="9551" y="33"/>
                  </a:lnTo>
                  <a:lnTo>
                    <a:pt x="9551" y="65"/>
                  </a:lnTo>
                  <a:cubicBezTo>
                    <a:pt x="9551" y="65"/>
                    <a:pt x="7864" y="478"/>
                    <a:pt x="5794" y="638"/>
                  </a:cubicBezTo>
                  <a:cubicBezTo>
                    <a:pt x="5190" y="669"/>
                    <a:pt x="4553" y="701"/>
                    <a:pt x="3916" y="701"/>
                  </a:cubicBezTo>
                  <a:lnTo>
                    <a:pt x="3343" y="701"/>
                  </a:lnTo>
                  <a:cubicBezTo>
                    <a:pt x="2866" y="701"/>
                    <a:pt x="2420" y="669"/>
                    <a:pt x="1974" y="606"/>
                  </a:cubicBezTo>
                  <a:cubicBezTo>
                    <a:pt x="1446" y="522"/>
                    <a:pt x="943" y="391"/>
                    <a:pt x="464" y="232"/>
                  </a:cubicBezTo>
                  <a:lnTo>
                    <a:pt x="464" y="232"/>
                  </a:lnTo>
                  <a:cubicBezTo>
                    <a:pt x="1338" y="626"/>
                    <a:pt x="3321" y="1348"/>
                    <a:pt x="5982" y="1348"/>
                  </a:cubicBezTo>
                  <a:cubicBezTo>
                    <a:pt x="7095" y="1348"/>
                    <a:pt x="8327" y="1222"/>
                    <a:pt x="9646" y="892"/>
                  </a:cubicBezTo>
                  <a:cubicBezTo>
                    <a:pt x="11238" y="4235"/>
                    <a:pt x="11716" y="6177"/>
                    <a:pt x="11238" y="8724"/>
                  </a:cubicBezTo>
                  <a:cubicBezTo>
                    <a:pt x="11970" y="6400"/>
                    <a:pt x="11652" y="3885"/>
                    <a:pt x="10442" y="1784"/>
                  </a:cubicBezTo>
                  <a:cubicBezTo>
                    <a:pt x="10124" y="1242"/>
                    <a:pt x="9869" y="638"/>
                    <a:pt x="9551" y="1"/>
                  </a:cubicBezTo>
                  <a:close/>
                </a:path>
              </a:pathLst>
            </a:custGeom>
            <a:solidFill>
              <a:srgbClr val="664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3358" name="Google Shape;3358;p62" title="PSAUME (24 (25), 4-5ab, 6-7bc, 8-9).mp3">
            <a:hlinkClick r:id="rId5"/>
          </p:cNvPr>
          <p:cNvPicPr preferRelativeResize="0"/>
          <p:nvPr/>
        </p:nvPicPr>
        <p:blipFill>
          <a:blip r:embed="rId6">
            <a:alphaModFix/>
          </a:blip>
          <a:stretch>
            <a:fillRect/>
          </a:stretch>
        </p:blipFill>
        <p:spPr>
          <a:xfrm>
            <a:off x="7886200" y="4345925"/>
            <a:ext cx="457200" cy="457200"/>
          </a:xfrm>
          <a:prstGeom prst="rect">
            <a:avLst/>
          </a:prstGeom>
          <a:noFill/>
          <a:ln>
            <a:noFill/>
          </a:ln>
        </p:spPr>
      </p:pic>
      <p:sp>
        <p:nvSpPr>
          <p:cNvPr id="3359" name="Google Shape;3359;p62"/>
          <p:cNvSpPr txBox="1"/>
          <p:nvPr>
            <p:ph idx="1" type="subTitle"/>
          </p:nvPr>
        </p:nvSpPr>
        <p:spPr>
          <a:xfrm rot="-504">
            <a:off x="773800" y="659595"/>
            <a:ext cx="61449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fr-CA"/>
              <a:t>Ⓡ Tes chemins, Seigneur, sont amour et vérité </a:t>
            </a:r>
            <a:br>
              <a:rPr b="1" lang="fr-CA"/>
            </a:br>
            <a:r>
              <a:rPr b="1" lang="fr-CA"/>
              <a:t>pour qui garde ton alliance.</a:t>
            </a:r>
            <a:endParaRPr b="1"/>
          </a:p>
          <a:p>
            <a:pPr indent="0" lvl="0" marL="0" rtl="0" algn="l">
              <a:spcBef>
                <a:spcPts val="0"/>
              </a:spcBef>
              <a:spcAft>
                <a:spcPts val="0"/>
              </a:spcAft>
              <a:buNone/>
            </a:pPr>
            <a:r>
              <a:t/>
            </a:r>
            <a:endParaRPr/>
          </a:p>
          <a:p>
            <a:pPr indent="0" lvl="0" marL="0" rtl="0" algn="l">
              <a:spcBef>
                <a:spcPts val="0"/>
              </a:spcBef>
              <a:spcAft>
                <a:spcPts val="0"/>
              </a:spcAft>
              <a:buNone/>
            </a:pPr>
            <a:r>
              <a:rPr lang="fr-CA"/>
              <a:t>Seigneur, enseigne-moi tes voies,</a:t>
            </a:r>
            <a:endParaRPr/>
          </a:p>
          <a:p>
            <a:pPr indent="0" lvl="0" marL="0" rtl="0" algn="l">
              <a:spcBef>
                <a:spcPts val="0"/>
              </a:spcBef>
              <a:spcAft>
                <a:spcPts val="0"/>
              </a:spcAft>
              <a:buNone/>
            </a:pPr>
            <a:r>
              <a:rPr lang="fr-CA"/>
              <a:t>fais-moi connaître ta route.</a:t>
            </a:r>
            <a:endParaRPr/>
          </a:p>
          <a:p>
            <a:pPr indent="0" lvl="0" marL="0" rtl="0" algn="l">
              <a:spcBef>
                <a:spcPts val="0"/>
              </a:spcBef>
              <a:spcAft>
                <a:spcPts val="0"/>
              </a:spcAft>
              <a:buNone/>
            </a:pPr>
            <a:r>
              <a:rPr lang="fr-CA"/>
              <a:t>Dirige-moi par ta vérité, enseigne-moi,</a:t>
            </a:r>
            <a:endParaRPr/>
          </a:p>
          <a:p>
            <a:pPr indent="0" lvl="0" marL="0" rtl="0" algn="l">
              <a:spcBef>
                <a:spcPts val="0"/>
              </a:spcBef>
              <a:spcAft>
                <a:spcPts val="0"/>
              </a:spcAft>
              <a:buNone/>
            </a:pPr>
            <a:r>
              <a:rPr lang="fr-CA"/>
              <a:t>car tu es le Dieu qui me sauve.</a:t>
            </a:r>
            <a:endParaRPr/>
          </a:p>
          <a:p>
            <a:pPr indent="0" lvl="0" marL="0" rtl="0" algn="l">
              <a:spcBef>
                <a:spcPts val="0"/>
              </a:spcBef>
              <a:spcAft>
                <a:spcPts val="0"/>
              </a:spcAft>
              <a:buNone/>
            </a:pPr>
            <a:r>
              <a:t/>
            </a:r>
            <a:endParaRPr/>
          </a:p>
          <a:p>
            <a:pPr indent="0" lvl="0" marL="0" rtl="0" algn="l">
              <a:spcBef>
                <a:spcPts val="0"/>
              </a:spcBef>
              <a:spcAft>
                <a:spcPts val="0"/>
              </a:spcAft>
              <a:buNone/>
            </a:pPr>
            <a:r>
              <a:rPr lang="fr-CA"/>
              <a:t>Rappelle-toi, Seigneur, ta tendresse,</a:t>
            </a:r>
            <a:endParaRPr/>
          </a:p>
          <a:p>
            <a:pPr indent="0" lvl="0" marL="0" rtl="0" algn="l">
              <a:spcBef>
                <a:spcPts val="0"/>
              </a:spcBef>
              <a:spcAft>
                <a:spcPts val="0"/>
              </a:spcAft>
              <a:buNone/>
            </a:pPr>
            <a:r>
              <a:rPr lang="fr-CA"/>
              <a:t>ton amour qui est de toujours.</a:t>
            </a:r>
            <a:endParaRPr/>
          </a:p>
          <a:p>
            <a:pPr indent="0" lvl="0" marL="0" rtl="0" algn="l">
              <a:spcBef>
                <a:spcPts val="0"/>
              </a:spcBef>
              <a:spcAft>
                <a:spcPts val="0"/>
              </a:spcAft>
              <a:buNone/>
            </a:pPr>
            <a:r>
              <a:rPr lang="fr-CA"/>
              <a:t>Dans ton amour, ne m’oublie pas,</a:t>
            </a:r>
            <a:endParaRPr/>
          </a:p>
          <a:p>
            <a:pPr indent="0" lvl="0" marL="0" rtl="0" algn="l">
              <a:spcBef>
                <a:spcPts val="0"/>
              </a:spcBef>
              <a:spcAft>
                <a:spcPts val="0"/>
              </a:spcAft>
              <a:buNone/>
            </a:pPr>
            <a:r>
              <a:rPr lang="fr-CA"/>
              <a:t>en raison de ta bonté, Seigneur.</a:t>
            </a:r>
            <a:endParaRPr/>
          </a:p>
          <a:p>
            <a:pPr indent="0" lvl="0" marL="0" rtl="0" algn="l">
              <a:spcBef>
                <a:spcPts val="0"/>
              </a:spcBef>
              <a:spcAft>
                <a:spcPts val="0"/>
              </a:spcAft>
              <a:buNone/>
            </a:pPr>
            <a:r>
              <a:t/>
            </a:r>
            <a:endParaRPr/>
          </a:p>
          <a:p>
            <a:pPr indent="0" lvl="0" marL="0" rtl="0" algn="l">
              <a:spcBef>
                <a:spcPts val="0"/>
              </a:spcBef>
              <a:spcAft>
                <a:spcPts val="0"/>
              </a:spcAft>
              <a:buNone/>
            </a:pPr>
            <a:r>
              <a:rPr lang="fr-CA"/>
              <a:t>Il est droit, il est bon, le Seigneur,</a:t>
            </a:r>
            <a:endParaRPr/>
          </a:p>
          <a:p>
            <a:pPr indent="0" lvl="0" marL="0" rtl="0" algn="l">
              <a:spcBef>
                <a:spcPts val="0"/>
              </a:spcBef>
              <a:spcAft>
                <a:spcPts val="0"/>
              </a:spcAft>
              <a:buNone/>
            </a:pPr>
            <a:r>
              <a:rPr lang="fr-CA"/>
              <a:t>lui qui montre aux pécheurs le chemin.</a:t>
            </a:r>
            <a:endParaRPr/>
          </a:p>
          <a:p>
            <a:pPr indent="0" lvl="0" marL="0" rtl="0" algn="l">
              <a:spcBef>
                <a:spcPts val="0"/>
              </a:spcBef>
              <a:spcAft>
                <a:spcPts val="0"/>
              </a:spcAft>
              <a:buNone/>
            </a:pPr>
            <a:r>
              <a:rPr lang="fr-CA"/>
              <a:t>Sa justice dirige les humbles,</a:t>
            </a:r>
            <a:endParaRPr/>
          </a:p>
          <a:p>
            <a:pPr indent="0" lvl="0" marL="0" rtl="0" algn="l">
              <a:spcBef>
                <a:spcPts val="0"/>
              </a:spcBef>
              <a:spcAft>
                <a:spcPts val="0"/>
              </a:spcAft>
              <a:buNone/>
            </a:pPr>
            <a:r>
              <a:rPr lang="fr-CA"/>
              <a:t>Il enseigne aux humbles son chemin.</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363" name="Shape 3363"/>
        <p:cNvGrpSpPr/>
        <p:nvPr/>
      </p:nvGrpSpPr>
      <p:grpSpPr>
        <a:xfrm>
          <a:off x="0" y="0"/>
          <a:ext cx="0" cy="0"/>
          <a:chOff x="0" y="0"/>
          <a:chExt cx="0" cy="0"/>
        </a:xfrm>
      </p:grpSpPr>
      <p:sp>
        <p:nvSpPr>
          <p:cNvPr id="3364" name="Google Shape;3364;p63"/>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365" name="Google Shape;3365;p63"/>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366" name="Google Shape;3366;p63"/>
          <p:cNvGrpSpPr/>
          <p:nvPr/>
        </p:nvGrpSpPr>
        <p:grpSpPr>
          <a:xfrm rot="368268">
            <a:off x="5966703" y="456762"/>
            <a:ext cx="2720006" cy="3659256"/>
            <a:chOff x="3113638" y="3719988"/>
            <a:chExt cx="940568" cy="1265521"/>
          </a:xfrm>
        </p:grpSpPr>
        <p:sp>
          <p:nvSpPr>
            <p:cNvPr id="3367" name="Google Shape;3367;p63"/>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8" name="Google Shape;3368;p63"/>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9" name="Google Shape;3369;p63"/>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63"/>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1" name="Google Shape;3371;p63"/>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2" name="Google Shape;3372;p63"/>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63"/>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4" name="Google Shape;3374;p63"/>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5" name="Google Shape;3375;p63"/>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6" name="Google Shape;3376;p63"/>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7" name="Google Shape;3377;p63"/>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8" name="Google Shape;3378;p63"/>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9" name="Google Shape;3379;p63"/>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0" name="Google Shape;3380;p63"/>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1" name="Google Shape;3381;p63"/>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2" name="Google Shape;3382;p63"/>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3" name="Google Shape;3383;p63"/>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4" name="Google Shape;3384;p63"/>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5" name="Google Shape;3385;p63"/>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6" name="Google Shape;3386;p63"/>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7" name="Google Shape;3387;p63"/>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63"/>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9" name="Google Shape;3389;p63"/>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0" name="Google Shape;3390;p63"/>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1" name="Google Shape;3391;p63"/>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63"/>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3" name="Google Shape;3393;p63"/>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4" name="Google Shape;3394;p63"/>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5" name="Google Shape;3395;p63"/>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6" name="Google Shape;3396;p63"/>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7" name="Google Shape;3397;p63"/>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8" name="Google Shape;3398;p63"/>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9" name="Google Shape;3399;p63"/>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0" name="Google Shape;3400;p63"/>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1" name="Google Shape;3401;p63"/>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2" name="Google Shape;3402;p63"/>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3" name="Google Shape;3403;p63"/>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4" name="Google Shape;3404;p63"/>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5" name="Google Shape;3405;p63"/>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6" name="Google Shape;3406;p63"/>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7" name="Google Shape;3407;p63"/>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63"/>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9" name="Google Shape;3409;p63"/>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0" name="Google Shape;3410;p63"/>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1" name="Google Shape;3411;p63"/>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2" name="Google Shape;3412;p63"/>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3" name="Google Shape;3413;p63"/>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4" name="Google Shape;3414;p63"/>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5" name="Google Shape;3415;p63"/>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63"/>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7" name="Google Shape;3417;p63"/>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8" name="Google Shape;3418;p63"/>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9" name="Google Shape;3419;p63"/>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0" name="Google Shape;3420;p63"/>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1" name="Google Shape;3421;p63"/>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2" name="Google Shape;3422;p63"/>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3" name="Google Shape;3423;p63"/>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4" name="Google Shape;3424;p63"/>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5" name="Google Shape;3425;p63"/>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6" name="Google Shape;3426;p63"/>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7" name="Google Shape;3427;p63"/>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8" name="Google Shape;3428;p63"/>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9" name="Google Shape;3429;p63"/>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0" name="Google Shape;3430;p63"/>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1" name="Google Shape;3431;p63"/>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2" name="Google Shape;3432;p63"/>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3" name="Google Shape;3433;p63"/>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4" name="Google Shape;3434;p63"/>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5" name="Google Shape;3435;p63"/>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6" name="Google Shape;3436;p63"/>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37" name="Google Shape;3437;p63"/>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438" name="Google Shape;3438;p63"/>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439" name="Google Shape;3439;p63"/>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440" name="Google Shape;3440;p63"/>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4" name="Shape 3444"/>
        <p:cNvGrpSpPr/>
        <p:nvPr/>
      </p:nvGrpSpPr>
      <p:grpSpPr>
        <a:xfrm>
          <a:off x="0" y="0"/>
          <a:ext cx="0" cy="0"/>
          <a:chOff x="0" y="0"/>
          <a:chExt cx="0" cy="0"/>
        </a:xfrm>
      </p:grpSpPr>
      <p:sp>
        <p:nvSpPr>
          <p:cNvPr id="3445" name="Google Shape;3445;p64"/>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6" name="Google Shape;3446;p64"/>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ACCLAMATION</a:t>
            </a:r>
            <a:endParaRPr>
              <a:solidFill>
                <a:srgbClr val="1B4FA1"/>
              </a:solidFill>
            </a:endParaRPr>
          </a:p>
        </p:txBody>
      </p:sp>
      <p:sp>
        <p:nvSpPr>
          <p:cNvPr id="3447" name="Google Shape;3447;p64"/>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a:t>
            </a:r>
            <a:r>
              <a:rPr i="1" lang="fr-CA" sz="1200">
                <a:solidFill>
                  <a:schemeClr val="dk1"/>
                </a:solidFill>
                <a:latin typeface="Questrial"/>
                <a:ea typeface="Questrial"/>
                <a:cs typeface="Questrial"/>
                <a:sym typeface="Questrial"/>
              </a:rPr>
              <a:t>Emmanuel Music et lecture par Jasmine Roy (maternelle)</a:t>
            </a:r>
            <a:endParaRPr i="1" sz="1200"/>
          </a:p>
        </p:txBody>
      </p:sp>
      <p:pic>
        <p:nvPicPr>
          <p:cNvPr id="3448" name="Google Shape;3448;p64"/>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449" name="Google Shape;3449;p64"/>
          <p:cNvPicPr preferRelativeResize="0"/>
          <p:nvPr/>
        </p:nvPicPr>
        <p:blipFill>
          <a:blip r:embed="rId4">
            <a:alphaModFix/>
          </a:blip>
          <a:stretch>
            <a:fillRect/>
          </a:stretch>
        </p:blipFill>
        <p:spPr>
          <a:xfrm>
            <a:off x="7139499" y="1053600"/>
            <a:ext cx="1010700" cy="923625"/>
          </a:xfrm>
          <a:prstGeom prst="rect">
            <a:avLst/>
          </a:prstGeom>
          <a:noFill/>
          <a:ln>
            <a:noFill/>
          </a:ln>
        </p:spPr>
      </p:pic>
      <p:pic>
        <p:nvPicPr>
          <p:cNvPr id="3450" name="Google Shape;3450;p64" title="Acclamation : Ta Parole.mp4">
            <a:hlinkClick r:id="rId5"/>
          </p:cNvPr>
          <p:cNvPicPr preferRelativeResize="0"/>
          <p:nvPr/>
        </p:nvPicPr>
        <p:blipFill>
          <a:blip r:embed="rId6">
            <a:alphaModFix/>
          </a:blip>
          <a:stretch>
            <a:fillRect/>
          </a:stretch>
        </p:blipFill>
        <p:spPr>
          <a:xfrm>
            <a:off x="182075" y="771200"/>
            <a:ext cx="6572650" cy="3697124"/>
          </a:xfrm>
          <a:prstGeom prst="rect">
            <a:avLst/>
          </a:prstGeom>
          <a:noFill/>
          <a:ln cap="flat" cmpd="sng" w="38100">
            <a:solidFill>
              <a:srgbClr val="1B4FA1"/>
            </a:solidFill>
            <a:prstDash val="solid"/>
            <a:round/>
            <a:headEnd len="sm" w="sm" type="none"/>
            <a:tailEnd len="sm" w="sm" type="none"/>
          </a:ln>
        </p:spPr>
      </p:pic>
      <p:grpSp>
        <p:nvGrpSpPr>
          <p:cNvPr id="3451" name="Google Shape;3451;p64"/>
          <p:cNvGrpSpPr/>
          <p:nvPr/>
        </p:nvGrpSpPr>
        <p:grpSpPr>
          <a:xfrm rot="172698">
            <a:off x="7430438" y="2011209"/>
            <a:ext cx="1400320" cy="1867717"/>
            <a:chOff x="2791020" y="3220208"/>
            <a:chExt cx="1037118" cy="1383286"/>
          </a:xfrm>
        </p:grpSpPr>
        <p:sp>
          <p:nvSpPr>
            <p:cNvPr id="3452" name="Google Shape;3452;p64"/>
            <p:cNvSpPr/>
            <p:nvPr/>
          </p:nvSpPr>
          <p:spPr>
            <a:xfrm>
              <a:off x="2791020" y="3220208"/>
              <a:ext cx="1037118" cy="1383286"/>
            </a:xfrm>
            <a:custGeom>
              <a:rect b="b" l="l" r="r" t="t"/>
              <a:pathLst>
                <a:path extrusionOk="0" h="93798" w="70325">
                  <a:moveTo>
                    <a:pt x="37751" y="0"/>
                  </a:moveTo>
                  <a:cubicBezTo>
                    <a:pt x="35374" y="0"/>
                    <a:pt x="32993" y="120"/>
                    <a:pt x="30594" y="189"/>
                  </a:cubicBezTo>
                  <a:cubicBezTo>
                    <a:pt x="28812" y="221"/>
                    <a:pt x="26774" y="316"/>
                    <a:pt x="25915" y="2163"/>
                  </a:cubicBezTo>
                  <a:cubicBezTo>
                    <a:pt x="25119" y="3850"/>
                    <a:pt x="25819" y="5983"/>
                    <a:pt x="24832" y="7575"/>
                  </a:cubicBezTo>
                  <a:cubicBezTo>
                    <a:pt x="23932" y="8997"/>
                    <a:pt x="22052" y="9334"/>
                    <a:pt x="20352" y="9334"/>
                  </a:cubicBezTo>
                  <a:cubicBezTo>
                    <a:pt x="20188" y="9334"/>
                    <a:pt x="20026" y="9331"/>
                    <a:pt x="19866" y="9325"/>
                  </a:cubicBezTo>
                  <a:cubicBezTo>
                    <a:pt x="16173" y="9230"/>
                    <a:pt x="12448" y="8466"/>
                    <a:pt x="8851" y="7638"/>
                  </a:cubicBezTo>
                  <a:cubicBezTo>
                    <a:pt x="7483" y="7315"/>
                    <a:pt x="5547" y="6788"/>
                    <a:pt x="3776" y="6788"/>
                  </a:cubicBezTo>
                  <a:cubicBezTo>
                    <a:pt x="2580" y="6788"/>
                    <a:pt x="1459" y="7028"/>
                    <a:pt x="638" y="7734"/>
                  </a:cubicBezTo>
                  <a:cubicBezTo>
                    <a:pt x="1" y="8275"/>
                    <a:pt x="1" y="9230"/>
                    <a:pt x="1" y="10026"/>
                  </a:cubicBezTo>
                  <a:cubicBezTo>
                    <a:pt x="33" y="13400"/>
                    <a:pt x="128" y="16775"/>
                    <a:pt x="192" y="20149"/>
                  </a:cubicBezTo>
                  <a:cubicBezTo>
                    <a:pt x="192" y="20882"/>
                    <a:pt x="256" y="21646"/>
                    <a:pt x="606" y="22282"/>
                  </a:cubicBezTo>
                  <a:cubicBezTo>
                    <a:pt x="988" y="22883"/>
                    <a:pt x="1496" y="23005"/>
                    <a:pt x="2045" y="23005"/>
                  </a:cubicBezTo>
                  <a:cubicBezTo>
                    <a:pt x="2419" y="23005"/>
                    <a:pt x="2811" y="22949"/>
                    <a:pt x="3196" y="22949"/>
                  </a:cubicBezTo>
                  <a:cubicBezTo>
                    <a:pt x="3235" y="22949"/>
                    <a:pt x="3273" y="22950"/>
                    <a:pt x="3312" y="22951"/>
                  </a:cubicBezTo>
                  <a:cubicBezTo>
                    <a:pt x="5668" y="23014"/>
                    <a:pt x="7992" y="23333"/>
                    <a:pt x="10284" y="23906"/>
                  </a:cubicBezTo>
                  <a:cubicBezTo>
                    <a:pt x="14645" y="24988"/>
                    <a:pt x="18911" y="26898"/>
                    <a:pt x="22731" y="29127"/>
                  </a:cubicBezTo>
                  <a:cubicBezTo>
                    <a:pt x="24546" y="30145"/>
                    <a:pt x="26074" y="31260"/>
                    <a:pt x="26106" y="33615"/>
                  </a:cubicBezTo>
                  <a:cubicBezTo>
                    <a:pt x="26137" y="35366"/>
                    <a:pt x="25501" y="37085"/>
                    <a:pt x="25151" y="38773"/>
                  </a:cubicBezTo>
                  <a:cubicBezTo>
                    <a:pt x="24004" y="44089"/>
                    <a:pt x="26074" y="48005"/>
                    <a:pt x="27379" y="52907"/>
                  </a:cubicBezTo>
                  <a:cubicBezTo>
                    <a:pt x="29480" y="60866"/>
                    <a:pt x="28270" y="70034"/>
                    <a:pt x="27729" y="78152"/>
                  </a:cubicBezTo>
                  <a:cubicBezTo>
                    <a:pt x="27602" y="80922"/>
                    <a:pt x="27379" y="83723"/>
                    <a:pt x="27156" y="86493"/>
                  </a:cubicBezTo>
                  <a:cubicBezTo>
                    <a:pt x="26997" y="88244"/>
                    <a:pt x="26074" y="91459"/>
                    <a:pt x="27506" y="92892"/>
                  </a:cubicBezTo>
                  <a:cubicBezTo>
                    <a:pt x="28273" y="93679"/>
                    <a:pt x="29537" y="93779"/>
                    <a:pt x="30722" y="93779"/>
                  </a:cubicBezTo>
                  <a:cubicBezTo>
                    <a:pt x="31125" y="93779"/>
                    <a:pt x="31519" y="93767"/>
                    <a:pt x="31881" y="93767"/>
                  </a:cubicBezTo>
                  <a:cubicBezTo>
                    <a:pt x="32090" y="93767"/>
                    <a:pt x="32289" y="93771"/>
                    <a:pt x="32473" y="93783"/>
                  </a:cubicBezTo>
                  <a:cubicBezTo>
                    <a:pt x="33364" y="93794"/>
                    <a:pt x="34248" y="93797"/>
                    <a:pt x="35130" y="93797"/>
                  </a:cubicBezTo>
                  <a:cubicBezTo>
                    <a:pt x="36894" y="93797"/>
                    <a:pt x="38649" y="93783"/>
                    <a:pt x="40431" y="93783"/>
                  </a:cubicBezTo>
                  <a:cubicBezTo>
                    <a:pt x="42851" y="93783"/>
                    <a:pt x="44411" y="92828"/>
                    <a:pt x="44697" y="90281"/>
                  </a:cubicBezTo>
                  <a:cubicBezTo>
                    <a:pt x="44856" y="89008"/>
                    <a:pt x="44570" y="87735"/>
                    <a:pt x="44347" y="86461"/>
                  </a:cubicBezTo>
                  <a:cubicBezTo>
                    <a:pt x="42628" y="77993"/>
                    <a:pt x="41514" y="69652"/>
                    <a:pt x="42119" y="60993"/>
                  </a:cubicBezTo>
                  <a:cubicBezTo>
                    <a:pt x="42692" y="52525"/>
                    <a:pt x="46162" y="44567"/>
                    <a:pt x="42914" y="36162"/>
                  </a:cubicBezTo>
                  <a:cubicBezTo>
                    <a:pt x="42596" y="35303"/>
                    <a:pt x="42182" y="34443"/>
                    <a:pt x="42119" y="33520"/>
                  </a:cubicBezTo>
                  <a:cubicBezTo>
                    <a:pt x="41864" y="30973"/>
                    <a:pt x="44283" y="30305"/>
                    <a:pt x="46130" y="29413"/>
                  </a:cubicBezTo>
                  <a:cubicBezTo>
                    <a:pt x="48836" y="28108"/>
                    <a:pt x="50746" y="25816"/>
                    <a:pt x="53452" y="24543"/>
                  </a:cubicBezTo>
                  <a:cubicBezTo>
                    <a:pt x="55625" y="23483"/>
                    <a:pt x="58053" y="22934"/>
                    <a:pt x="60479" y="22934"/>
                  </a:cubicBezTo>
                  <a:cubicBezTo>
                    <a:pt x="60896" y="22934"/>
                    <a:pt x="61313" y="22950"/>
                    <a:pt x="61729" y="22983"/>
                  </a:cubicBezTo>
                  <a:cubicBezTo>
                    <a:pt x="62889" y="23102"/>
                    <a:pt x="64022" y="23304"/>
                    <a:pt x="65178" y="23304"/>
                  </a:cubicBezTo>
                  <a:cubicBezTo>
                    <a:pt x="65259" y="23304"/>
                    <a:pt x="65340" y="23303"/>
                    <a:pt x="65422" y="23301"/>
                  </a:cubicBezTo>
                  <a:cubicBezTo>
                    <a:pt x="66663" y="23269"/>
                    <a:pt x="67968" y="22887"/>
                    <a:pt x="68796" y="21996"/>
                  </a:cubicBezTo>
                  <a:cubicBezTo>
                    <a:pt x="70324" y="20372"/>
                    <a:pt x="70006" y="17698"/>
                    <a:pt x="70006" y="15629"/>
                  </a:cubicBezTo>
                  <a:cubicBezTo>
                    <a:pt x="70006" y="13942"/>
                    <a:pt x="70133" y="12286"/>
                    <a:pt x="69592" y="10726"/>
                  </a:cubicBezTo>
                  <a:cubicBezTo>
                    <a:pt x="69083" y="9230"/>
                    <a:pt x="67905" y="7957"/>
                    <a:pt x="66472" y="7320"/>
                  </a:cubicBezTo>
                  <a:cubicBezTo>
                    <a:pt x="65642" y="6941"/>
                    <a:pt x="64776" y="6789"/>
                    <a:pt x="63891" y="6789"/>
                  </a:cubicBezTo>
                  <a:cubicBezTo>
                    <a:pt x="60906" y="6789"/>
                    <a:pt x="57713" y="8521"/>
                    <a:pt x="55012" y="9134"/>
                  </a:cubicBezTo>
                  <a:cubicBezTo>
                    <a:pt x="53710" y="9419"/>
                    <a:pt x="52396" y="9574"/>
                    <a:pt x="51085" y="9574"/>
                  </a:cubicBezTo>
                  <a:cubicBezTo>
                    <a:pt x="50344" y="9574"/>
                    <a:pt x="49603" y="9524"/>
                    <a:pt x="48868" y="9421"/>
                  </a:cubicBezTo>
                  <a:cubicBezTo>
                    <a:pt x="46002" y="9071"/>
                    <a:pt x="44856" y="7670"/>
                    <a:pt x="44825" y="4805"/>
                  </a:cubicBezTo>
                  <a:cubicBezTo>
                    <a:pt x="44793" y="1812"/>
                    <a:pt x="43583" y="221"/>
                    <a:pt x="40463" y="62"/>
                  </a:cubicBezTo>
                  <a:cubicBezTo>
                    <a:pt x="39559" y="18"/>
                    <a:pt x="38656" y="0"/>
                    <a:pt x="37751" y="0"/>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64"/>
            <p:cNvSpPr/>
            <p:nvPr/>
          </p:nvSpPr>
          <p:spPr>
            <a:xfrm>
              <a:off x="2857696" y="3279790"/>
              <a:ext cx="904243" cy="1260587"/>
            </a:xfrm>
            <a:custGeom>
              <a:rect b="b" l="l" r="r" t="t"/>
              <a:pathLst>
                <a:path extrusionOk="0" h="85478" w="61315">
                  <a:moveTo>
                    <a:pt x="24959" y="14167"/>
                  </a:moveTo>
                  <a:lnTo>
                    <a:pt x="24959" y="14167"/>
                  </a:lnTo>
                  <a:cubicBezTo>
                    <a:pt x="24736" y="14677"/>
                    <a:pt x="24577" y="15282"/>
                    <a:pt x="24800" y="15886"/>
                  </a:cubicBezTo>
                  <a:cubicBezTo>
                    <a:pt x="25277" y="17255"/>
                    <a:pt x="25246" y="17574"/>
                    <a:pt x="24895" y="17988"/>
                  </a:cubicBezTo>
                  <a:cubicBezTo>
                    <a:pt x="24482" y="18465"/>
                    <a:pt x="24450" y="18911"/>
                    <a:pt x="24545" y="19261"/>
                  </a:cubicBezTo>
                  <a:cubicBezTo>
                    <a:pt x="24176" y="19155"/>
                    <a:pt x="23763" y="19094"/>
                    <a:pt x="23306" y="19094"/>
                  </a:cubicBezTo>
                  <a:cubicBezTo>
                    <a:pt x="23212" y="19094"/>
                    <a:pt x="23115" y="19096"/>
                    <a:pt x="23017" y="19102"/>
                  </a:cubicBezTo>
                  <a:cubicBezTo>
                    <a:pt x="20884" y="18561"/>
                    <a:pt x="17924" y="17988"/>
                    <a:pt x="17924" y="17988"/>
                  </a:cubicBezTo>
                  <a:cubicBezTo>
                    <a:pt x="17924" y="17988"/>
                    <a:pt x="17096" y="17128"/>
                    <a:pt x="16746" y="16810"/>
                  </a:cubicBezTo>
                  <a:cubicBezTo>
                    <a:pt x="16141" y="16237"/>
                    <a:pt x="14613" y="15250"/>
                    <a:pt x="13244" y="14358"/>
                  </a:cubicBezTo>
                  <a:lnTo>
                    <a:pt x="24959" y="14167"/>
                  </a:lnTo>
                  <a:close/>
                  <a:moveTo>
                    <a:pt x="47562" y="13817"/>
                  </a:moveTo>
                  <a:lnTo>
                    <a:pt x="47562" y="13817"/>
                  </a:lnTo>
                  <a:cubicBezTo>
                    <a:pt x="45970" y="14804"/>
                    <a:pt x="43710" y="16205"/>
                    <a:pt x="42946" y="16905"/>
                  </a:cubicBezTo>
                  <a:lnTo>
                    <a:pt x="41800" y="18051"/>
                  </a:lnTo>
                  <a:cubicBezTo>
                    <a:pt x="41800" y="18051"/>
                    <a:pt x="38775" y="18624"/>
                    <a:pt x="36643" y="19229"/>
                  </a:cubicBezTo>
                  <a:cubicBezTo>
                    <a:pt x="36505" y="19218"/>
                    <a:pt x="36368" y="19212"/>
                    <a:pt x="36233" y="19212"/>
                  </a:cubicBezTo>
                  <a:cubicBezTo>
                    <a:pt x="35620" y="19212"/>
                    <a:pt x="35043" y="19321"/>
                    <a:pt x="34573" y="19452"/>
                  </a:cubicBezTo>
                  <a:cubicBezTo>
                    <a:pt x="34524" y="19156"/>
                    <a:pt x="34283" y="19089"/>
                    <a:pt x="33969" y="19089"/>
                  </a:cubicBezTo>
                  <a:cubicBezTo>
                    <a:pt x="33878" y="19089"/>
                    <a:pt x="33782" y="19095"/>
                    <a:pt x="33682" y="19102"/>
                  </a:cubicBezTo>
                  <a:lnTo>
                    <a:pt x="33682" y="14040"/>
                  </a:lnTo>
                  <a:lnTo>
                    <a:pt x="47562" y="13817"/>
                  </a:lnTo>
                  <a:close/>
                  <a:moveTo>
                    <a:pt x="27442" y="1"/>
                  </a:moveTo>
                  <a:lnTo>
                    <a:pt x="27442" y="2707"/>
                  </a:lnTo>
                  <a:lnTo>
                    <a:pt x="24577" y="2739"/>
                  </a:lnTo>
                  <a:lnTo>
                    <a:pt x="24450" y="7673"/>
                  </a:lnTo>
                  <a:lnTo>
                    <a:pt x="27474" y="7514"/>
                  </a:lnTo>
                  <a:lnTo>
                    <a:pt x="27474" y="8883"/>
                  </a:lnTo>
                  <a:lnTo>
                    <a:pt x="3725" y="8724"/>
                  </a:lnTo>
                  <a:lnTo>
                    <a:pt x="3725" y="8692"/>
                  </a:lnTo>
                  <a:lnTo>
                    <a:pt x="3057" y="8692"/>
                  </a:lnTo>
                  <a:lnTo>
                    <a:pt x="3057" y="7673"/>
                  </a:lnTo>
                  <a:lnTo>
                    <a:pt x="1" y="7673"/>
                  </a:lnTo>
                  <a:lnTo>
                    <a:pt x="1" y="12830"/>
                  </a:lnTo>
                  <a:lnTo>
                    <a:pt x="1" y="14995"/>
                  </a:lnTo>
                  <a:lnTo>
                    <a:pt x="3057" y="14995"/>
                  </a:lnTo>
                  <a:lnTo>
                    <a:pt x="3057" y="14581"/>
                  </a:lnTo>
                  <a:lnTo>
                    <a:pt x="10442" y="14454"/>
                  </a:lnTo>
                  <a:cubicBezTo>
                    <a:pt x="10856" y="14900"/>
                    <a:pt x="11366" y="15441"/>
                    <a:pt x="11970" y="16046"/>
                  </a:cubicBezTo>
                  <a:cubicBezTo>
                    <a:pt x="13212" y="17287"/>
                    <a:pt x="14645" y="18656"/>
                    <a:pt x="15631" y="19229"/>
                  </a:cubicBezTo>
                  <a:cubicBezTo>
                    <a:pt x="16459" y="19707"/>
                    <a:pt x="17446" y="20184"/>
                    <a:pt x="17446" y="20184"/>
                  </a:cubicBezTo>
                  <a:cubicBezTo>
                    <a:pt x="17446" y="20184"/>
                    <a:pt x="19452" y="21649"/>
                    <a:pt x="22603" y="22699"/>
                  </a:cubicBezTo>
                  <a:cubicBezTo>
                    <a:pt x="22603" y="22699"/>
                    <a:pt x="24450" y="23909"/>
                    <a:pt x="25246" y="25278"/>
                  </a:cubicBezTo>
                  <a:lnTo>
                    <a:pt x="25246" y="25469"/>
                  </a:lnTo>
                  <a:cubicBezTo>
                    <a:pt x="25246" y="25564"/>
                    <a:pt x="25246" y="25628"/>
                    <a:pt x="25309" y="25660"/>
                  </a:cubicBezTo>
                  <a:cubicBezTo>
                    <a:pt x="25309" y="25787"/>
                    <a:pt x="25341" y="25946"/>
                    <a:pt x="25341" y="26074"/>
                  </a:cubicBezTo>
                  <a:cubicBezTo>
                    <a:pt x="25500" y="27411"/>
                    <a:pt x="25659" y="28843"/>
                    <a:pt x="25882" y="29798"/>
                  </a:cubicBezTo>
                  <a:cubicBezTo>
                    <a:pt x="26041" y="30499"/>
                    <a:pt x="25978" y="31199"/>
                    <a:pt x="25723" y="31868"/>
                  </a:cubicBezTo>
                  <a:cubicBezTo>
                    <a:pt x="25532" y="32345"/>
                    <a:pt x="25405" y="32759"/>
                    <a:pt x="25309" y="33077"/>
                  </a:cubicBezTo>
                  <a:cubicBezTo>
                    <a:pt x="24036" y="33523"/>
                    <a:pt x="24577" y="35115"/>
                    <a:pt x="24577" y="35115"/>
                  </a:cubicBezTo>
                  <a:cubicBezTo>
                    <a:pt x="24577" y="35115"/>
                    <a:pt x="23654" y="35783"/>
                    <a:pt x="24291" y="37439"/>
                  </a:cubicBezTo>
                  <a:cubicBezTo>
                    <a:pt x="24100" y="38457"/>
                    <a:pt x="23654" y="40845"/>
                    <a:pt x="23877" y="42532"/>
                  </a:cubicBezTo>
                  <a:cubicBezTo>
                    <a:pt x="24227" y="43328"/>
                    <a:pt x="25214" y="43615"/>
                    <a:pt x="25214" y="43615"/>
                  </a:cubicBezTo>
                  <a:cubicBezTo>
                    <a:pt x="25214" y="43615"/>
                    <a:pt x="25405" y="42819"/>
                    <a:pt x="25628" y="41896"/>
                  </a:cubicBezTo>
                  <a:cubicBezTo>
                    <a:pt x="25819" y="42851"/>
                    <a:pt x="26041" y="43933"/>
                    <a:pt x="26360" y="45047"/>
                  </a:cubicBezTo>
                  <a:cubicBezTo>
                    <a:pt x="26806" y="46352"/>
                    <a:pt x="27219" y="47594"/>
                    <a:pt x="27474" y="48390"/>
                  </a:cubicBezTo>
                  <a:lnTo>
                    <a:pt x="27474" y="49759"/>
                  </a:lnTo>
                  <a:cubicBezTo>
                    <a:pt x="27283" y="50555"/>
                    <a:pt x="27060" y="51669"/>
                    <a:pt x="27124" y="52401"/>
                  </a:cubicBezTo>
                  <a:cubicBezTo>
                    <a:pt x="27219" y="53324"/>
                    <a:pt x="27315" y="54407"/>
                    <a:pt x="27474" y="55489"/>
                  </a:cubicBezTo>
                  <a:lnTo>
                    <a:pt x="27474" y="81434"/>
                  </a:lnTo>
                  <a:lnTo>
                    <a:pt x="26424" y="81434"/>
                  </a:lnTo>
                  <a:lnTo>
                    <a:pt x="26424" y="84459"/>
                  </a:lnTo>
                  <a:lnTo>
                    <a:pt x="26424" y="85477"/>
                  </a:lnTo>
                  <a:lnTo>
                    <a:pt x="35560" y="85477"/>
                  </a:lnTo>
                  <a:lnTo>
                    <a:pt x="35560" y="81434"/>
                  </a:lnTo>
                  <a:lnTo>
                    <a:pt x="33746" y="81434"/>
                  </a:lnTo>
                  <a:lnTo>
                    <a:pt x="33746" y="55043"/>
                  </a:lnTo>
                  <a:cubicBezTo>
                    <a:pt x="33809" y="54279"/>
                    <a:pt x="33905" y="53579"/>
                    <a:pt x="33937" y="52942"/>
                  </a:cubicBezTo>
                  <a:cubicBezTo>
                    <a:pt x="34000" y="51764"/>
                    <a:pt x="33777" y="49854"/>
                    <a:pt x="33746" y="49377"/>
                  </a:cubicBezTo>
                  <a:lnTo>
                    <a:pt x="33746" y="49186"/>
                  </a:lnTo>
                  <a:cubicBezTo>
                    <a:pt x="33777" y="49027"/>
                    <a:pt x="33841" y="48549"/>
                    <a:pt x="33968" y="47912"/>
                  </a:cubicBezTo>
                  <a:cubicBezTo>
                    <a:pt x="34064" y="47435"/>
                    <a:pt x="34159" y="46894"/>
                    <a:pt x="34287" y="46225"/>
                  </a:cubicBezTo>
                  <a:cubicBezTo>
                    <a:pt x="34923" y="46161"/>
                    <a:pt x="35815" y="45939"/>
                    <a:pt x="36451" y="45206"/>
                  </a:cubicBezTo>
                  <a:cubicBezTo>
                    <a:pt x="36993" y="41450"/>
                    <a:pt x="35592" y="37725"/>
                    <a:pt x="35592" y="37725"/>
                  </a:cubicBezTo>
                  <a:cubicBezTo>
                    <a:pt x="35592" y="37693"/>
                    <a:pt x="35592" y="37693"/>
                    <a:pt x="35560" y="37630"/>
                  </a:cubicBezTo>
                  <a:cubicBezTo>
                    <a:pt x="35560" y="37598"/>
                    <a:pt x="35528" y="37566"/>
                    <a:pt x="35528" y="37534"/>
                  </a:cubicBezTo>
                  <a:cubicBezTo>
                    <a:pt x="35528" y="37470"/>
                    <a:pt x="35528" y="37470"/>
                    <a:pt x="35465" y="37439"/>
                  </a:cubicBezTo>
                  <a:cubicBezTo>
                    <a:pt x="35465" y="37407"/>
                    <a:pt x="35433" y="37375"/>
                    <a:pt x="35433" y="37343"/>
                  </a:cubicBezTo>
                  <a:cubicBezTo>
                    <a:pt x="35433" y="37279"/>
                    <a:pt x="35433" y="37279"/>
                    <a:pt x="35401" y="37248"/>
                  </a:cubicBezTo>
                  <a:cubicBezTo>
                    <a:pt x="35401" y="37216"/>
                    <a:pt x="35369" y="37152"/>
                    <a:pt x="35369" y="37152"/>
                  </a:cubicBezTo>
                  <a:cubicBezTo>
                    <a:pt x="35369" y="37120"/>
                    <a:pt x="35369" y="37120"/>
                    <a:pt x="35305" y="37088"/>
                  </a:cubicBezTo>
                  <a:cubicBezTo>
                    <a:pt x="35305" y="37057"/>
                    <a:pt x="35274" y="37057"/>
                    <a:pt x="35274" y="36993"/>
                  </a:cubicBezTo>
                  <a:cubicBezTo>
                    <a:pt x="35274" y="36993"/>
                    <a:pt x="35274" y="36961"/>
                    <a:pt x="35242" y="36961"/>
                  </a:cubicBezTo>
                  <a:cubicBezTo>
                    <a:pt x="35242" y="36929"/>
                    <a:pt x="35210" y="36929"/>
                    <a:pt x="35210" y="36897"/>
                  </a:cubicBezTo>
                  <a:lnTo>
                    <a:pt x="35210" y="36834"/>
                  </a:lnTo>
                  <a:cubicBezTo>
                    <a:pt x="35210" y="36802"/>
                    <a:pt x="35210" y="36802"/>
                    <a:pt x="35146" y="36770"/>
                  </a:cubicBezTo>
                  <a:lnTo>
                    <a:pt x="35146" y="36738"/>
                  </a:lnTo>
                  <a:cubicBezTo>
                    <a:pt x="35146" y="36675"/>
                    <a:pt x="35146" y="36675"/>
                    <a:pt x="35114" y="36643"/>
                  </a:cubicBezTo>
                  <a:cubicBezTo>
                    <a:pt x="35114" y="36643"/>
                    <a:pt x="35114" y="36611"/>
                    <a:pt x="35083" y="36611"/>
                  </a:cubicBezTo>
                  <a:lnTo>
                    <a:pt x="35083" y="36579"/>
                  </a:lnTo>
                  <a:cubicBezTo>
                    <a:pt x="35083" y="36579"/>
                    <a:pt x="35560" y="34223"/>
                    <a:pt x="34573" y="33746"/>
                  </a:cubicBezTo>
                  <a:cubicBezTo>
                    <a:pt x="34510" y="33778"/>
                    <a:pt x="34446" y="33778"/>
                    <a:pt x="34414" y="33809"/>
                  </a:cubicBezTo>
                  <a:cubicBezTo>
                    <a:pt x="34287" y="33396"/>
                    <a:pt x="34096" y="32791"/>
                    <a:pt x="33777" y="31899"/>
                  </a:cubicBezTo>
                  <a:lnTo>
                    <a:pt x="33650" y="31549"/>
                  </a:lnTo>
                  <a:lnTo>
                    <a:pt x="33650" y="29575"/>
                  </a:lnTo>
                  <a:cubicBezTo>
                    <a:pt x="33714" y="29098"/>
                    <a:pt x="33809" y="28557"/>
                    <a:pt x="33873" y="27984"/>
                  </a:cubicBezTo>
                  <a:lnTo>
                    <a:pt x="34255" y="24864"/>
                  </a:lnTo>
                  <a:cubicBezTo>
                    <a:pt x="34255" y="24864"/>
                    <a:pt x="35083" y="23590"/>
                    <a:pt x="37311" y="22667"/>
                  </a:cubicBezTo>
                  <a:cubicBezTo>
                    <a:pt x="40335" y="21649"/>
                    <a:pt x="42214" y="20248"/>
                    <a:pt x="42214" y="20248"/>
                  </a:cubicBezTo>
                  <a:cubicBezTo>
                    <a:pt x="42214" y="20248"/>
                    <a:pt x="43200" y="19802"/>
                    <a:pt x="44028" y="19293"/>
                  </a:cubicBezTo>
                  <a:cubicBezTo>
                    <a:pt x="44983" y="18752"/>
                    <a:pt x="46448" y="17351"/>
                    <a:pt x="47689" y="16109"/>
                  </a:cubicBezTo>
                  <a:cubicBezTo>
                    <a:pt x="48899" y="14931"/>
                    <a:pt x="49854" y="13849"/>
                    <a:pt x="49886" y="13754"/>
                  </a:cubicBezTo>
                  <a:lnTo>
                    <a:pt x="49949" y="13754"/>
                  </a:lnTo>
                  <a:lnTo>
                    <a:pt x="57081" y="13658"/>
                  </a:lnTo>
                  <a:lnTo>
                    <a:pt x="57081" y="14995"/>
                  </a:lnTo>
                  <a:lnTo>
                    <a:pt x="60933" y="14995"/>
                  </a:lnTo>
                  <a:lnTo>
                    <a:pt x="61315" y="7705"/>
                  </a:lnTo>
                  <a:lnTo>
                    <a:pt x="57176" y="7705"/>
                  </a:lnTo>
                  <a:lnTo>
                    <a:pt x="57176" y="9042"/>
                  </a:lnTo>
                  <a:lnTo>
                    <a:pt x="33682" y="8883"/>
                  </a:lnTo>
                  <a:lnTo>
                    <a:pt x="33682" y="7164"/>
                  </a:lnTo>
                  <a:lnTo>
                    <a:pt x="36865" y="7005"/>
                  </a:lnTo>
                  <a:lnTo>
                    <a:pt x="36674" y="2548"/>
                  </a:lnTo>
                  <a:lnTo>
                    <a:pt x="33682" y="2579"/>
                  </a:lnTo>
                  <a:lnTo>
                    <a:pt x="33682"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4" name="Google Shape;3454;p64"/>
            <p:cNvSpPr/>
            <p:nvPr/>
          </p:nvSpPr>
          <p:spPr>
            <a:xfrm>
              <a:off x="2866618" y="3416416"/>
              <a:ext cx="869498" cy="78427"/>
            </a:xfrm>
            <a:custGeom>
              <a:rect b="b" l="l" r="r" t="t"/>
              <a:pathLst>
                <a:path extrusionOk="0" h="5318" w="58959">
                  <a:moveTo>
                    <a:pt x="0" y="1"/>
                  </a:moveTo>
                  <a:lnTo>
                    <a:pt x="0" y="5317"/>
                  </a:lnTo>
                  <a:lnTo>
                    <a:pt x="58386" y="4362"/>
                  </a:lnTo>
                  <a:lnTo>
                    <a:pt x="58959" y="415"/>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5" name="Google Shape;3455;p64"/>
            <p:cNvSpPr/>
            <p:nvPr/>
          </p:nvSpPr>
          <p:spPr>
            <a:xfrm>
              <a:off x="3276496"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6" name="Google Shape;3456;p64"/>
            <p:cNvSpPr/>
            <p:nvPr/>
          </p:nvSpPr>
          <p:spPr>
            <a:xfrm>
              <a:off x="2866618" y="3407966"/>
              <a:ext cx="869498" cy="77955"/>
            </a:xfrm>
            <a:custGeom>
              <a:rect b="b" l="l" r="r" t="t"/>
              <a:pathLst>
                <a:path extrusionOk="0" h="5286" w="58959">
                  <a:moveTo>
                    <a:pt x="0" y="1"/>
                  </a:moveTo>
                  <a:lnTo>
                    <a:pt x="0" y="5285"/>
                  </a:lnTo>
                  <a:lnTo>
                    <a:pt x="58386" y="4330"/>
                  </a:lnTo>
                  <a:lnTo>
                    <a:pt x="58959" y="383"/>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7" name="Google Shape;3457;p64"/>
            <p:cNvSpPr/>
            <p:nvPr/>
          </p:nvSpPr>
          <p:spPr>
            <a:xfrm>
              <a:off x="3262411"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8" name="Google Shape;3458;p64"/>
            <p:cNvSpPr/>
            <p:nvPr/>
          </p:nvSpPr>
          <p:spPr>
            <a:xfrm>
              <a:off x="2856752" y="3392952"/>
              <a:ext cx="45098" cy="107524"/>
            </a:xfrm>
            <a:custGeom>
              <a:rect b="b" l="l" r="r" t="t"/>
              <a:pathLst>
                <a:path extrusionOk="0" h="7291" w="3058">
                  <a:moveTo>
                    <a:pt x="1" y="0"/>
                  </a:moveTo>
                  <a:lnTo>
                    <a:pt x="1" y="7290"/>
                  </a:lnTo>
                  <a:lnTo>
                    <a:pt x="3057" y="7290"/>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9" name="Google Shape;3459;p64"/>
            <p:cNvSpPr/>
            <p:nvPr/>
          </p:nvSpPr>
          <p:spPr>
            <a:xfrm>
              <a:off x="3700929" y="3392952"/>
              <a:ext cx="45083" cy="107524"/>
            </a:xfrm>
            <a:custGeom>
              <a:rect b="b" l="l" r="r" t="t"/>
              <a:pathLst>
                <a:path extrusionOk="0" h="7291" w="3057">
                  <a:moveTo>
                    <a:pt x="0" y="0"/>
                  </a:moveTo>
                  <a:lnTo>
                    <a:pt x="0" y="7290"/>
                  </a:lnTo>
                  <a:lnTo>
                    <a:pt x="3056" y="7290"/>
                  </a:lnTo>
                  <a:lnTo>
                    <a:pt x="3056"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0" name="Google Shape;3460;p64"/>
            <p:cNvSpPr/>
            <p:nvPr/>
          </p:nvSpPr>
          <p:spPr>
            <a:xfrm>
              <a:off x="3301847" y="4282189"/>
              <a:ext cx="14099" cy="14099"/>
            </a:xfrm>
            <a:custGeom>
              <a:rect b="b" l="l" r="r" t="t"/>
              <a:pathLst>
                <a:path extrusionOk="0" h="956" w="956">
                  <a:moveTo>
                    <a:pt x="478" y="0"/>
                  </a:moveTo>
                  <a:cubicBezTo>
                    <a:pt x="191" y="0"/>
                    <a:pt x="0" y="223"/>
                    <a:pt x="0" y="478"/>
                  </a:cubicBezTo>
                  <a:cubicBezTo>
                    <a:pt x="0" y="732"/>
                    <a:pt x="191" y="955"/>
                    <a:pt x="478" y="955"/>
                  </a:cubicBezTo>
                  <a:cubicBezTo>
                    <a:pt x="733" y="955"/>
                    <a:pt x="955" y="732"/>
                    <a:pt x="955" y="478"/>
                  </a:cubicBezTo>
                  <a:cubicBezTo>
                    <a:pt x="955" y="223"/>
                    <a:pt x="733" y="0"/>
                    <a:pt x="47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1" name="Google Shape;3461;p64"/>
            <p:cNvSpPr/>
            <p:nvPr/>
          </p:nvSpPr>
          <p:spPr>
            <a:xfrm>
              <a:off x="3300904" y="4281717"/>
              <a:ext cx="15514" cy="15042"/>
            </a:xfrm>
            <a:custGeom>
              <a:rect b="b" l="l" r="r" t="t"/>
              <a:pathLst>
                <a:path extrusionOk="0" h="1020" w="1052">
                  <a:moveTo>
                    <a:pt x="542" y="64"/>
                  </a:moveTo>
                  <a:cubicBezTo>
                    <a:pt x="733" y="64"/>
                    <a:pt x="924" y="287"/>
                    <a:pt x="988" y="510"/>
                  </a:cubicBezTo>
                  <a:cubicBezTo>
                    <a:pt x="988" y="764"/>
                    <a:pt x="765" y="955"/>
                    <a:pt x="542" y="955"/>
                  </a:cubicBezTo>
                  <a:cubicBezTo>
                    <a:pt x="287" y="955"/>
                    <a:pt x="96" y="764"/>
                    <a:pt x="96" y="510"/>
                  </a:cubicBezTo>
                  <a:cubicBezTo>
                    <a:pt x="96" y="287"/>
                    <a:pt x="287" y="64"/>
                    <a:pt x="542" y="64"/>
                  </a:cubicBezTo>
                  <a:close/>
                  <a:moveTo>
                    <a:pt x="542" y="0"/>
                  </a:moveTo>
                  <a:cubicBezTo>
                    <a:pt x="255" y="0"/>
                    <a:pt x="1" y="223"/>
                    <a:pt x="1" y="510"/>
                  </a:cubicBezTo>
                  <a:cubicBezTo>
                    <a:pt x="1" y="796"/>
                    <a:pt x="255" y="1019"/>
                    <a:pt x="542" y="1019"/>
                  </a:cubicBezTo>
                  <a:cubicBezTo>
                    <a:pt x="797" y="1019"/>
                    <a:pt x="1051" y="796"/>
                    <a:pt x="1051" y="510"/>
                  </a:cubicBezTo>
                  <a:cubicBezTo>
                    <a:pt x="1051" y="223"/>
                    <a:pt x="797" y="0"/>
                    <a:pt x="54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2" name="Google Shape;3462;p64"/>
            <p:cNvSpPr/>
            <p:nvPr/>
          </p:nvSpPr>
          <p:spPr>
            <a:xfrm>
              <a:off x="3190102" y="3609735"/>
              <a:ext cx="67160" cy="41927"/>
            </a:xfrm>
            <a:custGeom>
              <a:rect b="b" l="l" r="r" t="t"/>
              <a:pathLst>
                <a:path extrusionOk="0" h="2843" w="4554">
                  <a:moveTo>
                    <a:pt x="2428" y="0"/>
                  </a:moveTo>
                  <a:cubicBezTo>
                    <a:pt x="1711" y="0"/>
                    <a:pt x="1" y="263"/>
                    <a:pt x="1" y="263"/>
                  </a:cubicBezTo>
                  <a:cubicBezTo>
                    <a:pt x="1" y="263"/>
                    <a:pt x="1879" y="1505"/>
                    <a:pt x="2675" y="2842"/>
                  </a:cubicBezTo>
                  <a:cubicBezTo>
                    <a:pt x="4553" y="2014"/>
                    <a:pt x="3980" y="741"/>
                    <a:pt x="3980" y="741"/>
                  </a:cubicBezTo>
                  <a:cubicBezTo>
                    <a:pt x="3980" y="741"/>
                    <a:pt x="3152" y="9"/>
                    <a:pt x="2611" y="9"/>
                  </a:cubicBezTo>
                  <a:cubicBezTo>
                    <a:pt x="2562" y="3"/>
                    <a:pt x="2500" y="0"/>
                    <a:pt x="24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3" name="Google Shape;3463;p64"/>
            <p:cNvSpPr/>
            <p:nvPr/>
          </p:nvSpPr>
          <p:spPr>
            <a:xfrm>
              <a:off x="3354896" y="3609425"/>
              <a:ext cx="54005" cy="36603"/>
            </a:xfrm>
            <a:custGeom>
              <a:rect b="b" l="l" r="r" t="t"/>
              <a:pathLst>
                <a:path extrusionOk="0" h="2482" w="3662">
                  <a:moveTo>
                    <a:pt x="1947" y="0"/>
                  </a:moveTo>
                  <a:cubicBezTo>
                    <a:pt x="1206" y="0"/>
                    <a:pt x="533" y="91"/>
                    <a:pt x="446" y="125"/>
                  </a:cubicBezTo>
                  <a:cubicBezTo>
                    <a:pt x="319" y="253"/>
                    <a:pt x="96" y="30"/>
                    <a:pt x="64" y="444"/>
                  </a:cubicBezTo>
                  <a:cubicBezTo>
                    <a:pt x="1" y="889"/>
                    <a:pt x="606" y="2481"/>
                    <a:pt x="606" y="2481"/>
                  </a:cubicBezTo>
                  <a:cubicBezTo>
                    <a:pt x="606" y="2481"/>
                    <a:pt x="1433" y="1208"/>
                    <a:pt x="3662" y="284"/>
                  </a:cubicBezTo>
                  <a:cubicBezTo>
                    <a:pt x="3253" y="65"/>
                    <a:pt x="2576" y="0"/>
                    <a:pt x="19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4" name="Google Shape;3464;p64"/>
            <p:cNvSpPr/>
            <p:nvPr/>
          </p:nvSpPr>
          <p:spPr>
            <a:xfrm>
              <a:off x="3248799" y="3456738"/>
              <a:ext cx="120664" cy="141812"/>
            </a:xfrm>
            <a:custGeom>
              <a:rect b="b" l="l" r="r" t="t"/>
              <a:pathLst>
                <a:path extrusionOk="0" h="9616" w="8182">
                  <a:moveTo>
                    <a:pt x="2496" y="1"/>
                  </a:moveTo>
                  <a:cubicBezTo>
                    <a:pt x="2110" y="1"/>
                    <a:pt x="1721" y="56"/>
                    <a:pt x="1337" y="100"/>
                  </a:cubicBezTo>
                  <a:cubicBezTo>
                    <a:pt x="223" y="227"/>
                    <a:pt x="0" y="928"/>
                    <a:pt x="0" y="928"/>
                  </a:cubicBezTo>
                  <a:cubicBezTo>
                    <a:pt x="0" y="928"/>
                    <a:pt x="3120" y="6117"/>
                    <a:pt x="3120" y="6372"/>
                  </a:cubicBezTo>
                  <a:cubicBezTo>
                    <a:pt x="3120" y="6626"/>
                    <a:pt x="4202" y="9109"/>
                    <a:pt x="4330" y="9460"/>
                  </a:cubicBezTo>
                  <a:cubicBezTo>
                    <a:pt x="4383" y="9576"/>
                    <a:pt x="4602" y="9615"/>
                    <a:pt x="4871" y="9615"/>
                  </a:cubicBezTo>
                  <a:cubicBezTo>
                    <a:pt x="5408" y="9615"/>
                    <a:pt x="6144" y="9460"/>
                    <a:pt x="6144" y="9460"/>
                  </a:cubicBezTo>
                  <a:cubicBezTo>
                    <a:pt x="6144" y="9460"/>
                    <a:pt x="8182" y="8250"/>
                    <a:pt x="8054" y="7454"/>
                  </a:cubicBezTo>
                  <a:cubicBezTo>
                    <a:pt x="8017" y="7140"/>
                    <a:pt x="7766" y="7084"/>
                    <a:pt x="7441" y="7084"/>
                  </a:cubicBezTo>
                  <a:cubicBezTo>
                    <a:pt x="7259" y="7084"/>
                    <a:pt x="7054" y="7101"/>
                    <a:pt x="6850" y="7101"/>
                  </a:cubicBezTo>
                  <a:cubicBezTo>
                    <a:pt x="6494" y="7101"/>
                    <a:pt x="6142" y="7048"/>
                    <a:pt x="5921" y="6754"/>
                  </a:cubicBezTo>
                  <a:cubicBezTo>
                    <a:pt x="5412" y="5990"/>
                    <a:pt x="5603" y="5512"/>
                    <a:pt x="5826" y="4684"/>
                  </a:cubicBezTo>
                  <a:cubicBezTo>
                    <a:pt x="6017" y="3825"/>
                    <a:pt x="5730" y="2392"/>
                    <a:pt x="4648" y="1055"/>
                  </a:cubicBezTo>
                  <a:cubicBezTo>
                    <a:pt x="3960" y="200"/>
                    <a:pt x="3231" y="1"/>
                    <a:pt x="24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64"/>
            <p:cNvSpPr/>
            <p:nvPr/>
          </p:nvSpPr>
          <p:spPr>
            <a:xfrm>
              <a:off x="3206074" y="3469038"/>
              <a:ext cx="93440" cy="124454"/>
            </a:xfrm>
            <a:custGeom>
              <a:rect b="b" l="l" r="r" t="t"/>
              <a:pathLst>
                <a:path extrusionOk="0" h="8439" w="6336">
                  <a:moveTo>
                    <a:pt x="2826" y="1"/>
                  </a:moveTo>
                  <a:cubicBezTo>
                    <a:pt x="2672" y="1"/>
                    <a:pt x="2530" y="18"/>
                    <a:pt x="2419" y="62"/>
                  </a:cubicBezTo>
                  <a:cubicBezTo>
                    <a:pt x="1974" y="253"/>
                    <a:pt x="637" y="1654"/>
                    <a:pt x="1114" y="3054"/>
                  </a:cubicBezTo>
                  <a:cubicBezTo>
                    <a:pt x="1592" y="4455"/>
                    <a:pt x="1560" y="4774"/>
                    <a:pt x="1178" y="5156"/>
                  </a:cubicBezTo>
                  <a:cubicBezTo>
                    <a:pt x="0" y="6620"/>
                    <a:pt x="1751" y="7639"/>
                    <a:pt x="2069" y="7830"/>
                  </a:cubicBezTo>
                  <a:cubicBezTo>
                    <a:pt x="2356" y="7989"/>
                    <a:pt x="2993" y="8371"/>
                    <a:pt x="3629" y="8435"/>
                  </a:cubicBezTo>
                  <a:cubicBezTo>
                    <a:pt x="3683" y="8437"/>
                    <a:pt x="3736" y="8439"/>
                    <a:pt x="3787" y="8439"/>
                  </a:cubicBezTo>
                  <a:cubicBezTo>
                    <a:pt x="4336" y="8439"/>
                    <a:pt x="4712" y="8286"/>
                    <a:pt x="5062" y="8053"/>
                  </a:cubicBezTo>
                  <a:cubicBezTo>
                    <a:pt x="5412" y="7830"/>
                    <a:pt x="6335" y="6461"/>
                    <a:pt x="6303" y="6302"/>
                  </a:cubicBezTo>
                  <a:cubicBezTo>
                    <a:pt x="6240" y="6142"/>
                    <a:pt x="5603" y="571"/>
                    <a:pt x="3979" y="189"/>
                  </a:cubicBezTo>
                  <a:cubicBezTo>
                    <a:pt x="3979" y="189"/>
                    <a:pt x="3339" y="1"/>
                    <a:pt x="282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6" name="Google Shape;3466;p64"/>
            <p:cNvSpPr/>
            <p:nvPr/>
          </p:nvSpPr>
          <p:spPr>
            <a:xfrm>
              <a:off x="3346446" y="3836162"/>
              <a:ext cx="56350" cy="126401"/>
            </a:xfrm>
            <a:custGeom>
              <a:rect b="b" l="l" r="r" t="t"/>
              <a:pathLst>
                <a:path extrusionOk="0" h="8571" w="3821">
                  <a:moveTo>
                    <a:pt x="2420" y="0"/>
                  </a:moveTo>
                  <a:cubicBezTo>
                    <a:pt x="2420" y="0"/>
                    <a:pt x="224" y="3120"/>
                    <a:pt x="160" y="3470"/>
                  </a:cubicBezTo>
                  <a:cubicBezTo>
                    <a:pt x="96" y="3788"/>
                    <a:pt x="1" y="6081"/>
                    <a:pt x="1" y="6208"/>
                  </a:cubicBezTo>
                  <a:cubicBezTo>
                    <a:pt x="1" y="6335"/>
                    <a:pt x="415" y="8564"/>
                    <a:pt x="415" y="8564"/>
                  </a:cubicBezTo>
                  <a:cubicBezTo>
                    <a:pt x="415" y="8564"/>
                    <a:pt x="491" y="8570"/>
                    <a:pt x="622" y="8570"/>
                  </a:cubicBezTo>
                  <a:cubicBezTo>
                    <a:pt x="1132" y="8570"/>
                    <a:pt x="2462" y="8470"/>
                    <a:pt x="3248" y="7481"/>
                  </a:cubicBezTo>
                  <a:cubicBezTo>
                    <a:pt x="3821" y="3757"/>
                    <a:pt x="2420" y="0"/>
                    <a:pt x="2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7" name="Google Shape;3467;p64"/>
            <p:cNvSpPr/>
            <p:nvPr/>
          </p:nvSpPr>
          <p:spPr>
            <a:xfrm>
              <a:off x="3205130" y="3825824"/>
              <a:ext cx="37105" cy="97201"/>
            </a:xfrm>
            <a:custGeom>
              <a:rect b="b" l="l" r="r" t="t"/>
              <a:pathLst>
                <a:path extrusionOk="0" h="6591" w="2516">
                  <a:moveTo>
                    <a:pt x="796" y="1"/>
                  </a:moveTo>
                  <a:cubicBezTo>
                    <a:pt x="796" y="1"/>
                    <a:pt x="0" y="3375"/>
                    <a:pt x="255" y="5508"/>
                  </a:cubicBezTo>
                  <a:cubicBezTo>
                    <a:pt x="605" y="6304"/>
                    <a:pt x="1624" y="6591"/>
                    <a:pt x="1624" y="6591"/>
                  </a:cubicBezTo>
                  <a:cubicBezTo>
                    <a:pt x="1624" y="6591"/>
                    <a:pt x="2515" y="2802"/>
                    <a:pt x="2515" y="2579"/>
                  </a:cubicBezTo>
                  <a:cubicBezTo>
                    <a:pt x="2515" y="2325"/>
                    <a:pt x="2197" y="701"/>
                    <a:pt x="2197" y="701"/>
                  </a:cubicBezTo>
                  <a:lnTo>
                    <a:pt x="796" y="1"/>
                  </a:ln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8" name="Google Shape;3468;p64"/>
            <p:cNvSpPr/>
            <p:nvPr/>
          </p:nvSpPr>
          <p:spPr>
            <a:xfrm>
              <a:off x="3224848" y="3616430"/>
              <a:ext cx="142741" cy="172782"/>
            </a:xfrm>
            <a:custGeom>
              <a:rect b="b" l="l" r="r" t="t"/>
              <a:pathLst>
                <a:path extrusionOk="0" h="11716" w="9679">
                  <a:moveTo>
                    <a:pt x="796" y="9010"/>
                  </a:moveTo>
                  <a:cubicBezTo>
                    <a:pt x="1051" y="8373"/>
                    <a:pt x="1115" y="7673"/>
                    <a:pt x="955" y="6940"/>
                  </a:cubicBezTo>
                  <a:cubicBezTo>
                    <a:pt x="764" y="5985"/>
                    <a:pt x="542" y="4553"/>
                    <a:pt x="382" y="3184"/>
                  </a:cubicBezTo>
                  <a:cubicBezTo>
                    <a:pt x="287" y="2006"/>
                    <a:pt x="160" y="892"/>
                    <a:pt x="128" y="382"/>
                  </a:cubicBezTo>
                  <a:cubicBezTo>
                    <a:pt x="128" y="128"/>
                    <a:pt x="64" y="0"/>
                    <a:pt x="64" y="0"/>
                  </a:cubicBezTo>
                  <a:lnTo>
                    <a:pt x="9551" y="160"/>
                  </a:lnTo>
                  <a:cubicBezTo>
                    <a:pt x="9551" y="160"/>
                    <a:pt x="9519" y="764"/>
                    <a:pt x="9424" y="1592"/>
                  </a:cubicBezTo>
                  <a:lnTo>
                    <a:pt x="9042" y="5094"/>
                  </a:lnTo>
                  <a:cubicBezTo>
                    <a:pt x="8946" y="5794"/>
                    <a:pt x="8819" y="6463"/>
                    <a:pt x="8723" y="6972"/>
                  </a:cubicBezTo>
                  <a:cubicBezTo>
                    <a:pt x="8564" y="7673"/>
                    <a:pt x="8628" y="8373"/>
                    <a:pt x="8882" y="9042"/>
                  </a:cubicBezTo>
                  <a:cubicBezTo>
                    <a:pt x="9615" y="11015"/>
                    <a:pt x="9678" y="11716"/>
                    <a:pt x="9678" y="11716"/>
                  </a:cubicBezTo>
                  <a:lnTo>
                    <a:pt x="0" y="11716"/>
                  </a:lnTo>
                  <a:cubicBezTo>
                    <a:pt x="0" y="11652"/>
                    <a:pt x="32" y="10920"/>
                    <a:pt x="796" y="90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9" name="Google Shape;3469;p64"/>
            <p:cNvSpPr/>
            <p:nvPr/>
          </p:nvSpPr>
          <p:spPr>
            <a:xfrm>
              <a:off x="3288235" y="3788275"/>
              <a:ext cx="89208" cy="541322"/>
            </a:xfrm>
            <a:custGeom>
              <a:rect b="b" l="l" r="r" t="t"/>
              <a:pathLst>
                <a:path extrusionOk="0" h="36706" w="6049">
                  <a:moveTo>
                    <a:pt x="5635" y="7704"/>
                  </a:moveTo>
                  <a:lnTo>
                    <a:pt x="5539" y="9009"/>
                  </a:lnTo>
                  <a:cubicBezTo>
                    <a:pt x="5476" y="9423"/>
                    <a:pt x="5412" y="9869"/>
                    <a:pt x="5380" y="10314"/>
                  </a:cubicBezTo>
                  <a:cubicBezTo>
                    <a:pt x="5157" y="11524"/>
                    <a:pt x="4935" y="12638"/>
                    <a:pt x="4775" y="13466"/>
                  </a:cubicBezTo>
                  <a:cubicBezTo>
                    <a:pt x="4616" y="14294"/>
                    <a:pt x="4489" y="14835"/>
                    <a:pt x="4489" y="14835"/>
                  </a:cubicBezTo>
                  <a:cubicBezTo>
                    <a:pt x="4489" y="14835"/>
                    <a:pt x="4807" y="17159"/>
                    <a:pt x="4744" y="18496"/>
                  </a:cubicBezTo>
                  <a:cubicBezTo>
                    <a:pt x="4489" y="22030"/>
                    <a:pt x="3502" y="27282"/>
                    <a:pt x="3024" y="29797"/>
                  </a:cubicBezTo>
                  <a:cubicBezTo>
                    <a:pt x="2865" y="30530"/>
                    <a:pt x="2897" y="31325"/>
                    <a:pt x="3056" y="32090"/>
                  </a:cubicBezTo>
                  <a:cubicBezTo>
                    <a:pt x="3120" y="32249"/>
                    <a:pt x="3120" y="32440"/>
                    <a:pt x="3120" y="32663"/>
                  </a:cubicBezTo>
                  <a:cubicBezTo>
                    <a:pt x="3120" y="32758"/>
                    <a:pt x="3056" y="33013"/>
                    <a:pt x="3024" y="33299"/>
                  </a:cubicBezTo>
                  <a:cubicBezTo>
                    <a:pt x="2993" y="33681"/>
                    <a:pt x="2897" y="34191"/>
                    <a:pt x="2833" y="34668"/>
                  </a:cubicBezTo>
                  <a:cubicBezTo>
                    <a:pt x="2738" y="35082"/>
                    <a:pt x="2706" y="35528"/>
                    <a:pt x="2674" y="35782"/>
                  </a:cubicBezTo>
                  <a:cubicBezTo>
                    <a:pt x="2642" y="36101"/>
                    <a:pt x="2388" y="36387"/>
                    <a:pt x="2069" y="36515"/>
                  </a:cubicBezTo>
                  <a:cubicBezTo>
                    <a:pt x="1465" y="36706"/>
                    <a:pt x="828" y="36546"/>
                    <a:pt x="414" y="36069"/>
                  </a:cubicBezTo>
                  <a:cubicBezTo>
                    <a:pt x="159" y="35782"/>
                    <a:pt x="32" y="35432"/>
                    <a:pt x="159" y="35082"/>
                  </a:cubicBezTo>
                  <a:lnTo>
                    <a:pt x="1146" y="31166"/>
                  </a:lnTo>
                  <a:lnTo>
                    <a:pt x="605" y="15631"/>
                  </a:lnTo>
                  <a:lnTo>
                    <a:pt x="828" y="14517"/>
                  </a:lnTo>
                  <a:cubicBezTo>
                    <a:pt x="764" y="13880"/>
                    <a:pt x="732" y="13275"/>
                    <a:pt x="669" y="12670"/>
                  </a:cubicBezTo>
                  <a:cubicBezTo>
                    <a:pt x="573" y="11397"/>
                    <a:pt x="478" y="10219"/>
                    <a:pt x="414" y="9137"/>
                  </a:cubicBezTo>
                  <a:cubicBezTo>
                    <a:pt x="0" y="2738"/>
                    <a:pt x="318" y="32"/>
                    <a:pt x="318" y="32"/>
                  </a:cubicBezTo>
                  <a:lnTo>
                    <a:pt x="5412" y="32"/>
                  </a:lnTo>
                  <a:cubicBezTo>
                    <a:pt x="5412" y="0"/>
                    <a:pt x="6049" y="2738"/>
                    <a:pt x="5635" y="770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64"/>
            <p:cNvSpPr/>
            <p:nvPr/>
          </p:nvSpPr>
          <p:spPr>
            <a:xfrm>
              <a:off x="3274151" y="3532395"/>
              <a:ext cx="43195" cy="59167"/>
            </a:xfrm>
            <a:custGeom>
              <a:rect b="b" l="l" r="r" t="t"/>
              <a:pathLst>
                <a:path extrusionOk="0" h="4012" w="2929">
                  <a:moveTo>
                    <a:pt x="2929" y="4011"/>
                  </a:moveTo>
                  <a:lnTo>
                    <a:pt x="0" y="4011"/>
                  </a:lnTo>
                  <a:lnTo>
                    <a:pt x="96" y="2483"/>
                  </a:lnTo>
                  <a:lnTo>
                    <a:pt x="159" y="1719"/>
                  </a:lnTo>
                  <a:lnTo>
                    <a:pt x="287" y="0"/>
                  </a:lnTo>
                  <a:lnTo>
                    <a:pt x="2674" y="0"/>
                  </a:lnTo>
                  <a:lnTo>
                    <a:pt x="2738" y="1146"/>
                  </a:lnTo>
                  <a:lnTo>
                    <a:pt x="2929" y="3916"/>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1" name="Google Shape;3471;p64"/>
            <p:cNvSpPr/>
            <p:nvPr/>
          </p:nvSpPr>
          <p:spPr>
            <a:xfrm>
              <a:off x="3229538" y="3463846"/>
              <a:ext cx="94384" cy="102820"/>
            </a:xfrm>
            <a:custGeom>
              <a:rect b="b" l="l" r="r" t="t"/>
              <a:pathLst>
                <a:path extrusionOk="0" h="6972" w="6400">
                  <a:moveTo>
                    <a:pt x="5413" y="6558"/>
                  </a:moveTo>
                  <a:cubicBezTo>
                    <a:pt x="5381" y="6622"/>
                    <a:pt x="5285" y="6654"/>
                    <a:pt x="5222" y="6717"/>
                  </a:cubicBezTo>
                  <a:lnTo>
                    <a:pt x="4935" y="6813"/>
                  </a:lnTo>
                  <a:lnTo>
                    <a:pt x="4649" y="6940"/>
                  </a:lnTo>
                  <a:cubicBezTo>
                    <a:pt x="4585" y="6972"/>
                    <a:pt x="4490" y="6972"/>
                    <a:pt x="4426" y="6972"/>
                  </a:cubicBezTo>
                  <a:cubicBezTo>
                    <a:pt x="3057" y="6654"/>
                    <a:pt x="2261" y="6335"/>
                    <a:pt x="1306" y="4712"/>
                  </a:cubicBezTo>
                  <a:cubicBezTo>
                    <a:pt x="1274" y="4680"/>
                    <a:pt x="1242" y="4616"/>
                    <a:pt x="1242" y="4553"/>
                  </a:cubicBezTo>
                  <a:cubicBezTo>
                    <a:pt x="1" y="2547"/>
                    <a:pt x="797" y="1210"/>
                    <a:pt x="1879" y="732"/>
                  </a:cubicBezTo>
                  <a:lnTo>
                    <a:pt x="1879" y="732"/>
                  </a:lnTo>
                  <a:lnTo>
                    <a:pt x="2197" y="573"/>
                  </a:lnTo>
                  <a:lnTo>
                    <a:pt x="2357" y="478"/>
                  </a:lnTo>
                  <a:lnTo>
                    <a:pt x="2516" y="414"/>
                  </a:lnTo>
                  <a:cubicBezTo>
                    <a:pt x="3375" y="0"/>
                    <a:pt x="4585" y="159"/>
                    <a:pt x="5317" y="1433"/>
                  </a:cubicBezTo>
                  <a:cubicBezTo>
                    <a:pt x="5317" y="1496"/>
                    <a:pt x="5381" y="1496"/>
                    <a:pt x="5381" y="1528"/>
                  </a:cubicBezTo>
                  <a:cubicBezTo>
                    <a:pt x="5381" y="1560"/>
                    <a:pt x="5413" y="1592"/>
                    <a:pt x="5413" y="1656"/>
                  </a:cubicBezTo>
                  <a:cubicBezTo>
                    <a:pt x="5413" y="1687"/>
                    <a:pt x="5445" y="1719"/>
                    <a:pt x="5445" y="1751"/>
                  </a:cubicBezTo>
                  <a:lnTo>
                    <a:pt x="5572" y="2006"/>
                  </a:lnTo>
                  <a:cubicBezTo>
                    <a:pt x="5572" y="2038"/>
                    <a:pt x="5604" y="2069"/>
                    <a:pt x="5604" y="2133"/>
                  </a:cubicBezTo>
                  <a:lnTo>
                    <a:pt x="5604" y="2133"/>
                  </a:lnTo>
                  <a:cubicBezTo>
                    <a:pt x="5667" y="2292"/>
                    <a:pt x="5731" y="2451"/>
                    <a:pt x="5763" y="2642"/>
                  </a:cubicBezTo>
                  <a:lnTo>
                    <a:pt x="5763" y="2674"/>
                  </a:lnTo>
                  <a:cubicBezTo>
                    <a:pt x="6400" y="4521"/>
                    <a:pt x="6049" y="5348"/>
                    <a:pt x="5413" y="655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2" name="Google Shape;3472;p64"/>
            <p:cNvSpPr/>
            <p:nvPr/>
          </p:nvSpPr>
          <p:spPr>
            <a:xfrm>
              <a:off x="3254890" y="3518296"/>
              <a:ext cx="16915" cy="9881"/>
            </a:xfrm>
            <a:custGeom>
              <a:rect b="b" l="l" r="r" t="t"/>
              <a:pathLst>
                <a:path extrusionOk="0" h="670" w="1147">
                  <a:moveTo>
                    <a:pt x="1147" y="1"/>
                  </a:moveTo>
                  <a:lnTo>
                    <a:pt x="1147" y="1"/>
                  </a:lnTo>
                  <a:cubicBezTo>
                    <a:pt x="1051" y="33"/>
                    <a:pt x="988" y="96"/>
                    <a:pt x="956" y="192"/>
                  </a:cubicBezTo>
                  <a:cubicBezTo>
                    <a:pt x="1020" y="160"/>
                    <a:pt x="1051" y="65"/>
                    <a:pt x="1147" y="1"/>
                  </a:cubicBezTo>
                  <a:close/>
                  <a:moveTo>
                    <a:pt x="956" y="192"/>
                  </a:moveTo>
                  <a:cubicBezTo>
                    <a:pt x="892" y="256"/>
                    <a:pt x="829" y="288"/>
                    <a:pt x="797" y="383"/>
                  </a:cubicBezTo>
                  <a:cubicBezTo>
                    <a:pt x="669" y="415"/>
                    <a:pt x="510" y="478"/>
                    <a:pt x="383" y="510"/>
                  </a:cubicBezTo>
                  <a:lnTo>
                    <a:pt x="192" y="574"/>
                  </a:lnTo>
                  <a:cubicBezTo>
                    <a:pt x="128" y="638"/>
                    <a:pt x="33" y="638"/>
                    <a:pt x="1" y="670"/>
                  </a:cubicBezTo>
                  <a:cubicBezTo>
                    <a:pt x="65" y="670"/>
                    <a:pt x="160" y="638"/>
                    <a:pt x="192" y="638"/>
                  </a:cubicBezTo>
                  <a:lnTo>
                    <a:pt x="383" y="574"/>
                  </a:lnTo>
                  <a:cubicBezTo>
                    <a:pt x="542" y="542"/>
                    <a:pt x="669" y="510"/>
                    <a:pt x="829" y="478"/>
                  </a:cubicBezTo>
                  <a:cubicBezTo>
                    <a:pt x="860" y="351"/>
                    <a:pt x="892" y="256"/>
                    <a:pt x="956" y="192"/>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64"/>
            <p:cNvSpPr/>
            <p:nvPr/>
          </p:nvSpPr>
          <p:spPr>
            <a:xfrm>
              <a:off x="3288692" y="3504212"/>
              <a:ext cx="20204" cy="6592"/>
            </a:xfrm>
            <a:custGeom>
              <a:rect b="b" l="l" r="r" t="t"/>
              <a:pathLst>
                <a:path extrusionOk="0" h="447" w="1370">
                  <a:moveTo>
                    <a:pt x="1370" y="1"/>
                  </a:moveTo>
                  <a:lnTo>
                    <a:pt x="1370" y="1"/>
                  </a:lnTo>
                  <a:cubicBezTo>
                    <a:pt x="1274" y="33"/>
                    <a:pt x="1211" y="65"/>
                    <a:pt x="1147" y="96"/>
                  </a:cubicBezTo>
                  <a:cubicBezTo>
                    <a:pt x="1243" y="96"/>
                    <a:pt x="1274" y="65"/>
                    <a:pt x="1370" y="1"/>
                  </a:cubicBezTo>
                  <a:close/>
                  <a:moveTo>
                    <a:pt x="956" y="224"/>
                  </a:moveTo>
                  <a:lnTo>
                    <a:pt x="956" y="224"/>
                  </a:lnTo>
                  <a:cubicBezTo>
                    <a:pt x="852" y="286"/>
                    <a:pt x="776" y="335"/>
                    <a:pt x="699" y="379"/>
                  </a:cubicBezTo>
                  <a:lnTo>
                    <a:pt x="699" y="379"/>
                  </a:lnTo>
                  <a:cubicBezTo>
                    <a:pt x="792" y="343"/>
                    <a:pt x="866" y="291"/>
                    <a:pt x="956" y="224"/>
                  </a:cubicBezTo>
                  <a:close/>
                  <a:moveTo>
                    <a:pt x="699" y="379"/>
                  </a:moveTo>
                  <a:cubicBezTo>
                    <a:pt x="661" y="393"/>
                    <a:pt x="620" y="405"/>
                    <a:pt x="574" y="415"/>
                  </a:cubicBezTo>
                  <a:cubicBezTo>
                    <a:pt x="479" y="415"/>
                    <a:pt x="415" y="415"/>
                    <a:pt x="287" y="383"/>
                  </a:cubicBezTo>
                  <a:lnTo>
                    <a:pt x="1" y="383"/>
                  </a:lnTo>
                  <a:cubicBezTo>
                    <a:pt x="96" y="415"/>
                    <a:pt x="224" y="415"/>
                    <a:pt x="287" y="415"/>
                  </a:cubicBezTo>
                  <a:cubicBezTo>
                    <a:pt x="351" y="415"/>
                    <a:pt x="479" y="447"/>
                    <a:pt x="574" y="447"/>
                  </a:cubicBezTo>
                  <a:cubicBezTo>
                    <a:pt x="618" y="424"/>
                    <a:pt x="659" y="402"/>
                    <a:pt x="699" y="37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4" name="Google Shape;3474;p64"/>
            <p:cNvSpPr/>
            <p:nvPr/>
          </p:nvSpPr>
          <p:spPr>
            <a:xfrm>
              <a:off x="3282129" y="3528045"/>
              <a:ext cx="10338" cy="6710"/>
            </a:xfrm>
            <a:custGeom>
              <a:rect b="b" l="l" r="r" t="t"/>
              <a:pathLst>
                <a:path extrusionOk="0" h="455" w="701">
                  <a:moveTo>
                    <a:pt x="498" y="1"/>
                  </a:moveTo>
                  <a:cubicBezTo>
                    <a:pt x="422" y="1"/>
                    <a:pt x="335" y="9"/>
                    <a:pt x="287" y="40"/>
                  </a:cubicBezTo>
                  <a:cubicBezTo>
                    <a:pt x="159" y="72"/>
                    <a:pt x="0" y="327"/>
                    <a:pt x="0" y="327"/>
                  </a:cubicBezTo>
                  <a:cubicBezTo>
                    <a:pt x="128" y="454"/>
                    <a:pt x="414" y="454"/>
                    <a:pt x="414" y="454"/>
                  </a:cubicBezTo>
                  <a:lnTo>
                    <a:pt x="446" y="391"/>
                  </a:lnTo>
                  <a:lnTo>
                    <a:pt x="478" y="359"/>
                  </a:lnTo>
                  <a:cubicBezTo>
                    <a:pt x="478" y="359"/>
                    <a:pt x="701" y="168"/>
                    <a:pt x="637" y="9"/>
                  </a:cubicBezTo>
                  <a:cubicBezTo>
                    <a:pt x="637" y="9"/>
                    <a:pt x="573" y="1"/>
                    <a:pt x="49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5" name="Google Shape;3475;p64"/>
            <p:cNvSpPr/>
            <p:nvPr/>
          </p:nvSpPr>
          <p:spPr>
            <a:xfrm>
              <a:off x="3246439" y="3507973"/>
              <a:ext cx="78899" cy="62928"/>
            </a:xfrm>
            <a:custGeom>
              <a:rect b="b" l="l" r="r" t="t"/>
              <a:pathLst>
                <a:path extrusionOk="0" h="4267" w="5350">
                  <a:moveTo>
                    <a:pt x="4840" y="1"/>
                  </a:moveTo>
                  <a:lnTo>
                    <a:pt x="4840" y="1"/>
                  </a:lnTo>
                  <a:cubicBezTo>
                    <a:pt x="4872" y="287"/>
                    <a:pt x="4776" y="765"/>
                    <a:pt x="4712" y="1147"/>
                  </a:cubicBezTo>
                  <a:cubicBezTo>
                    <a:pt x="4591" y="1602"/>
                    <a:pt x="4180" y="1913"/>
                    <a:pt x="3728" y="1913"/>
                  </a:cubicBezTo>
                  <a:cubicBezTo>
                    <a:pt x="3706" y="1913"/>
                    <a:pt x="3684" y="1912"/>
                    <a:pt x="3662" y="1911"/>
                  </a:cubicBezTo>
                  <a:cubicBezTo>
                    <a:pt x="3492" y="1911"/>
                    <a:pt x="3308" y="1897"/>
                    <a:pt x="3157" y="1897"/>
                  </a:cubicBezTo>
                  <a:cubicBezTo>
                    <a:pt x="3082" y="1897"/>
                    <a:pt x="3015" y="1900"/>
                    <a:pt x="2961" y="1911"/>
                  </a:cubicBezTo>
                  <a:cubicBezTo>
                    <a:pt x="2770" y="1943"/>
                    <a:pt x="2548" y="2070"/>
                    <a:pt x="2357" y="2261"/>
                  </a:cubicBezTo>
                  <a:cubicBezTo>
                    <a:pt x="2172" y="2427"/>
                    <a:pt x="1922" y="2529"/>
                    <a:pt x="1677" y="2529"/>
                  </a:cubicBezTo>
                  <a:cubicBezTo>
                    <a:pt x="1500" y="2529"/>
                    <a:pt x="1325" y="2476"/>
                    <a:pt x="1179" y="2356"/>
                  </a:cubicBezTo>
                  <a:cubicBezTo>
                    <a:pt x="574" y="1943"/>
                    <a:pt x="1" y="1402"/>
                    <a:pt x="1" y="1401"/>
                  </a:cubicBezTo>
                  <a:lnTo>
                    <a:pt x="1" y="1401"/>
                  </a:lnTo>
                  <a:cubicBezTo>
                    <a:pt x="1" y="1401"/>
                    <a:pt x="33" y="1433"/>
                    <a:pt x="96" y="1561"/>
                  </a:cubicBezTo>
                  <a:cubicBezTo>
                    <a:pt x="447" y="2388"/>
                    <a:pt x="1020" y="3120"/>
                    <a:pt x="1752" y="3630"/>
                  </a:cubicBezTo>
                  <a:cubicBezTo>
                    <a:pt x="1847" y="3662"/>
                    <a:pt x="1975" y="3757"/>
                    <a:pt x="2038" y="3789"/>
                  </a:cubicBezTo>
                  <a:cubicBezTo>
                    <a:pt x="2325" y="3980"/>
                    <a:pt x="2675" y="4107"/>
                    <a:pt x="3025" y="4235"/>
                  </a:cubicBezTo>
                  <a:cubicBezTo>
                    <a:pt x="3152" y="4266"/>
                    <a:pt x="3312" y="4266"/>
                    <a:pt x="3439" y="4266"/>
                  </a:cubicBezTo>
                  <a:cubicBezTo>
                    <a:pt x="3948" y="4235"/>
                    <a:pt x="4394" y="3948"/>
                    <a:pt x="4585" y="3471"/>
                  </a:cubicBezTo>
                  <a:cubicBezTo>
                    <a:pt x="4617" y="3375"/>
                    <a:pt x="4617" y="3343"/>
                    <a:pt x="4649" y="3280"/>
                  </a:cubicBezTo>
                  <a:cubicBezTo>
                    <a:pt x="4967" y="2388"/>
                    <a:pt x="5349" y="1051"/>
                    <a:pt x="4840"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6" name="Google Shape;3476;p64"/>
            <p:cNvSpPr/>
            <p:nvPr/>
          </p:nvSpPr>
          <p:spPr>
            <a:xfrm>
              <a:off x="3286347" y="3542719"/>
              <a:ext cx="16458" cy="7521"/>
            </a:xfrm>
            <a:custGeom>
              <a:rect b="b" l="l" r="r" t="t"/>
              <a:pathLst>
                <a:path extrusionOk="0" h="510" w="1116">
                  <a:moveTo>
                    <a:pt x="1083" y="96"/>
                  </a:moveTo>
                  <a:lnTo>
                    <a:pt x="1083" y="96"/>
                  </a:lnTo>
                  <a:cubicBezTo>
                    <a:pt x="574" y="96"/>
                    <a:pt x="33" y="510"/>
                    <a:pt x="33" y="510"/>
                  </a:cubicBezTo>
                  <a:lnTo>
                    <a:pt x="1" y="510"/>
                  </a:lnTo>
                  <a:lnTo>
                    <a:pt x="1" y="478"/>
                  </a:lnTo>
                  <a:cubicBezTo>
                    <a:pt x="33" y="478"/>
                    <a:pt x="510" y="0"/>
                    <a:pt x="1051" y="32"/>
                  </a:cubicBezTo>
                  <a:cubicBezTo>
                    <a:pt x="1083" y="32"/>
                    <a:pt x="1115" y="32"/>
                    <a:pt x="1083" y="96"/>
                  </a:cubicBezTo>
                  <a:cubicBezTo>
                    <a:pt x="1115" y="96"/>
                    <a:pt x="1115" y="96"/>
                    <a:pt x="1083" y="9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7" name="Google Shape;3477;p64"/>
            <p:cNvSpPr/>
            <p:nvPr/>
          </p:nvSpPr>
          <p:spPr>
            <a:xfrm>
              <a:off x="3291509" y="4285935"/>
              <a:ext cx="44626" cy="40983"/>
            </a:xfrm>
            <a:custGeom>
              <a:rect b="b" l="l" r="r" t="t"/>
              <a:pathLst>
                <a:path extrusionOk="0" h="2779" w="3026">
                  <a:moveTo>
                    <a:pt x="2389" y="1"/>
                  </a:moveTo>
                  <a:cubicBezTo>
                    <a:pt x="1911" y="510"/>
                    <a:pt x="1816" y="829"/>
                    <a:pt x="1816" y="860"/>
                  </a:cubicBezTo>
                  <a:cubicBezTo>
                    <a:pt x="1816" y="892"/>
                    <a:pt x="2007" y="1211"/>
                    <a:pt x="2134" y="1497"/>
                  </a:cubicBezTo>
                  <a:cubicBezTo>
                    <a:pt x="2070" y="1624"/>
                    <a:pt x="2038" y="1752"/>
                    <a:pt x="2070" y="1847"/>
                  </a:cubicBezTo>
                  <a:cubicBezTo>
                    <a:pt x="2021" y="1798"/>
                    <a:pt x="1935" y="1731"/>
                    <a:pt x="1869" y="1731"/>
                  </a:cubicBezTo>
                  <a:cubicBezTo>
                    <a:pt x="1849" y="1731"/>
                    <a:pt x="1830" y="1737"/>
                    <a:pt x="1816" y="1752"/>
                  </a:cubicBezTo>
                  <a:cubicBezTo>
                    <a:pt x="1688" y="1784"/>
                    <a:pt x="1593" y="1911"/>
                    <a:pt x="1561" y="2007"/>
                  </a:cubicBezTo>
                  <a:cubicBezTo>
                    <a:pt x="1516" y="1984"/>
                    <a:pt x="1455" y="1961"/>
                    <a:pt x="1401" y="1961"/>
                  </a:cubicBezTo>
                  <a:cubicBezTo>
                    <a:pt x="1378" y="1961"/>
                    <a:pt x="1357" y="1965"/>
                    <a:pt x="1338" y="1975"/>
                  </a:cubicBezTo>
                  <a:cubicBezTo>
                    <a:pt x="1211" y="2007"/>
                    <a:pt x="1115" y="2166"/>
                    <a:pt x="1115" y="2389"/>
                  </a:cubicBezTo>
                  <a:cubicBezTo>
                    <a:pt x="1083" y="2261"/>
                    <a:pt x="956" y="2166"/>
                    <a:pt x="861" y="2166"/>
                  </a:cubicBezTo>
                  <a:cubicBezTo>
                    <a:pt x="797" y="2007"/>
                    <a:pt x="765" y="1816"/>
                    <a:pt x="765" y="1784"/>
                  </a:cubicBezTo>
                  <a:cubicBezTo>
                    <a:pt x="765" y="1752"/>
                    <a:pt x="606" y="1497"/>
                    <a:pt x="606" y="1465"/>
                  </a:cubicBezTo>
                  <a:cubicBezTo>
                    <a:pt x="574" y="1433"/>
                    <a:pt x="1" y="1274"/>
                    <a:pt x="1" y="1274"/>
                  </a:cubicBezTo>
                  <a:lnTo>
                    <a:pt x="1" y="1274"/>
                  </a:lnTo>
                  <a:cubicBezTo>
                    <a:pt x="1" y="1274"/>
                    <a:pt x="97" y="2007"/>
                    <a:pt x="383" y="2580"/>
                  </a:cubicBezTo>
                  <a:cubicBezTo>
                    <a:pt x="409" y="2685"/>
                    <a:pt x="501" y="2747"/>
                    <a:pt x="568" y="2747"/>
                  </a:cubicBezTo>
                  <a:cubicBezTo>
                    <a:pt x="582" y="2747"/>
                    <a:pt x="595" y="2744"/>
                    <a:pt x="606" y="2739"/>
                  </a:cubicBezTo>
                  <a:cubicBezTo>
                    <a:pt x="638" y="2739"/>
                    <a:pt x="701" y="2643"/>
                    <a:pt x="733" y="2611"/>
                  </a:cubicBezTo>
                  <a:cubicBezTo>
                    <a:pt x="786" y="2717"/>
                    <a:pt x="882" y="2779"/>
                    <a:pt x="968" y="2779"/>
                  </a:cubicBezTo>
                  <a:cubicBezTo>
                    <a:pt x="986" y="2779"/>
                    <a:pt x="1003" y="2776"/>
                    <a:pt x="1020" y="2771"/>
                  </a:cubicBezTo>
                  <a:cubicBezTo>
                    <a:pt x="1115" y="2739"/>
                    <a:pt x="1179" y="2611"/>
                    <a:pt x="1115" y="2484"/>
                  </a:cubicBezTo>
                  <a:lnTo>
                    <a:pt x="1115" y="2484"/>
                  </a:lnTo>
                  <a:cubicBezTo>
                    <a:pt x="1201" y="2627"/>
                    <a:pt x="1312" y="2744"/>
                    <a:pt x="1403" y="2744"/>
                  </a:cubicBezTo>
                  <a:cubicBezTo>
                    <a:pt x="1413" y="2744"/>
                    <a:pt x="1424" y="2742"/>
                    <a:pt x="1434" y="2739"/>
                  </a:cubicBezTo>
                  <a:cubicBezTo>
                    <a:pt x="1529" y="2707"/>
                    <a:pt x="1593" y="2611"/>
                    <a:pt x="1656" y="2484"/>
                  </a:cubicBezTo>
                  <a:cubicBezTo>
                    <a:pt x="1704" y="2556"/>
                    <a:pt x="1770" y="2591"/>
                    <a:pt x="1827" y="2591"/>
                  </a:cubicBezTo>
                  <a:cubicBezTo>
                    <a:pt x="1845" y="2591"/>
                    <a:pt x="1863" y="2588"/>
                    <a:pt x="1879" y="2580"/>
                  </a:cubicBezTo>
                  <a:cubicBezTo>
                    <a:pt x="2007" y="2548"/>
                    <a:pt x="2134" y="2420"/>
                    <a:pt x="2134" y="2229"/>
                  </a:cubicBezTo>
                  <a:cubicBezTo>
                    <a:pt x="2239" y="2387"/>
                    <a:pt x="2387" y="2501"/>
                    <a:pt x="2524" y="2501"/>
                  </a:cubicBezTo>
                  <a:cubicBezTo>
                    <a:pt x="2554" y="2501"/>
                    <a:pt x="2583" y="2495"/>
                    <a:pt x="2611" y="2484"/>
                  </a:cubicBezTo>
                  <a:cubicBezTo>
                    <a:pt x="2930" y="2420"/>
                    <a:pt x="3025" y="2102"/>
                    <a:pt x="2993" y="1752"/>
                  </a:cubicBezTo>
                  <a:cubicBezTo>
                    <a:pt x="2993" y="1688"/>
                    <a:pt x="2993" y="1656"/>
                    <a:pt x="2962" y="1624"/>
                  </a:cubicBezTo>
                  <a:cubicBezTo>
                    <a:pt x="2962" y="1624"/>
                    <a:pt x="2802" y="733"/>
                    <a:pt x="238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8" name="Google Shape;3478;p64"/>
            <p:cNvSpPr/>
            <p:nvPr/>
          </p:nvSpPr>
          <p:spPr>
            <a:xfrm>
              <a:off x="3223432" y="3783098"/>
              <a:ext cx="107067" cy="538048"/>
            </a:xfrm>
            <a:custGeom>
              <a:rect b="b" l="l" r="r" t="t"/>
              <a:pathLst>
                <a:path extrusionOk="0" h="36484" w="7260">
                  <a:moveTo>
                    <a:pt x="7259" y="35433"/>
                  </a:moveTo>
                  <a:cubicBezTo>
                    <a:pt x="7227" y="35624"/>
                    <a:pt x="7132" y="35847"/>
                    <a:pt x="6973" y="36006"/>
                  </a:cubicBezTo>
                  <a:cubicBezTo>
                    <a:pt x="6654" y="36324"/>
                    <a:pt x="6272" y="36484"/>
                    <a:pt x="5827" y="36484"/>
                  </a:cubicBezTo>
                  <a:cubicBezTo>
                    <a:pt x="5668" y="36484"/>
                    <a:pt x="5508" y="36420"/>
                    <a:pt x="5349" y="36388"/>
                  </a:cubicBezTo>
                  <a:cubicBezTo>
                    <a:pt x="5031" y="36324"/>
                    <a:pt x="4808" y="36038"/>
                    <a:pt x="4744" y="35719"/>
                  </a:cubicBezTo>
                  <a:cubicBezTo>
                    <a:pt x="4585" y="34796"/>
                    <a:pt x="4362" y="33014"/>
                    <a:pt x="4330" y="32536"/>
                  </a:cubicBezTo>
                  <a:cubicBezTo>
                    <a:pt x="4330" y="32122"/>
                    <a:pt x="4394" y="31772"/>
                    <a:pt x="4521" y="31549"/>
                  </a:cubicBezTo>
                  <a:cubicBezTo>
                    <a:pt x="4585" y="31263"/>
                    <a:pt x="4712" y="31103"/>
                    <a:pt x="4712" y="31103"/>
                  </a:cubicBezTo>
                  <a:lnTo>
                    <a:pt x="4712" y="31103"/>
                  </a:lnTo>
                  <a:cubicBezTo>
                    <a:pt x="4681" y="30976"/>
                    <a:pt x="2643" y="23049"/>
                    <a:pt x="2293" y="18338"/>
                  </a:cubicBezTo>
                  <a:cubicBezTo>
                    <a:pt x="2198" y="17255"/>
                    <a:pt x="2675" y="15441"/>
                    <a:pt x="2834" y="14900"/>
                  </a:cubicBezTo>
                  <a:cubicBezTo>
                    <a:pt x="2611" y="14231"/>
                    <a:pt x="2070" y="12639"/>
                    <a:pt x="1529" y="10920"/>
                  </a:cubicBezTo>
                  <a:cubicBezTo>
                    <a:pt x="1051" y="9201"/>
                    <a:pt x="733" y="7705"/>
                    <a:pt x="478" y="6400"/>
                  </a:cubicBezTo>
                  <a:cubicBezTo>
                    <a:pt x="287" y="5222"/>
                    <a:pt x="160" y="4235"/>
                    <a:pt x="128" y="3407"/>
                  </a:cubicBezTo>
                  <a:cubicBezTo>
                    <a:pt x="1" y="1656"/>
                    <a:pt x="96" y="701"/>
                    <a:pt x="96" y="701"/>
                  </a:cubicBezTo>
                  <a:lnTo>
                    <a:pt x="5158" y="1"/>
                  </a:lnTo>
                  <a:cubicBezTo>
                    <a:pt x="5158" y="1"/>
                    <a:pt x="5668" y="2134"/>
                    <a:pt x="6113" y="7100"/>
                  </a:cubicBezTo>
                  <a:cubicBezTo>
                    <a:pt x="6113" y="7195"/>
                    <a:pt x="6113" y="7259"/>
                    <a:pt x="6145" y="7323"/>
                  </a:cubicBezTo>
                  <a:cubicBezTo>
                    <a:pt x="6177" y="7609"/>
                    <a:pt x="6177" y="7864"/>
                    <a:pt x="6209" y="8119"/>
                  </a:cubicBezTo>
                  <a:cubicBezTo>
                    <a:pt x="6272" y="8405"/>
                    <a:pt x="6272" y="8692"/>
                    <a:pt x="6304" y="8978"/>
                  </a:cubicBezTo>
                  <a:cubicBezTo>
                    <a:pt x="6432" y="10506"/>
                    <a:pt x="6495" y="12321"/>
                    <a:pt x="6591" y="14358"/>
                  </a:cubicBezTo>
                  <a:lnTo>
                    <a:pt x="6591" y="14358"/>
                  </a:lnTo>
                  <a:cubicBezTo>
                    <a:pt x="6591" y="14358"/>
                    <a:pt x="6814" y="14931"/>
                    <a:pt x="6814" y="15441"/>
                  </a:cubicBezTo>
                  <a:cubicBezTo>
                    <a:pt x="6686" y="16332"/>
                    <a:pt x="6272" y="31008"/>
                    <a:pt x="6272" y="31008"/>
                  </a:cubicBezTo>
                  <a:lnTo>
                    <a:pt x="7259" y="3492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9" name="Google Shape;3479;p64"/>
            <p:cNvSpPr/>
            <p:nvPr/>
          </p:nvSpPr>
          <p:spPr>
            <a:xfrm>
              <a:off x="3202785" y="3767141"/>
              <a:ext cx="202822" cy="144452"/>
            </a:xfrm>
            <a:custGeom>
              <a:rect b="b" l="l" r="r" t="t"/>
              <a:pathLst>
                <a:path extrusionOk="0" h="9795" w="13753">
                  <a:moveTo>
                    <a:pt x="1847" y="0"/>
                  </a:moveTo>
                  <a:cubicBezTo>
                    <a:pt x="605" y="414"/>
                    <a:pt x="1146" y="2006"/>
                    <a:pt x="1146" y="2006"/>
                  </a:cubicBezTo>
                  <a:cubicBezTo>
                    <a:pt x="1146" y="2006"/>
                    <a:pt x="0" y="2897"/>
                    <a:pt x="1146" y="4999"/>
                  </a:cubicBezTo>
                  <a:cubicBezTo>
                    <a:pt x="1305" y="5349"/>
                    <a:pt x="1496" y="5667"/>
                    <a:pt x="1687" y="5985"/>
                  </a:cubicBezTo>
                  <a:cubicBezTo>
                    <a:pt x="2993" y="7864"/>
                    <a:pt x="5126" y="8914"/>
                    <a:pt x="7131" y="9392"/>
                  </a:cubicBezTo>
                  <a:cubicBezTo>
                    <a:pt x="7354" y="9424"/>
                    <a:pt x="7513" y="9455"/>
                    <a:pt x="7672" y="9487"/>
                  </a:cubicBezTo>
                  <a:cubicBezTo>
                    <a:pt x="8182" y="9615"/>
                    <a:pt x="8691" y="9710"/>
                    <a:pt x="9169" y="9742"/>
                  </a:cubicBezTo>
                  <a:cubicBezTo>
                    <a:pt x="9616" y="9779"/>
                    <a:pt x="10053" y="9795"/>
                    <a:pt x="10447" y="9795"/>
                  </a:cubicBezTo>
                  <a:cubicBezTo>
                    <a:pt x="10725" y="9795"/>
                    <a:pt x="10982" y="9787"/>
                    <a:pt x="11206" y="9774"/>
                  </a:cubicBezTo>
                  <a:cubicBezTo>
                    <a:pt x="11238" y="9742"/>
                    <a:pt x="11333" y="9710"/>
                    <a:pt x="11365" y="9646"/>
                  </a:cubicBezTo>
                  <a:cubicBezTo>
                    <a:pt x="13753" y="7959"/>
                    <a:pt x="11779" y="3439"/>
                    <a:pt x="11779" y="3439"/>
                  </a:cubicBezTo>
                  <a:cubicBezTo>
                    <a:pt x="11779" y="3439"/>
                    <a:pt x="12257" y="1083"/>
                    <a:pt x="11238" y="605"/>
                  </a:cubicBezTo>
                  <a:cubicBezTo>
                    <a:pt x="10856" y="860"/>
                    <a:pt x="10410" y="1019"/>
                    <a:pt x="9933" y="1083"/>
                  </a:cubicBezTo>
                  <a:cubicBezTo>
                    <a:pt x="9417" y="1194"/>
                    <a:pt x="8862" y="1241"/>
                    <a:pt x="8293" y="1241"/>
                  </a:cubicBezTo>
                  <a:cubicBezTo>
                    <a:pt x="6753" y="1241"/>
                    <a:pt x="5107" y="899"/>
                    <a:pt x="3852" y="573"/>
                  </a:cubicBezTo>
                  <a:cubicBezTo>
                    <a:pt x="2642" y="255"/>
                    <a:pt x="1847" y="0"/>
                    <a:pt x="1847"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64"/>
            <p:cNvSpPr/>
            <p:nvPr/>
          </p:nvSpPr>
          <p:spPr>
            <a:xfrm>
              <a:off x="3222031" y="3799071"/>
              <a:ext cx="148375" cy="58798"/>
            </a:xfrm>
            <a:custGeom>
              <a:rect b="b" l="l" r="r" t="t"/>
              <a:pathLst>
                <a:path extrusionOk="0" h="3987" w="10061">
                  <a:moveTo>
                    <a:pt x="0" y="0"/>
                  </a:moveTo>
                  <a:cubicBezTo>
                    <a:pt x="82" y="68"/>
                    <a:pt x="167" y="135"/>
                    <a:pt x="253" y="201"/>
                  </a:cubicBezTo>
                  <a:lnTo>
                    <a:pt x="253" y="201"/>
                  </a:lnTo>
                  <a:cubicBezTo>
                    <a:pt x="169" y="134"/>
                    <a:pt x="84" y="67"/>
                    <a:pt x="0" y="0"/>
                  </a:cubicBezTo>
                  <a:close/>
                  <a:moveTo>
                    <a:pt x="10060" y="1783"/>
                  </a:moveTo>
                  <a:cubicBezTo>
                    <a:pt x="10059" y="1797"/>
                    <a:pt x="10057" y="1812"/>
                    <a:pt x="10055" y="1826"/>
                  </a:cubicBezTo>
                  <a:lnTo>
                    <a:pt x="10055" y="1826"/>
                  </a:lnTo>
                  <a:cubicBezTo>
                    <a:pt x="10057" y="1812"/>
                    <a:pt x="10059" y="1797"/>
                    <a:pt x="10060" y="1783"/>
                  </a:cubicBezTo>
                  <a:close/>
                  <a:moveTo>
                    <a:pt x="253" y="201"/>
                  </a:moveTo>
                  <a:cubicBezTo>
                    <a:pt x="971" y="765"/>
                    <a:pt x="1708" y="1306"/>
                    <a:pt x="2420" y="1847"/>
                  </a:cubicBezTo>
                  <a:cubicBezTo>
                    <a:pt x="3311" y="2388"/>
                    <a:pt x="4171" y="2929"/>
                    <a:pt x="5126" y="3311"/>
                  </a:cubicBezTo>
                  <a:cubicBezTo>
                    <a:pt x="5603" y="3566"/>
                    <a:pt x="6081" y="3725"/>
                    <a:pt x="6590" y="3820"/>
                  </a:cubicBezTo>
                  <a:cubicBezTo>
                    <a:pt x="6978" y="3912"/>
                    <a:pt x="7349" y="3987"/>
                    <a:pt x="7716" y="3987"/>
                  </a:cubicBezTo>
                  <a:cubicBezTo>
                    <a:pt x="7861" y="3987"/>
                    <a:pt x="8006" y="3975"/>
                    <a:pt x="8150" y="3948"/>
                  </a:cubicBezTo>
                  <a:cubicBezTo>
                    <a:pt x="8437" y="3916"/>
                    <a:pt x="8660" y="3820"/>
                    <a:pt x="8914" y="3725"/>
                  </a:cubicBezTo>
                  <a:cubicBezTo>
                    <a:pt x="9137" y="3598"/>
                    <a:pt x="9360" y="3438"/>
                    <a:pt x="9519" y="3216"/>
                  </a:cubicBezTo>
                  <a:cubicBezTo>
                    <a:pt x="9829" y="2813"/>
                    <a:pt x="9988" y="2350"/>
                    <a:pt x="10055" y="1826"/>
                  </a:cubicBezTo>
                  <a:lnTo>
                    <a:pt x="10055" y="1826"/>
                  </a:lnTo>
                  <a:cubicBezTo>
                    <a:pt x="10019" y="2095"/>
                    <a:pt x="9930" y="2335"/>
                    <a:pt x="9869" y="2547"/>
                  </a:cubicBezTo>
                  <a:cubicBezTo>
                    <a:pt x="9742" y="2802"/>
                    <a:pt x="9615" y="2993"/>
                    <a:pt x="9455" y="3184"/>
                  </a:cubicBezTo>
                  <a:cubicBezTo>
                    <a:pt x="9296" y="3375"/>
                    <a:pt x="9105" y="3566"/>
                    <a:pt x="8882" y="3661"/>
                  </a:cubicBezTo>
                  <a:cubicBezTo>
                    <a:pt x="8660" y="3789"/>
                    <a:pt x="8405" y="3820"/>
                    <a:pt x="8150" y="3852"/>
                  </a:cubicBezTo>
                  <a:cubicBezTo>
                    <a:pt x="8001" y="3880"/>
                    <a:pt x="7852" y="3892"/>
                    <a:pt x="7703" y="3892"/>
                  </a:cubicBezTo>
                  <a:cubicBezTo>
                    <a:pt x="7345" y="3892"/>
                    <a:pt x="6992" y="3824"/>
                    <a:pt x="6654" y="3757"/>
                  </a:cubicBezTo>
                  <a:cubicBezTo>
                    <a:pt x="6145" y="3629"/>
                    <a:pt x="5667" y="3438"/>
                    <a:pt x="5221" y="3247"/>
                  </a:cubicBezTo>
                  <a:cubicBezTo>
                    <a:pt x="4234" y="2802"/>
                    <a:pt x="3375" y="2324"/>
                    <a:pt x="2484" y="1751"/>
                  </a:cubicBezTo>
                  <a:cubicBezTo>
                    <a:pt x="2070" y="1528"/>
                    <a:pt x="1656" y="1210"/>
                    <a:pt x="1242" y="923"/>
                  </a:cubicBezTo>
                  <a:cubicBezTo>
                    <a:pt x="917" y="673"/>
                    <a:pt x="572" y="443"/>
                    <a:pt x="253" y="20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1" name="Google Shape;3481;p64"/>
            <p:cNvSpPr/>
            <p:nvPr/>
          </p:nvSpPr>
          <p:spPr>
            <a:xfrm>
              <a:off x="2949723" y="3420295"/>
              <a:ext cx="61512" cy="59993"/>
            </a:xfrm>
            <a:custGeom>
              <a:rect b="b" l="l" r="r" t="t"/>
              <a:pathLst>
                <a:path extrusionOk="0" h="4068" w="4171">
                  <a:moveTo>
                    <a:pt x="649" y="0"/>
                  </a:moveTo>
                  <a:cubicBezTo>
                    <a:pt x="629" y="0"/>
                    <a:pt x="605" y="8"/>
                    <a:pt x="573" y="24"/>
                  </a:cubicBezTo>
                  <a:cubicBezTo>
                    <a:pt x="541" y="56"/>
                    <a:pt x="541" y="120"/>
                    <a:pt x="573" y="152"/>
                  </a:cubicBezTo>
                  <a:lnTo>
                    <a:pt x="1942" y="1680"/>
                  </a:lnTo>
                  <a:lnTo>
                    <a:pt x="319" y="502"/>
                  </a:lnTo>
                  <a:cubicBezTo>
                    <a:pt x="287" y="486"/>
                    <a:pt x="263" y="478"/>
                    <a:pt x="243" y="478"/>
                  </a:cubicBezTo>
                  <a:cubicBezTo>
                    <a:pt x="223" y="478"/>
                    <a:pt x="207" y="486"/>
                    <a:pt x="191" y="502"/>
                  </a:cubicBezTo>
                  <a:cubicBezTo>
                    <a:pt x="159" y="534"/>
                    <a:pt x="159" y="566"/>
                    <a:pt x="191" y="629"/>
                  </a:cubicBezTo>
                  <a:lnTo>
                    <a:pt x="1687" y="2125"/>
                  </a:lnTo>
                  <a:lnTo>
                    <a:pt x="1687" y="2125"/>
                  </a:lnTo>
                  <a:lnTo>
                    <a:pt x="159" y="979"/>
                  </a:lnTo>
                  <a:cubicBezTo>
                    <a:pt x="128" y="963"/>
                    <a:pt x="104" y="955"/>
                    <a:pt x="84" y="955"/>
                  </a:cubicBezTo>
                  <a:cubicBezTo>
                    <a:pt x="64" y="955"/>
                    <a:pt x="48" y="963"/>
                    <a:pt x="32" y="979"/>
                  </a:cubicBezTo>
                  <a:cubicBezTo>
                    <a:pt x="0" y="1011"/>
                    <a:pt x="0" y="1043"/>
                    <a:pt x="32" y="1107"/>
                  </a:cubicBezTo>
                  <a:cubicBezTo>
                    <a:pt x="32" y="1107"/>
                    <a:pt x="1496" y="2921"/>
                    <a:pt x="1847" y="3208"/>
                  </a:cubicBezTo>
                  <a:cubicBezTo>
                    <a:pt x="2865" y="3972"/>
                    <a:pt x="3534" y="4067"/>
                    <a:pt x="3534" y="4067"/>
                  </a:cubicBezTo>
                  <a:lnTo>
                    <a:pt x="4171" y="3049"/>
                  </a:lnTo>
                  <a:lnTo>
                    <a:pt x="3852" y="2157"/>
                  </a:lnTo>
                  <a:lnTo>
                    <a:pt x="1305" y="56"/>
                  </a:lnTo>
                  <a:cubicBezTo>
                    <a:pt x="1290" y="40"/>
                    <a:pt x="1274" y="32"/>
                    <a:pt x="1254" y="32"/>
                  </a:cubicBezTo>
                  <a:cubicBezTo>
                    <a:pt x="1234" y="32"/>
                    <a:pt x="1210" y="40"/>
                    <a:pt x="1178" y="56"/>
                  </a:cubicBezTo>
                  <a:cubicBezTo>
                    <a:pt x="1146" y="120"/>
                    <a:pt x="1146" y="152"/>
                    <a:pt x="1178" y="184"/>
                  </a:cubicBezTo>
                  <a:lnTo>
                    <a:pt x="2388" y="1521"/>
                  </a:lnTo>
                  <a:lnTo>
                    <a:pt x="701" y="24"/>
                  </a:lnTo>
                  <a:cubicBezTo>
                    <a:pt x="685" y="8"/>
                    <a:pt x="669" y="0"/>
                    <a:pt x="64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2" name="Google Shape;3482;p64"/>
            <p:cNvSpPr/>
            <p:nvPr/>
          </p:nvSpPr>
          <p:spPr>
            <a:xfrm>
              <a:off x="2976004" y="3431445"/>
              <a:ext cx="268095" cy="193915"/>
            </a:xfrm>
            <a:custGeom>
              <a:rect b="b" l="l" r="r" t="t"/>
              <a:pathLst>
                <a:path extrusionOk="0" h="13149" w="18179">
                  <a:moveTo>
                    <a:pt x="16905" y="12989"/>
                  </a:moveTo>
                  <a:lnTo>
                    <a:pt x="16842" y="12989"/>
                  </a:lnTo>
                  <a:cubicBezTo>
                    <a:pt x="16491" y="12925"/>
                    <a:pt x="16173" y="12830"/>
                    <a:pt x="15855" y="12766"/>
                  </a:cubicBezTo>
                  <a:cubicBezTo>
                    <a:pt x="11907" y="11748"/>
                    <a:pt x="9392" y="9869"/>
                    <a:pt x="9392" y="9869"/>
                  </a:cubicBezTo>
                  <a:cubicBezTo>
                    <a:pt x="9392" y="9869"/>
                    <a:pt x="8405" y="9424"/>
                    <a:pt x="7546" y="8914"/>
                  </a:cubicBezTo>
                  <a:cubicBezTo>
                    <a:pt x="6623" y="8341"/>
                    <a:pt x="5126" y="6941"/>
                    <a:pt x="3885" y="5731"/>
                  </a:cubicBezTo>
                  <a:cubicBezTo>
                    <a:pt x="2962" y="4776"/>
                    <a:pt x="2198" y="3884"/>
                    <a:pt x="1879" y="3534"/>
                  </a:cubicBezTo>
                  <a:cubicBezTo>
                    <a:pt x="1784" y="3407"/>
                    <a:pt x="1720" y="3375"/>
                    <a:pt x="1720" y="3375"/>
                  </a:cubicBezTo>
                  <a:cubicBezTo>
                    <a:pt x="1847" y="3216"/>
                    <a:pt x="1752" y="2961"/>
                    <a:pt x="1593" y="2866"/>
                  </a:cubicBezTo>
                  <a:cubicBezTo>
                    <a:pt x="1306" y="2643"/>
                    <a:pt x="956" y="2388"/>
                    <a:pt x="924" y="2102"/>
                  </a:cubicBezTo>
                  <a:cubicBezTo>
                    <a:pt x="797" y="1624"/>
                    <a:pt x="1179" y="1178"/>
                    <a:pt x="1179" y="1178"/>
                  </a:cubicBezTo>
                  <a:lnTo>
                    <a:pt x="669" y="383"/>
                  </a:lnTo>
                  <a:lnTo>
                    <a:pt x="192" y="478"/>
                  </a:lnTo>
                  <a:cubicBezTo>
                    <a:pt x="128" y="478"/>
                    <a:pt x="1" y="414"/>
                    <a:pt x="1" y="319"/>
                  </a:cubicBezTo>
                  <a:cubicBezTo>
                    <a:pt x="1" y="255"/>
                    <a:pt x="1" y="223"/>
                    <a:pt x="33" y="223"/>
                  </a:cubicBezTo>
                  <a:lnTo>
                    <a:pt x="701" y="1"/>
                  </a:lnTo>
                  <a:lnTo>
                    <a:pt x="1847" y="796"/>
                  </a:lnTo>
                  <a:cubicBezTo>
                    <a:pt x="2070" y="987"/>
                    <a:pt x="2229" y="1338"/>
                    <a:pt x="2261" y="1688"/>
                  </a:cubicBezTo>
                  <a:cubicBezTo>
                    <a:pt x="2357" y="2006"/>
                    <a:pt x="2357" y="2324"/>
                    <a:pt x="2357" y="2324"/>
                  </a:cubicBezTo>
                  <a:cubicBezTo>
                    <a:pt x="2357" y="2324"/>
                    <a:pt x="7482" y="5349"/>
                    <a:pt x="8724" y="6463"/>
                  </a:cubicBezTo>
                  <a:cubicBezTo>
                    <a:pt x="9074" y="6781"/>
                    <a:pt x="9870" y="7673"/>
                    <a:pt x="9870" y="7673"/>
                  </a:cubicBezTo>
                  <a:cubicBezTo>
                    <a:pt x="9870" y="7673"/>
                    <a:pt x="16332" y="8851"/>
                    <a:pt x="17033" y="9583"/>
                  </a:cubicBezTo>
                  <a:cubicBezTo>
                    <a:pt x="17733" y="10251"/>
                    <a:pt x="18179" y="13148"/>
                    <a:pt x="16905" y="1298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64"/>
            <p:cNvSpPr/>
            <p:nvPr/>
          </p:nvSpPr>
          <p:spPr>
            <a:xfrm>
              <a:off x="2973188" y="3450337"/>
              <a:ext cx="15042" cy="15573"/>
            </a:xfrm>
            <a:custGeom>
              <a:rect b="b" l="l" r="r" t="t"/>
              <a:pathLst>
                <a:path extrusionOk="0" h="1056" w="1020">
                  <a:moveTo>
                    <a:pt x="303" y="1"/>
                  </a:moveTo>
                  <a:cubicBezTo>
                    <a:pt x="264" y="1"/>
                    <a:pt x="224" y="9"/>
                    <a:pt x="192" y="25"/>
                  </a:cubicBezTo>
                  <a:cubicBezTo>
                    <a:pt x="160" y="57"/>
                    <a:pt x="65" y="57"/>
                    <a:pt x="33" y="120"/>
                  </a:cubicBezTo>
                  <a:cubicBezTo>
                    <a:pt x="1" y="184"/>
                    <a:pt x="1" y="248"/>
                    <a:pt x="1" y="279"/>
                  </a:cubicBezTo>
                  <a:cubicBezTo>
                    <a:pt x="1" y="407"/>
                    <a:pt x="1" y="502"/>
                    <a:pt x="33" y="598"/>
                  </a:cubicBezTo>
                  <a:lnTo>
                    <a:pt x="160" y="852"/>
                  </a:lnTo>
                  <a:cubicBezTo>
                    <a:pt x="192" y="916"/>
                    <a:pt x="287" y="1043"/>
                    <a:pt x="383" y="1043"/>
                  </a:cubicBezTo>
                  <a:cubicBezTo>
                    <a:pt x="409" y="1052"/>
                    <a:pt x="436" y="1056"/>
                    <a:pt x="465" y="1056"/>
                  </a:cubicBezTo>
                  <a:cubicBezTo>
                    <a:pt x="542" y="1056"/>
                    <a:pt x="623" y="1026"/>
                    <a:pt x="669" y="980"/>
                  </a:cubicBezTo>
                  <a:cubicBezTo>
                    <a:pt x="701" y="916"/>
                    <a:pt x="701" y="884"/>
                    <a:pt x="765" y="852"/>
                  </a:cubicBezTo>
                  <a:cubicBezTo>
                    <a:pt x="797" y="757"/>
                    <a:pt x="860" y="725"/>
                    <a:pt x="892" y="693"/>
                  </a:cubicBezTo>
                  <a:cubicBezTo>
                    <a:pt x="1020" y="566"/>
                    <a:pt x="1020" y="407"/>
                    <a:pt x="988" y="248"/>
                  </a:cubicBezTo>
                  <a:cubicBezTo>
                    <a:pt x="956" y="184"/>
                    <a:pt x="860" y="88"/>
                    <a:pt x="733" y="57"/>
                  </a:cubicBezTo>
                  <a:cubicBezTo>
                    <a:pt x="638" y="25"/>
                    <a:pt x="542" y="25"/>
                    <a:pt x="415" y="25"/>
                  </a:cubicBezTo>
                  <a:cubicBezTo>
                    <a:pt x="383" y="9"/>
                    <a:pt x="343" y="1"/>
                    <a:pt x="303"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4" name="Google Shape;3484;p64"/>
            <p:cNvSpPr/>
            <p:nvPr/>
          </p:nvSpPr>
          <p:spPr>
            <a:xfrm>
              <a:off x="3584479" y="3421357"/>
              <a:ext cx="61998" cy="60332"/>
            </a:xfrm>
            <a:custGeom>
              <a:rect b="b" l="l" r="r" t="t"/>
              <a:pathLst>
                <a:path extrusionOk="0" h="4091" w="4204">
                  <a:moveTo>
                    <a:pt x="3523" y="0"/>
                  </a:moveTo>
                  <a:cubicBezTo>
                    <a:pt x="3503" y="0"/>
                    <a:pt x="3487" y="16"/>
                    <a:pt x="3471" y="48"/>
                  </a:cubicBezTo>
                  <a:lnTo>
                    <a:pt x="1816" y="1544"/>
                  </a:lnTo>
                  <a:lnTo>
                    <a:pt x="2993" y="207"/>
                  </a:lnTo>
                  <a:cubicBezTo>
                    <a:pt x="3025" y="143"/>
                    <a:pt x="3025" y="112"/>
                    <a:pt x="2993" y="80"/>
                  </a:cubicBezTo>
                  <a:cubicBezTo>
                    <a:pt x="2978" y="64"/>
                    <a:pt x="2962" y="56"/>
                    <a:pt x="2942" y="56"/>
                  </a:cubicBezTo>
                  <a:cubicBezTo>
                    <a:pt x="2922" y="56"/>
                    <a:pt x="2898" y="64"/>
                    <a:pt x="2866" y="80"/>
                  </a:cubicBezTo>
                  <a:lnTo>
                    <a:pt x="319" y="2181"/>
                  </a:lnTo>
                  <a:lnTo>
                    <a:pt x="1" y="3040"/>
                  </a:lnTo>
                  <a:lnTo>
                    <a:pt x="638" y="4091"/>
                  </a:lnTo>
                  <a:cubicBezTo>
                    <a:pt x="638" y="4091"/>
                    <a:pt x="1338" y="3964"/>
                    <a:pt x="2325" y="3199"/>
                  </a:cubicBezTo>
                  <a:cubicBezTo>
                    <a:pt x="2675" y="2945"/>
                    <a:pt x="4139" y="1098"/>
                    <a:pt x="4139" y="1098"/>
                  </a:cubicBezTo>
                  <a:cubicBezTo>
                    <a:pt x="4203" y="1067"/>
                    <a:pt x="4203" y="1035"/>
                    <a:pt x="4139" y="971"/>
                  </a:cubicBezTo>
                  <a:cubicBezTo>
                    <a:pt x="4124" y="955"/>
                    <a:pt x="4108" y="947"/>
                    <a:pt x="4092" y="947"/>
                  </a:cubicBezTo>
                  <a:cubicBezTo>
                    <a:pt x="4076" y="947"/>
                    <a:pt x="4060" y="955"/>
                    <a:pt x="4044" y="971"/>
                  </a:cubicBezTo>
                  <a:lnTo>
                    <a:pt x="2484" y="2149"/>
                  </a:lnTo>
                  <a:lnTo>
                    <a:pt x="2484" y="2149"/>
                  </a:lnTo>
                  <a:lnTo>
                    <a:pt x="3980" y="621"/>
                  </a:lnTo>
                  <a:cubicBezTo>
                    <a:pt x="4044" y="589"/>
                    <a:pt x="4044" y="557"/>
                    <a:pt x="3980" y="494"/>
                  </a:cubicBezTo>
                  <a:cubicBezTo>
                    <a:pt x="3964" y="478"/>
                    <a:pt x="3948" y="470"/>
                    <a:pt x="3933" y="470"/>
                  </a:cubicBezTo>
                  <a:cubicBezTo>
                    <a:pt x="3917" y="470"/>
                    <a:pt x="3901" y="478"/>
                    <a:pt x="3885" y="494"/>
                  </a:cubicBezTo>
                  <a:lnTo>
                    <a:pt x="2229" y="1703"/>
                  </a:lnTo>
                  <a:lnTo>
                    <a:pt x="3598" y="143"/>
                  </a:lnTo>
                  <a:cubicBezTo>
                    <a:pt x="3630" y="112"/>
                    <a:pt x="3630" y="80"/>
                    <a:pt x="3598" y="48"/>
                  </a:cubicBezTo>
                  <a:cubicBezTo>
                    <a:pt x="3566" y="16"/>
                    <a:pt x="3543" y="0"/>
                    <a:pt x="35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64"/>
            <p:cNvSpPr/>
            <p:nvPr/>
          </p:nvSpPr>
          <p:spPr>
            <a:xfrm>
              <a:off x="3353495" y="3434262"/>
              <a:ext cx="266207" cy="191570"/>
            </a:xfrm>
            <a:custGeom>
              <a:rect b="b" l="l" r="r" t="t"/>
              <a:pathLst>
                <a:path extrusionOk="0" h="12990" w="18051">
                  <a:moveTo>
                    <a:pt x="18051" y="287"/>
                  </a:moveTo>
                  <a:cubicBezTo>
                    <a:pt x="18051" y="351"/>
                    <a:pt x="17923" y="414"/>
                    <a:pt x="17860" y="414"/>
                  </a:cubicBezTo>
                  <a:lnTo>
                    <a:pt x="17382" y="351"/>
                  </a:lnTo>
                  <a:lnTo>
                    <a:pt x="16873" y="1147"/>
                  </a:lnTo>
                  <a:cubicBezTo>
                    <a:pt x="16873" y="1147"/>
                    <a:pt x="17223" y="1592"/>
                    <a:pt x="17127" y="2070"/>
                  </a:cubicBezTo>
                  <a:cubicBezTo>
                    <a:pt x="17096" y="2324"/>
                    <a:pt x="16745" y="2611"/>
                    <a:pt x="16459" y="2802"/>
                  </a:cubicBezTo>
                  <a:cubicBezTo>
                    <a:pt x="16300" y="2929"/>
                    <a:pt x="16268" y="3184"/>
                    <a:pt x="16331" y="3343"/>
                  </a:cubicBezTo>
                  <a:lnTo>
                    <a:pt x="16331" y="3343"/>
                  </a:lnTo>
                  <a:cubicBezTo>
                    <a:pt x="16300" y="3407"/>
                    <a:pt x="15345" y="4489"/>
                    <a:pt x="14167" y="5667"/>
                  </a:cubicBezTo>
                  <a:cubicBezTo>
                    <a:pt x="12925" y="6909"/>
                    <a:pt x="11493" y="8309"/>
                    <a:pt x="10506" y="8851"/>
                  </a:cubicBezTo>
                  <a:cubicBezTo>
                    <a:pt x="9646" y="9328"/>
                    <a:pt x="8659" y="9806"/>
                    <a:pt x="8659" y="9806"/>
                  </a:cubicBezTo>
                  <a:cubicBezTo>
                    <a:pt x="8659" y="9806"/>
                    <a:pt x="5921" y="11875"/>
                    <a:pt x="1751" y="12830"/>
                  </a:cubicBezTo>
                  <a:cubicBezTo>
                    <a:pt x="1592" y="12894"/>
                    <a:pt x="1401" y="12925"/>
                    <a:pt x="1210" y="12957"/>
                  </a:cubicBezTo>
                  <a:cubicBezTo>
                    <a:pt x="1114" y="12989"/>
                    <a:pt x="987" y="12989"/>
                    <a:pt x="892" y="12957"/>
                  </a:cubicBezTo>
                  <a:cubicBezTo>
                    <a:pt x="0" y="12671"/>
                    <a:pt x="382" y="10188"/>
                    <a:pt x="1051" y="9583"/>
                  </a:cubicBezTo>
                  <a:cubicBezTo>
                    <a:pt x="1815" y="8914"/>
                    <a:pt x="8214" y="7673"/>
                    <a:pt x="8214" y="7673"/>
                  </a:cubicBezTo>
                  <a:cubicBezTo>
                    <a:pt x="8214" y="7673"/>
                    <a:pt x="9009" y="6845"/>
                    <a:pt x="9391" y="6463"/>
                  </a:cubicBezTo>
                  <a:cubicBezTo>
                    <a:pt x="10601" y="5317"/>
                    <a:pt x="15758" y="2324"/>
                    <a:pt x="15758" y="2324"/>
                  </a:cubicBezTo>
                  <a:cubicBezTo>
                    <a:pt x="15758" y="2324"/>
                    <a:pt x="15758" y="2070"/>
                    <a:pt x="15822" y="1688"/>
                  </a:cubicBezTo>
                  <a:cubicBezTo>
                    <a:pt x="15918" y="1369"/>
                    <a:pt x="16013" y="987"/>
                    <a:pt x="16268" y="796"/>
                  </a:cubicBezTo>
                  <a:lnTo>
                    <a:pt x="17382" y="1"/>
                  </a:lnTo>
                  <a:lnTo>
                    <a:pt x="18051" y="22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64"/>
            <p:cNvSpPr/>
            <p:nvPr/>
          </p:nvSpPr>
          <p:spPr>
            <a:xfrm>
              <a:off x="3242221" y="3687560"/>
              <a:ext cx="104235" cy="22785"/>
            </a:xfrm>
            <a:custGeom>
              <a:rect b="b" l="l" r="r" t="t"/>
              <a:pathLst>
                <a:path extrusionOk="0" h="1545" w="7068">
                  <a:moveTo>
                    <a:pt x="3934" y="0"/>
                  </a:moveTo>
                  <a:cubicBezTo>
                    <a:pt x="3823" y="0"/>
                    <a:pt x="3711" y="6"/>
                    <a:pt x="3598" y="16"/>
                  </a:cubicBezTo>
                  <a:cubicBezTo>
                    <a:pt x="2929" y="48"/>
                    <a:pt x="2292" y="207"/>
                    <a:pt x="1688" y="494"/>
                  </a:cubicBezTo>
                  <a:cubicBezTo>
                    <a:pt x="1083" y="717"/>
                    <a:pt x="478" y="1099"/>
                    <a:pt x="0" y="1513"/>
                  </a:cubicBezTo>
                  <a:cubicBezTo>
                    <a:pt x="255" y="1322"/>
                    <a:pt x="542" y="1131"/>
                    <a:pt x="796" y="1035"/>
                  </a:cubicBezTo>
                  <a:cubicBezTo>
                    <a:pt x="1083" y="876"/>
                    <a:pt x="1369" y="717"/>
                    <a:pt x="1688" y="621"/>
                  </a:cubicBezTo>
                  <a:cubicBezTo>
                    <a:pt x="1974" y="494"/>
                    <a:pt x="2292" y="367"/>
                    <a:pt x="2611" y="303"/>
                  </a:cubicBezTo>
                  <a:cubicBezTo>
                    <a:pt x="2929" y="207"/>
                    <a:pt x="3247" y="144"/>
                    <a:pt x="3566" y="144"/>
                  </a:cubicBezTo>
                  <a:cubicBezTo>
                    <a:pt x="3681" y="133"/>
                    <a:pt x="3794" y="127"/>
                    <a:pt x="3907" y="127"/>
                  </a:cubicBezTo>
                  <a:cubicBezTo>
                    <a:pt x="4452" y="127"/>
                    <a:pt x="4975" y="251"/>
                    <a:pt x="5476" y="462"/>
                  </a:cubicBezTo>
                  <a:cubicBezTo>
                    <a:pt x="5762" y="558"/>
                    <a:pt x="6017" y="717"/>
                    <a:pt x="6304" y="940"/>
                  </a:cubicBezTo>
                  <a:cubicBezTo>
                    <a:pt x="6463" y="1035"/>
                    <a:pt x="6590" y="1131"/>
                    <a:pt x="6686" y="1258"/>
                  </a:cubicBezTo>
                  <a:cubicBezTo>
                    <a:pt x="6781" y="1290"/>
                    <a:pt x="6813" y="1353"/>
                    <a:pt x="6908" y="1417"/>
                  </a:cubicBezTo>
                  <a:lnTo>
                    <a:pt x="7068" y="1544"/>
                  </a:lnTo>
                  <a:cubicBezTo>
                    <a:pt x="6622" y="1067"/>
                    <a:pt x="6113" y="653"/>
                    <a:pt x="5508" y="367"/>
                  </a:cubicBezTo>
                  <a:cubicBezTo>
                    <a:pt x="5005" y="128"/>
                    <a:pt x="4481" y="0"/>
                    <a:pt x="393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64"/>
            <p:cNvSpPr/>
            <p:nvPr/>
          </p:nvSpPr>
          <p:spPr>
            <a:xfrm>
              <a:off x="3294798" y="3698592"/>
              <a:ext cx="4247" cy="72322"/>
            </a:xfrm>
            <a:custGeom>
              <a:rect b="b" l="l" r="r" t="t"/>
              <a:pathLst>
                <a:path extrusionOk="0" h="4904" w="288">
                  <a:moveTo>
                    <a:pt x="96" y="1"/>
                  </a:moveTo>
                  <a:cubicBezTo>
                    <a:pt x="65" y="223"/>
                    <a:pt x="33" y="414"/>
                    <a:pt x="65" y="637"/>
                  </a:cubicBezTo>
                  <a:cubicBezTo>
                    <a:pt x="65" y="860"/>
                    <a:pt x="33" y="1051"/>
                    <a:pt x="33" y="1242"/>
                  </a:cubicBezTo>
                  <a:cubicBezTo>
                    <a:pt x="1" y="1656"/>
                    <a:pt x="1" y="2070"/>
                    <a:pt x="1" y="2484"/>
                  </a:cubicBezTo>
                  <a:cubicBezTo>
                    <a:pt x="1" y="2929"/>
                    <a:pt x="33" y="3311"/>
                    <a:pt x="65" y="3725"/>
                  </a:cubicBezTo>
                  <a:cubicBezTo>
                    <a:pt x="108" y="3985"/>
                    <a:pt x="151" y="4259"/>
                    <a:pt x="204" y="4527"/>
                  </a:cubicBezTo>
                  <a:lnTo>
                    <a:pt x="204" y="4527"/>
                  </a:lnTo>
                  <a:cubicBezTo>
                    <a:pt x="196" y="4454"/>
                    <a:pt x="192" y="4378"/>
                    <a:pt x="192" y="4298"/>
                  </a:cubicBezTo>
                  <a:lnTo>
                    <a:pt x="160" y="3980"/>
                  </a:lnTo>
                  <a:lnTo>
                    <a:pt x="96" y="3693"/>
                  </a:lnTo>
                  <a:cubicBezTo>
                    <a:pt x="96" y="3471"/>
                    <a:pt x="65" y="3280"/>
                    <a:pt x="65" y="3089"/>
                  </a:cubicBezTo>
                  <a:lnTo>
                    <a:pt x="65" y="2484"/>
                  </a:lnTo>
                  <a:lnTo>
                    <a:pt x="65" y="1242"/>
                  </a:lnTo>
                  <a:cubicBezTo>
                    <a:pt x="65" y="796"/>
                    <a:pt x="65" y="414"/>
                    <a:pt x="96" y="1"/>
                  </a:cubicBezTo>
                  <a:close/>
                  <a:moveTo>
                    <a:pt x="204" y="4527"/>
                  </a:moveTo>
                  <a:lnTo>
                    <a:pt x="204" y="4527"/>
                  </a:lnTo>
                  <a:cubicBezTo>
                    <a:pt x="219" y="4658"/>
                    <a:pt x="247" y="4781"/>
                    <a:pt x="287" y="4903"/>
                  </a:cubicBezTo>
                  <a:cubicBezTo>
                    <a:pt x="257" y="4780"/>
                    <a:pt x="229" y="4655"/>
                    <a:pt x="204" y="452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64"/>
            <p:cNvSpPr/>
            <p:nvPr/>
          </p:nvSpPr>
          <p:spPr>
            <a:xfrm>
              <a:off x="3196679" y="3560564"/>
              <a:ext cx="201421" cy="108925"/>
            </a:xfrm>
            <a:custGeom>
              <a:rect b="b" l="l" r="r" t="t"/>
              <a:pathLst>
                <a:path extrusionOk="0" h="7386" w="13658">
                  <a:moveTo>
                    <a:pt x="13658" y="191"/>
                  </a:moveTo>
                  <a:lnTo>
                    <a:pt x="13658" y="191"/>
                  </a:lnTo>
                  <a:cubicBezTo>
                    <a:pt x="13658" y="318"/>
                    <a:pt x="13594" y="382"/>
                    <a:pt x="13594" y="478"/>
                  </a:cubicBezTo>
                  <a:lnTo>
                    <a:pt x="13594" y="478"/>
                  </a:lnTo>
                  <a:cubicBezTo>
                    <a:pt x="13562" y="573"/>
                    <a:pt x="13530" y="700"/>
                    <a:pt x="13498" y="860"/>
                  </a:cubicBezTo>
                  <a:cubicBezTo>
                    <a:pt x="13339" y="1274"/>
                    <a:pt x="13116" y="1656"/>
                    <a:pt x="12893" y="2069"/>
                  </a:cubicBezTo>
                  <a:cubicBezTo>
                    <a:pt x="12766" y="2229"/>
                    <a:pt x="12702" y="2388"/>
                    <a:pt x="12607" y="2547"/>
                  </a:cubicBezTo>
                  <a:lnTo>
                    <a:pt x="12607" y="2547"/>
                  </a:lnTo>
                  <a:cubicBezTo>
                    <a:pt x="12607" y="2547"/>
                    <a:pt x="11970" y="3406"/>
                    <a:pt x="11302" y="4775"/>
                  </a:cubicBezTo>
                  <a:cubicBezTo>
                    <a:pt x="11270" y="4871"/>
                    <a:pt x="11174" y="4998"/>
                    <a:pt x="11143" y="5126"/>
                  </a:cubicBezTo>
                  <a:cubicBezTo>
                    <a:pt x="11015" y="5348"/>
                    <a:pt x="10888" y="5603"/>
                    <a:pt x="10824" y="5890"/>
                  </a:cubicBezTo>
                  <a:cubicBezTo>
                    <a:pt x="10474" y="6781"/>
                    <a:pt x="9519" y="7386"/>
                    <a:pt x="8564" y="7258"/>
                  </a:cubicBezTo>
                  <a:cubicBezTo>
                    <a:pt x="7641" y="7195"/>
                    <a:pt x="6877" y="6940"/>
                    <a:pt x="6813" y="6940"/>
                  </a:cubicBezTo>
                  <a:cubicBezTo>
                    <a:pt x="6718" y="6940"/>
                    <a:pt x="5953" y="7195"/>
                    <a:pt x="5062" y="7258"/>
                  </a:cubicBezTo>
                  <a:cubicBezTo>
                    <a:pt x="4075" y="7386"/>
                    <a:pt x="3152" y="6781"/>
                    <a:pt x="2802" y="5890"/>
                  </a:cubicBezTo>
                  <a:cubicBezTo>
                    <a:pt x="2643" y="5476"/>
                    <a:pt x="2483" y="5094"/>
                    <a:pt x="2261" y="4712"/>
                  </a:cubicBezTo>
                  <a:cubicBezTo>
                    <a:pt x="2229" y="4616"/>
                    <a:pt x="2165" y="4521"/>
                    <a:pt x="2101" y="4393"/>
                  </a:cubicBezTo>
                  <a:cubicBezTo>
                    <a:pt x="1528" y="3215"/>
                    <a:pt x="955" y="2483"/>
                    <a:pt x="955" y="2483"/>
                  </a:cubicBezTo>
                  <a:lnTo>
                    <a:pt x="955" y="2483"/>
                  </a:lnTo>
                  <a:cubicBezTo>
                    <a:pt x="892" y="2324"/>
                    <a:pt x="764" y="2165"/>
                    <a:pt x="669" y="2006"/>
                  </a:cubicBezTo>
                  <a:cubicBezTo>
                    <a:pt x="446" y="1656"/>
                    <a:pt x="191" y="1210"/>
                    <a:pt x="96" y="828"/>
                  </a:cubicBezTo>
                  <a:cubicBezTo>
                    <a:pt x="96" y="796"/>
                    <a:pt x="32" y="732"/>
                    <a:pt x="32" y="700"/>
                  </a:cubicBezTo>
                  <a:lnTo>
                    <a:pt x="32" y="700"/>
                  </a:lnTo>
                  <a:cubicBezTo>
                    <a:pt x="0" y="509"/>
                    <a:pt x="0" y="255"/>
                    <a:pt x="32" y="64"/>
                  </a:cubicBezTo>
                  <a:cubicBezTo>
                    <a:pt x="1465" y="0"/>
                    <a:pt x="2579" y="573"/>
                    <a:pt x="3184" y="828"/>
                  </a:cubicBezTo>
                  <a:cubicBezTo>
                    <a:pt x="3375" y="891"/>
                    <a:pt x="3502" y="987"/>
                    <a:pt x="3502" y="987"/>
                  </a:cubicBezTo>
                  <a:cubicBezTo>
                    <a:pt x="4744" y="1592"/>
                    <a:pt x="5858" y="1783"/>
                    <a:pt x="6813" y="1751"/>
                  </a:cubicBezTo>
                  <a:cubicBezTo>
                    <a:pt x="7131" y="1751"/>
                    <a:pt x="7482" y="1751"/>
                    <a:pt x="7832" y="1656"/>
                  </a:cubicBezTo>
                  <a:cubicBezTo>
                    <a:pt x="7959" y="1656"/>
                    <a:pt x="8086" y="1624"/>
                    <a:pt x="8214" y="1624"/>
                  </a:cubicBezTo>
                  <a:cubicBezTo>
                    <a:pt x="8787" y="1496"/>
                    <a:pt x="9423" y="1305"/>
                    <a:pt x="10124" y="987"/>
                  </a:cubicBezTo>
                  <a:cubicBezTo>
                    <a:pt x="10124" y="987"/>
                    <a:pt x="10219" y="891"/>
                    <a:pt x="10442" y="828"/>
                  </a:cubicBezTo>
                  <a:cubicBezTo>
                    <a:pt x="10983" y="573"/>
                    <a:pt x="12257" y="96"/>
                    <a:pt x="13658"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9" name="Google Shape;3489;p64"/>
            <p:cNvSpPr/>
            <p:nvPr/>
          </p:nvSpPr>
          <p:spPr>
            <a:xfrm>
              <a:off x="3304192" y="3719254"/>
              <a:ext cx="38978" cy="9143"/>
            </a:xfrm>
            <a:custGeom>
              <a:rect b="b" l="l" r="r" t="t"/>
              <a:pathLst>
                <a:path extrusionOk="0" h="620" w="2643">
                  <a:moveTo>
                    <a:pt x="2643" y="0"/>
                  </a:moveTo>
                  <a:lnTo>
                    <a:pt x="2643" y="0"/>
                  </a:lnTo>
                  <a:cubicBezTo>
                    <a:pt x="2632" y="17"/>
                    <a:pt x="2619" y="31"/>
                    <a:pt x="2605" y="44"/>
                  </a:cubicBezTo>
                  <a:lnTo>
                    <a:pt x="2605" y="44"/>
                  </a:lnTo>
                  <a:cubicBezTo>
                    <a:pt x="2620" y="34"/>
                    <a:pt x="2633" y="20"/>
                    <a:pt x="2643" y="0"/>
                  </a:cubicBezTo>
                  <a:close/>
                  <a:moveTo>
                    <a:pt x="2605" y="44"/>
                  </a:moveTo>
                  <a:cubicBezTo>
                    <a:pt x="2571" y="67"/>
                    <a:pt x="2527" y="74"/>
                    <a:pt x="2484" y="96"/>
                  </a:cubicBezTo>
                  <a:lnTo>
                    <a:pt x="2324" y="128"/>
                  </a:lnTo>
                  <a:cubicBezTo>
                    <a:pt x="2261" y="159"/>
                    <a:pt x="2133" y="191"/>
                    <a:pt x="2006" y="255"/>
                  </a:cubicBezTo>
                  <a:cubicBezTo>
                    <a:pt x="1783" y="287"/>
                    <a:pt x="1592" y="350"/>
                    <a:pt x="1338" y="414"/>
                  </a:cubicBezTo>
                  <a:cubicBezTo>
                    <a:pt x="1115" y="446"/>
                    <a:pt x="892" y="478"/>
                    <a:pt x="669" y="510"/>
                  </a:cubicBezTo>
                  <a:cubicBezTo>
                    <a:pt x="478" y="573"/>
                    <a:pt x="223" y="573"/>
                    <a:pt x="1" y="605"/>
                  </a:cubicBezTo>
                  <a:cubicBezTo>
                    <a:pt x="64" y="616"/>
                    <a:pt x="135" y="619"/>
                    <a:pt x="209" y="619"/>
                  </a:cubicBezTo>
                  <a:cubicBezTo>
                    <a:pt x="358" y="619"/>
                    <a:pt x="520" y="605"/>
                    <a:pt x="669" y="605"/>
                  </a:cubicBezTo>
                  <a:cubicBezTo>
                    <a:pt x="860" y="573"/>
                    <a:pt x="1115" y="510"/>
                    <a:pt x="1338" y="478"/>
                  </a:cubicBezTo>
                  <a:cubicBezTo>
                    <a:pt x="1592" y="446"/>
                    <a:pt x="1815" y="350"/>
                    <a:pt x="2006" y="287"/>
                  </a:cubicBezTo>
                  <a:cubicBezTo>
                    <a:pt x="2133" y="255"/>
                    <a:pt x="2229" y="191"/>
                    <a:pt x="2324" y="159"/>
                  </a:cubicBezTo>
                  <a:cubicBezTo>
                    <a:pt x="2430" y="133"/>
                    <a:pt x="2535" y="107"/>
                    <a:pt x="2605" y="44"/>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64"/>
            <p:cNvSpPr/>
            <p:nvPr/>
          </p:nvSpPr>
          <p:spPr>
            <a:xfrm>
              <a:off x="3248327" y="3743662"/>
              <a:ext cx="35217" cy="7536"/>
            </a:xfrm>
            <a:custGeom>
              <a:rect b="b" l="l" r="r" t="t"/>
              <a:pathLst>
                <a:path extrusionOk="0" h="511" w="2388">
                  <a:moveTo>
                    <a:pt x="0" y="1"/>
                  </a:moveTo>
                  <a:cubicBezTo>
                    <a:pt x="191" y="64"/>
                    <a:pt x="350" y="96"/>
                    <a:pt x="541" y="128"/>
                  </a:cubicBezTo>
                  <a:cubicBezTo>
                    <a:pt x="764" y="224"/>
                    <a:pt x="955" y="255"/>
                    <a:pt x="1146" y="287"/>
                  </a:cubicBezTo>
                  <a:lnTo>
                    <a:pt x="1751" y="415"/>
                  </a:lnTo>
                  <a:cubicBezTo>
                    <a:pt x="1878" y="415"/>
                    <a:pt x="1942" y="446"/>
                    <a:pt x="2069" y="446"/>
                  </a:cubicBezTo>
                  <a:cubicBezTo>
                    <a:pt x="2197" y="510"/>
                    <a:pt x="2260" y="510"/>
                    <a:pt x="2388" y="510"/>
                  </a:cubicBezTo>
                  <a:lnTo>
                    <a:pt x="1783" y="383"/>
                  </a:lnTo>
                  <a:lnTo>
                    <a:pt x="1178" y="255"/>
                  </a:lnTo>
                  <a:lnTo>
                    <a:pt x="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64"/>
            <p:cNvSpPr/>
            <p:nvPr/>
          </p:nvSpPr>
          <p:spPr>
            <a:xfrm>
              <a:off x="3236115" y="3471353"/>
              <a:ext cx="29126" cy="59639"/>
            </a:xfrm>
            <a:custGeom>
              <a:rect b="b" l="l" r="r" t="t"/>
              <a:pathLst>
                <a:path extrusionOk="0" h="4044" w="1975">
                  <a:moveTo>
                    <a:pt x="1942" y="0"/>
                  </a:moveTo>
                  <a:lnTo>
                    <a:pt x="1783" y="64"/>
                  </a:lnTo>
                  <a:lnTo>
                    <a:pt x="1465" y="223"/>
                  </a:lnTo>
                  <a:cubicBezTo>
                    <a:pt x="1178" y="351"/>
                    <a:pt x="956" y="542"/>
                    <a:pt x="733" y="733"/>
                  </a:cubicBezTo>
                  <a:lnTo>
                    <a:pt x="637" y="860"/>
                  </a:lnTo>
                  <a:cubicBezTo>
                    <a:pt x="160" y="1433"/>
                    <a:pt x="0" y="2293"/>
                    <a:pt x="478" y="3407"/>
                  </a:cubicBezTo>
                  <a:cubicBezTo>
                    <a:pt x="478" y="3407"/>
                    <a:pt x="510" y="3439"/>
                    <a:pt x="510" y="3502"/>
                  </a:cubicBezTo>
                  <a:cubicBezTo>
                    <a:pt x="573" y="3693"/>
                    <a:pt x="669" y="3853"/>
                    <a:pt x="796" y="4044"/>
                  </a:cubicBezTo>
                  <a:lnTo>
                    <a:pt x="828" y="4012"/>
                  </a:lnTo>
                  <a:cubicBezTo>
                    <a:pt x="1592" y="3057"/>
                    <a:pt x="1879" y="1942"/>
                    <a:pt x="1942" y="1147"/>
                  </a:cubicBezTo>
                  <a:cubicBezTo>
                    <a:pt x="1974" y="860"/>
                    <a:pt x="1974" y="637"/>
                    <a:pt x="1974" y="414"/>
                  </a:cubicBezTo>
                  <a:cubicBezTo>
                    <a:pt x="1974" y="160"/>
                    <a:pt x="1942" y="0"/>
                    <a:pt x="1942"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2" name="Google Shape;3492;p64"/>
            <p:cNvSpPr/>
            <p:nvPr/>
          </p:nvSpPr>
          <p:spPr>
            <a:xfrm>
              <a:off x="3265228" y="3467253"/>
              <a:ext cx="48372" cy="28522"/>
            </a:xfrm>
            <a:custGeom>
              <a:rect b="b" l="l" r="r" t="t"/>
              <a:pathLst>
                <a:path extrusionOk="0" h="1934" w="3280">
                  <a:moveTo>
                    <a:pt x="1032" y="1"/>
                  </a:moveTo>
                  <a:cubicBezTo>
                    <a:pt x="728" y="1"/>
                    <a:pt x="430" y="67"/>
                    <a:pt x="159" y="183"/>
                  </a:cubicBezTo>
                  <a:lnTo>
                    <a:pt x="0" y="278"/>
                  </a:lnTo>
                  <a:cubicBezTo>
                    <a:pt x="0" y="278"/>
                    <a:pt x="64" y="438"/>
                    <a:pt x="64" y="692"/>
                  </a:cubicBezTo>
                  <a:cubicBezTo>
                    <a:pt x="64" y="915"/>
                    <a:pt x="64" y="1138"/>
                    <a:pt x="0" y="1425"/>
                  </a:cubicBezTo>
                  <a:cubicBezTo>
                    <a:pt x="0" y="1425"/>
                    <a:pt x="1401" y="1775"/>
                    <a:pt x="3279" y="1934"/>
                  </a:cubicBezTo>
                  <a:cubicBezTo>
                    <a:pt x="3152" y="1711"/>
                    <a:pt x="3088" y="1456"/>
                    <a:pt x="2993" y="1234"/>
                  </a:cubicBezTo>
                  <a:cubicBezTo>
                    <a:pt x="2461" y="347"/>
                    <a:pt x="1729" y="1"/>
                    <a:pt x="103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64"/>
            <p:cNvSpPr/>
            <p:nvPr/>
          </p:nvSpPr>
          <p:spPr>
            <a:xfrm>
              <a:off x="3300432" y="4283236"/>
              <a:ext cx="13170" cy="11990"/>
            </a:xfrm>
            <a:custGeom>
              <a:rect b="b" l="l" r="r" t="t"/>
              <a:pathLst>
                <a:path extrusionOk="0" h="813" w="893">
                  <a:moveTo>
                    <a:pt x="518" y="1"/>
                  </a:moveTo>
                  <a:cubicBezTo>
                    <a:pt x="423" y="1"/>
                    <a:pt x="319" y="41"/>
                    <a:pt x="224" y="120"/>
                  </a:cubicBezTo>
                  <a:cubicBezTo>
                    <a:pt x="65" y="248"/>
                    <a:pt x="1" y="407"/>
                    <a:pt x="1" y="534"/>
                  </a:cubicBezTo>
                  <a:cubicBezTo>
                    <a:pt x="33" y="566"/>
                    <a:pt x="33" y="661"/>
                    <a:pt x="96" y="693"/>
                  </a:cubicBezTo>
                  <a:cubicBezTo>
                    <a:pt x="144" y="773"/>
                    <a:pt x="232" y="813"/>
                    <a:pt x="331" y="813"/>
                  </a:cubicBezTo>
                  <a:cubicBezTo>
                    <a:pt x="431" y="813"/>
                    <a:pt x="542" y="773"/>
                    <a:pt x="638" y="693"/>
                  </a:cubicBezTo>
                  <a:cubicBezTo>
                    <a:pt x="829" y="566"/>
                    <a:pt x="892" y="375"/>
                    <a:pt x="797" y="184"/>
                  </a:cubicBezTo>
                  <a:lnTo>
                    <a:pt x="765" y="120"/>
                  </a:lnTo>
                  <a:cubicBezTo>
                    <a:pt x="701" y="41"/>
                    <a:pt x="614" y="1"/>
                    <a:pt x="518"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64"/>
            <p:cNvSpPr/>
            <p:nvPr/>
          </p:nvSpPr>
          <p:spPr>
            <a:xfrm>
              <a:off x="2974131" y="3450131"/>
              <a:ext cx="11282" cy="10323"/>
            </a:xfrm>
            <a:custGeom>
              <a:rect b="b" l="l" r="r" t="t"/>
              <a:pathLst>
                <a:path extrusionOk="0" h="700" w="765">
                  <a:moveTo>
                    <a:pt x="446" y="1"/>
                  </a:moveTo>
                  <a:cubicBezTo>
                    <a:pt x="321" y="1"/>
                    <a:pt x="174" y="83"/>
                    <a:pt x="128" y="198"/>
                  </a:cubicBezTo>
                  <a:cubicBezTo>
                    <a:pt x="1" y="389"/>
                    <a:pt x="32" y="580"/>
                    <a:pt x="192" y="675"/>
                  </a:cubicBezTo>
                  <a:cubicBezTo>
                    <a:pt x="225" y="692"/>
                    <a:pt x="266" y="700"/>
                    <a:pt x="310" y="700"/>
                  </a:cubicBezTo>
                  <a:cubicBezTo>
                    <a:pt x="438" y="700"/>
                    <a:pt x="590" y="634"/>
                    <a:pt x="637" y="516"/>
                  </a:cubicBezTo>
                  <a:cubicBezTo>
                    <a:pt x="765" y="357"/>
                    <a:pt x="733" y="134"/>
                    <a:pt x="574" y="39"/>
                  </a:cubicBezTo>
                  <a:cubicBezTo>
                    <a:pt x="539" y="12"/>
                    <a:pt x="494" y="1"/>
                    <a:pt x="4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64"/>
            <p:cNvSpPr/>
            <p:nvPr/>
          </p:nvSpPr>
          <p:spPr>
            <a:xfrm>
              <a:off x="3217798" y="3316881"/>
              <a:ext cx="183592" cy="76082"/>
            </a:xfrm>
            <a:custGeom>
              <a:rect b="b" l="l" r="r" t="t"/>
              <a:pathLst>
                <a:path extrusionOk="0" h="5159" w="12449">
                  <a:moveTo>
                    <a:pt x="12257" y="1"/>
                  </a:moveTo>
                  <a:lnTo>
                    <a:pt x="128" y="224"/>
                  </a:lnTo>
                  <a:lnTo>
                    <a:pt x="1" y="5158"/>
                  </a:lnTo>
                  <a:lnTo>
                    <a:pt x="1" y="5158"/>
                  </a:lnTo>
                  <a:lnTo>
                    <a:pt x="12448" y="4490"/>
                  </a:lnTo>
                  <a:lnTo>
                    <a:pt x="12257" y="1"/>
                  </a:ln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64"/>
            <p:cNvSpPr/>
            <p:nvPr/>
          </p:nvSpPr>
          <p:spPr>
            <a:xfrm>
              <a:off x="3337995" y="3776064"/>
              <a:ext cx="68561" cy="135530"/>
            </a:xfrm>
            <a:custGeom>
              <a:rect b="b" l="l" r="r" t="t"/>
              <a:pathLst>
                <a:path extrusionOk="0" h="9190" w="4649">
                  <a:moveTo>
                    <a:pt x="2038" y="0"/>
                  </a:moveTo>
                  <a:cubicBezTo>
                    <a:pt x="1624" y="255"/>
                    <a:pt x="1210" y="414"/>
                    <a:pt x="733" y="478"/>
                  </a:cubicBezTo>
                  <a:cubicBezTo>
                    <a:pt x="733" y="478"/>
                    <a:pt x="1083" y="1847"/>
                    <a:pt x="574" y="3311"/>
                  </a:cubicBezTo>
                  <a:cubicBezTo>
                    <a:pt x="2325" y="4234"/>
                    <a:pt x="1911" y="7513"/>
                    <a:pt x="1" y="9137"/>
                  </a:cubicBezTo>
                  <a:cubicBezTo>
                    <a:pt x="448" y="9174"/>
                    <a:pt x="874" y="9190"/>
                    <a:pt x="1265" y="9190"/>
                  </a:cubicBezTo>
                  <a:cubicBezTo>
                    <a:pt x="1542" y="9190"/>
                    <a:pt x="1801" y="9182"/>
                    <a:pt x="2038" y="9169"/>
                  </a:cubicBezTo>
                  <a:cubicBezTo>
                    <a:pt x="4649" y="7577"/>
                    <a:pt x="2547" y="2834"/>
                    <a:pt x="2547" y="2834"/>
                  </a:cubicBezTo>
                  <a:cubicBezTo>
                    <a:pt x="2547" y="2834"/>
                    <a:pt x="3025" y="478"/>
                    <a:pt x="2038"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64"/>
            <p:cNvSpPr/>
            <p:nvPr/>
          </p:nvSpPr>
          <p:spPr>
            <a:xfrm>
              <a:off x="3227665" y="3855408"/>
              <a:ext cx="88279" cy="62043"/>
            </a:xfrm>
            <a:custGeom>
              <a:rect b="b" l="l" r="r" t="t"/>
              <a:pathLst>
                <a:path extrusionOk="0" h="4207" w="5986">
                  <a:moveTo>
                    <a:pt x="0" y="0"/>
                  </a:moveTo>
                  <a:lnTo>
                    <a:pt x="0" y="0"/>
                  </a:lnTo>
                  <a:cubicBezTo>
                    <a:pt x="64" y="478"/>
                    <a:pt x="128" y="955"/>
                    <a:pt x="191" y="1497"/>
                  </a:cubicBezTo>
                  <a:cubicBezTo>
                    <a:pt x="1092" y="2366"/>
                    <a:pt x="3327" y="4206"/>
                    <a:pt x="5741" y="4206"/>
                  </a:cubicBezTo>
                  <a:cubicBezTo>
                    <a:pt x="5801" y="4206"/>
                    <a:pt x="5862" y="4205"/>
                    <a:pt x="5922" y="4203"/>
                  </a:cubicBezTo>
                  <a:lnTo>
                    <a:pt x="5985" y="4139"/>
                  </a:lnTo>
                  <a:cubicBezTo>
                    <a:pt x="5985" y="3948"/>
                    <a:pt x="5985" y="3725"/>
                    <a:pt x="5922" y="3502"/>
                  </a:cubicBezTo>
                  <a:cubicBezTo>
                    <a:pt x="3789" y="3088"/>
                    <a:pt x="1433" y="2038"/>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64"/>
            <p:cNvSpPr/>
            <p:nvPr/>
          </p:nvSpPr>
          <p:spPr>
            <a:xfrm>
              <a:off x="3315460" y="3908457"/>
              <a:ext cx="54949" cy="87807"/>
            </a:xfrm>
            <a:custGeom>
              <a:rect b="b" l="l" r="r" t="t"/>
              <a:pathLst>
                <a:path extrusionOk="0" h="5954" w="3726">
                  <a:moveTo>
                    <a:pt x="1" y="1"/>
                  </a:moveTo>
                  <a:cubicBezTo>
                    <a:pt x="32" y="128"/>
                    <a:pt x="32" y="287"/>
                    <a:pt x="32" y="383"/>
                  </a:cubicBezTo>
                  <a:lnTo>
                    <a:pt x="32" y="606"/>
                  </a:lnTo>
                  <a:cubicBezTo>
                    <a:pt x="160" y="2134"/>
                    <a:pt x="223" y="3948"/>
                    <a:pt x="319" y="5954"/>
                  </a:cubicBezTo>
                  <a:lnTo>
                    <a:pt x="701" y="637"/>
                  </a:lnTo>
                  <a:cubicBezTo>
                    <a:pt x="701" y="637"/>
                    <a:pt x="1115" y="765"/>
                    <a:pt x="1688" y="828"/>
                  </a:cubicBezTo>
                  <a:cubicBezTo>
                    <a:pt x="1984" y="884"/>
                    <a:pt x="2355" y="918"/>
                    <a:pt x="2758" y="918"/>
                  </a:cubicBezTo>
                  <a:cubicBezTo>
                    <a:pt x="3048" y="918"/>
                    <a:pt x="3355" y="900"/>
                    <a:pt x="3662" y="860"/>
                  </a:cubicBezTo>
                  <a:cubicBezTo>
                    <a:pt x="3693" y="606"/>
                    <a:pt x="3693" y="319"/>
                    <a:pt x="3725" y="64"/>
                  </a:cubicBezTo>
                  <a:lnTo>
                    <a:pt x="3725" y="64"/>
                  </a:lnTo>
                  <a:cubicBezTo>
                    <a:pt x="3693" y="128"/>
                    <a:pt x="3598" y="160"/>
                    <a:pt x="3534" y="287"/>
                  </a:cubicBezTo>
                  <a:cubicBezTo>
                    <a:pt x="3324" y="299"/>
                    <a:pt x="3106" y="306"/>
                    <a:pt x="2878" y="306"/>
                  </a:cubicBezTo>
                  <a:cubicBezTo>
                    <a:pt x="2482" y="306"/>
                    <a:pt x="2057" y="284"/>
                    <a:pt x="1592" y="224"/>
                  </a:cubicBezTo>
                  <a:lnTo>
                    <a:pt x="1497" y="224"/>
                  </a:lnTo>
                  <a:cubicBezTo>
                    <a:pt x="1019" y="192"/>
                    <a:pt x="510" y="128"/>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64"/>
            <p:cNvSpPr/>
            <p:nvPr/>
          </p:nvSpPr>
          <p:spPr>
            <a:xfrm>
              <a:off x="3297158" y="4285242"/>
              <a:ext cx="23950" cy="21841"/>
            </a:xfrm>
            <a:custGeom>
              <a:rect b="b" l="l" r="r" t="t"/>
              <a:pathLst>
                <a:path extrusionOk="0" h="1481" w="1624">
                  <a:moveTo>
                    <a:pt x="1146" y="0"/>
                  </a:moveTo>
                  <a:cubicBezTo>
                    <a:pt x="1106" y="0"/>
                    <a:pt x="1066" y="16"/>
                    <a:pt x="1019" y="48"/>
                  </a:cubicBezTo>
                  <a:cubicBezTo>
                    <a:pt x="1114" y="207"/>
                    <a:pt x="1019" y="430"/>
                    <a:pt x="860" y="557"/>
                  </a:cubicBezTo>
                  <a:cubicBezTo>
                    <a:pt x="780" y="637"/>
                    <a:pt x="669" y="677"/>
                    <a:pt x="565" y="677"/>
                  </a:cubicBezTo>
                  <a:cubicBezTo>
                    <a:pt x="462" y="677"/>
                    <a:pt x="366" y="637"/>
                    <a:pt x="318" y="557"/>
                  </a:cubicBezTo>
                  <a:cubicBezTo>
                    <a:pt x="255" y="494"/>
                    <a:pt x="223" y="462"/>
                    <a:pt x="223" y="398"/>
                  </a:cubicBezTo>
                  <a:cubicBezTo>
                    <a:pt x="64" y="462"/>
                    <a:pt x="0" y="716"/>
                    <a:pt x="64" y="876"/>
                  </a:cubicBezTo>
                  <a:cubicBezTo>
                    <a:pt x="127" y="1003"/>
                    <a:pt x="191" y="1067"/>
                    <a:pt x="255" y="1162"/>
                  </a:cubicBezTo>
                  <a:cubicBezTo>
                    <a:pt x="350" y="1226"/>
                    <a:pt x="446" y="1258"/>
                    <a:pt x="509" y="1353"/>
                  </a:cubicBezTo>
                  <a:cubicBezTo>
                    <a:pt x="605" y="1385"/>
                    <a:pt x="669" y="1480"/>
                    <a:pt x="764" y="1480"/>
                  </a:cubicBezTo>
                  <a:cubicBezTo>
                    <a:pt x="860" y="1480"/>
                    <a:pt x="955" y="1480"/>
                    <a:pt x="1019" y="1385"/>
                  </a:cubicBezTo>
                  <a:cubicBezTo>
                    <a:pt x="1114" y="1321"/>
                    <a:pt x="1114" y="1130"/>
                    <a:pt x="1178" y="1035"/>
                  </a:cubicBezTo>
                  <a:cubicBezTo>
                    <a:pt x="1273" y="907"/>
                    <a:pt x="1433" y="907"/>
                    <a:pt x="1496" y="844"/>
                  </a:cubicBezTo>
                  <a:cubicBezTo>
                    <a:pt x="1592" y="748"/>
                    <a:pt x="1624" y="621"/>
                    <a:pt x="1592" y="525"/>
                  </a:cubicBezTo>
                  <a:cubicBezTo>
                    <a:pt x="1592" y="430"/>
                    <a:pt x="1528" y="303"/>
                    <a:pt x="1496" y="239"/>
                  </a:cubicBezTo>
                  <a:cubicBezTo>
                    <a:pt x="1464" y="112"/>
                    <a:pt x="1369" y="80"/>
                    <a:pt x="1273" y="48"/>
                  </a:cubicBezTo>
                  <a:cubicBezTo>
                    <a:pt x="1226" y="16"/>
                    <a:pt x="1186" y="0"/>
                    <a:pt x="1146" y="0"/>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64"/>
            <p:cNvSpPr/>
            <p:nvPr/>
          </p:nvSpPr>
          <p:spPr>
            <a:xfrm>
              <a:off x="3247855" y="3488254"/>
              <a:ext cx="67145" cy="42738"/>
            </a:xfrm>
            <a:custGeom>
              <a:rect b="b" l="l" r="r" t="t"/>
              <a:pathLst>
                <a:path extrusionOk="0" h="2898" w="4553">
                  <a:moveTo>
                    <a:pt x="1115" y="1"/>
                  </a:moveTo>
                  <a:cubicBezTo>
                    <a:pt x="1019" y="796"/>
                    <a:pt x="796" y="1911"/>
                    <a:pt x="0" y="2866"/>
                  </a:cubicBezTo>
                  <a:lnTo>
                    <a:pt x="32" y="2898"/>
                  </a:lnTo>
                  <a:cubicBezTo>
                    <a:pt x="64" y="2834"/>
                    <a:pt x="1369" y="1942"/>
                    <a:pt x="1592" y="637"/>
                  </a:cubicBezTo>
                  <a:cubicBezTo>
                    <a:pt x="2038" y="984"/>
                    <a:pt x="3331" y="1022"/>
                    <a:pt x="4078" y="1022"/>
                  </a:cubicBezTo>
                  <a:cubicBezTo>
                    <a:pt x="4292" y="1022"/>
                    <a:pt x="4461" y="1019"/>
                    <a:pt x="4553" y="1019"/>
                  </a:cubicBezTo>
                  <a:cubicBezTo>
                    <a:pt x="4521" y="828"/>
                    <a:pt x="4489" y="669"/>
                    <a:pt x="4362" y="510"/>
                  </a:cubicBezTo>
                  <a:cubicBezTo>
                    <a:pt x="2483" y="351"/>
                    <a:pt x="1115" y="1"/>
                    <a:pt x="111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64"/>
            <p:cNvSpPr/>
            <p:nvPr/>
          </p:nvSpPr>
          <p:spPr>
            <a:xfrm>
              <a:off x="3248799" y="3509388"/>
              <a:ext cx="23006" cy="15028"/>
            </a:xfrm>
            <a:custGeom>
              <a:rect b="b" l="l" r="r" t="t"/>
              <a:pathLst>
                <a:path extrusionOk="0" h="1019" w="1560">
                  <a:moveTo>
                    <a:pt x="1114" y="0"/>
                  </a:moveTo>
                  <a:cubicBezTo>
                    <a:pt x="1051" y="0"/>
                    <a:pt x="987" y="0"/>
                    <a:pt x="923" y="32"/>
                  </a:cubicBezTo>
                  <a:cubicBezTo>
                    <a:pt x="828" y="32"/>
                    <a:pt x="796" y="64"/>
                    <a:pt x="732" y="64"/>
                  </a:cubicBezTo>
                  <a:lnTo>
                    <a:pt x="669" y="64"/>
                  </a:lnTo>
                  <a:lnTo>
                    <a:pt x="637" y="127"/>
                  </a:lnTo>
                  <a:lnTo>
                    <a:pt x="605" y="159"/>
                  </a:lnTo>
                  <a:lnTo>
                    <a:pt x="573" y="191"/>
                  </a:lnTo>
                  <a:cubicBezTo>
                    <a:pt x="509" y="223"/>
                    <a:pt x="478" y="287"/>
                    <a:pt x="478" y="318"/>
                  </a:cubicBezTo>
                  <a:cubicBezTo>
                    <a:pt x="414" y="382"/>
                    <a:pt x="350" y="478"/>
                    <a:pt x="318" y="541"/>
                  </a:cubicBezTo>
                  <a:cubicBezTo>
                    <a:pt x="287" y="637"/>
                    <a:pt x="191" y="700"/>
                    <a:pt x="159" y="796"/>
                  </a:cubicBezTo>
                  <a:cubicBezTo>
                    <a:pt x="127" y="860"/>
                    <a:pt x="32" y="955"/>
                    <a:pt x="0" y="1019"/>
                  </a:cubicBezTo>
                  <a:cubicBezTo>
                    <a:pt x="96" y="987"/>
                    <a:pt x="159" y="923"/>
                    <a:pt x="255" y="860"/>
                  </a:cubicBezTo>
                  <a:cubicBezTo>
                    <a:pt x="318" y="796"/>
                    <a:pt x="414" y="764"/>
                    <a:pt x="446" y="669"/>
                  </a:cubicBezTo>
                  <a:lnTo>
                    <a:pt x="637" y="478"/>
                  </a:lnTo>
                  <a:lnTo>
                    <a:pt x="796" y="287"/>
                  </a:lnTo>
                  <a:cubicBezTo>
                    <a:pt x="828" y="287"/>
                    <a:pt x="923" y="223"/>
                    <a:pt x="955" y="223"/>
                  </a:cubicBezTo>
                  <a:cubicBezTo>
                    <a:pt x="1051" y="191"/>
                    <a:pt x="1082" y="191"/>
                    <a:pt x="1146" y="159"/>
                  </a:cubicBezTo>
                  <a:cubicBezTo>
                    <a:pt x="1242" y="127"/>
                    <a:pt x="1273" y="127"/>
                    <a:pt x="1369" y="64"/>
                  </a:cubicBezTo>
                  <a:cubicBezTo>
                    <a:pt x="1433" y="32"/>
                    <a:pt x="1464" y="32"/>
                    <a:pt x="156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64"/>
            <p:cNvSpPr/>
            <p:nvPr/>
          </p:nvSpPr>
          <p:spPr>
            <a:xfrm>
              <a:off x="3282601" y="3495761"/>
              <a:ext cx="26295" cy="8008"/>
            </a:xfrm>
            <a:custGeom>
              <a:rect b="b" l="l" r="r" t="t"/>
              <a:pathLst>
                <a:path extrusionOk="0" h="543" w="1783">
                  <a:moveTo>
                    <a:pt x="605" y="1"/>
                  </a:moveTo>
                  <a:cubicBezTo>
                    <a:pt x="541" y="33"/>
                    <a:pt x="509" y="96"/>
                    <a:pt x="446" y="128"/>
                  </a:cubicBezTo>
                  <a:cubicBezTo>
                    <a:pt x="414" y="160"/>
                    <a:pt x="350" y="192"/>
                    <a:pt x="318" y="224"/>
                  </a:cubicBezTo>
                  <a:cubicBezTo>
                    <a:pt x="255" y="287"/>
                    <a:pt x="191" y="319"/>
                    <a:pt x="159" y="383"/>
                  </a:cubicBezTo>
                  <a:lnTo>
                    <a:pt x="0" y="542"/>
                  </a:lnTo>
                  <a:cubicBezTo>
                    <a:pt x="64" y="510"/>
                    <a:pt x="96" y="510"/>
                    <a:pt x="191" y="478"/>
                  </a:cubicBezTo>
                  <a:cubicBezTo>
                    <a:pt x="255" y="447"/>
                    <a:pt x="318" y="447"/>
                    <a:pt x="382" y="383"/>
                  </a:cubicBezTo>
                  <a:cubicBezTo>
                    <a:pt x="478" y="351"/>
                    <a:pt x="509" y="319"/>
                    <a:pt x="541" y="319"/>
                  </a:cubicBezTo>
                  <a:cubicBezTo>
                    <a:pt x="573" y="287"/>
                    <a:pt x="669" y="287"/>
                    <a:pt x="700" y="224"/>
                  </a:cubicBezTo>
                  <a:lnTo>
                    <a:pt x="1210" y="224"/>
                  </a:lnTo>
                  <a:cubicBezTo>
                    <a:pt x="1305" y="224"/>
                    <a:pt x="1433" y="224"/>
                    <a:pt x="1496" y="192"/>
                  </a:cubicBezTo>
                  <a:cubicBezTo>
                    <a:pt x="1560" y="192"/>
                    <a:pt x="1687" y="160"/>
                    <a:pt x="1783" y="160"/>
                  </a:cubicBezTo>
                  <a:cubicBezTo>
                    <a:pt x="1719" y="128"/>
                    <a:pt x="1656" y="96"/>
                    <a:pt x="1528" y="96"/>
                  </a:cubicBezTo>
                  <a:cubicBezTo>
                    <a:pt x="1465" y="96"/>
                    <a:pt x="1337" y="33"/>
                    <a:pt x="1242" y="33"/>
                  </a:cubicBezTo>
                  <a:cubicBezTo>
                    <a:pt x="1178" y="33"/>
                    <a:pt x="1051" y="33"/>
                    <a:pt x="98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64"/>
            <p:cNvSpPr/>
            <p:nvPr/>
          </p:nvSpPr>
          <p:spPr>
            <a:xfrm>
              <a:off x="3276024" y="3556804"/>
              <a:ext cx="40865" cy="28654"/>
            </a:xfrm>
            <a:custGeom>
              <a:rect b="b" l="l" r="r" t="t"/>
              <a:pathLst>
                <a:path extrusionOk="0" h="1943" w="2771">
                  <a:moveTo>
                    <a:pt x="2643" y="0"/>
                  </a:moveTo>
                  <a:cubicBezTo>
                    <a:pt x="2611" y="96"/>
                    <a:pt x="2611" y="128"/>
                    <a:pt x="2579" y="191"/>
                  </a:cubicBezTo>
                  <a:cubicBezTo>
                    <a:pt x="2388" y="669"/>
                    <a:pt x="1942" y="987"/>
                    <a:pt x="1433" y="987"/>
                  </a:cubicBezTo>
                  <a:cubicBezTo>
                    <a:pt x="1274" y="987"/>
                    <a:pt x="1146" y="987"/>
                    <a:pt x="1019" y="955"/>
                  </a:cubicBezTo>
                  <a:cubicBezTo>
                    <a:pt x="669" y="828"/>
                    <a:pt x="319" y="669"/>
                    <a:pt x="32" y="510"/>
                  </a:cubicBezTo>
                  <a:lnTo>
                    <a:pt x="0" y="828"/>
                  </a:lnTo>
                  <a:cubicBezTo>
                    <a:pt x="0" y="828"/>
                    <a:pt x="504" y="1273"/>
                    <a:pt x="1359" y="1273"/>
                  </a:cubicBezTo>
                  <a:cubicBezTo>
                    <a:pt x="1601" y="1273"/>
                    <a:pt x="1871" y="1238"/>
                    <a:pt x="2165" y="1146"/>
                  </a:cubicBezTo>
                  <a:cubicBezTo>
                    <a:pt x="2293" y="1529"/>
                    <a:pt x="2388" y="1783"/>
                    <a:pt x="2420" y="1942"/>
                  </a:cubicBezTo>
                  <a:cubicBezTo>
                    <a:pt x="2547" y="1942"/>
                    <a:pt x="2643" y="1942"/>
                    <a:pt x="2770" y="1911"/>
                  </a:cubicBezTo>
                  <a:lnTo>
                    <a:pt x="2643"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64"/>
            <p:cNvSpPr/>
            <p:nvPr/>
          </p:nvSpPr>
          <p:spPr>
            <a:xfrm>
              <a:off x="3227665" y="3625825"/>
              <a:ext cx="136636" cy="66998"/>
            </a:xfrm>
            <a:custGeom>
              <a:rect b="b" l="l" r="r" t="t"/>
              <a:pathLst>
                <a:path extrusionOk="0" h="4543" w="9265">
                  <a:moveTo>
                    <a:pt x="0" y="0"/>
                  </a:moveTo>
                  <a:cubicBezTo>
                    <a:pt x="64" y="605"/>
                    <a:pt x="128" y="1560"/>
                    <a:pt x="255" y="2611"/>
                  </a:cubicBezTo>
                  <a:cubicBezTo>
                    <a:pt x="1428" y="3197"/>
                    <a:pt x="4461" y="4542"/>
                    <a:pt x="7573" y="4542"/>
                  </a:cubicBezTo>
                  <a:cubicBezTo>
                    <a:pt x="8010" y="4542"/>
                    <a:pt x="8448" y="4516"/>
                    <a:pt x="8882" y="4457"/>
                  </a:cubicBezTo>
                  <a:lnTo>
                    <a:pt x="9264" y="955"/>
                  </a:lnTo>
                  <a:cubicBezTo>
                    <a:pt x="9201" y="860"/>
                    <a:pt x="9105" y="764"/>
                    <a:pt x="9042" y="701"/>
                  </a:cubicBezTo>
                  <a:cubicBezTo>
                    <a:pt x="8914" y="923"/>
                    <a:pt x="8851" y="1178"/>
                    <a:pt x="8723" y="1433"/>
                  </a:cubicBezTo>
                  <a:cubicBezTo>
                    <a:pt x="8404" y="2274"/>
                    <a:pt x="7610" y="2850"/>
                    <a:pt x="6725" y="2850"/>
                  </a:cubicBezTo>
                  <a:cubicBezTo>
                    <a:pt x="6638" y="2850"/>
                    <a:pt x="6551" y="2845"/>
                    <a:pt x="6463" y="2833"/>
                  </a:cubicBezTo>
                  <a:cubicBezTo>
                    <a:pt x="5540" y="2770"/>
                    <a:pt x="4776" y="2515"/>
                    <a:pt x="4712" y="2515"/>
                  </a:cubicBezTo>
                  <a:cubicBezTo>
                    <a:pt x="4617" y="2515"/>
                    <a:pt x="3852" y="2770"/>
                    <a:pt x="2961" y="2833"/>
                  </a:cubicBezTo>
                  <a:cubicBezTo>
                    <a:pt x="2876" y="2845"/>
                    <a:pt x="2791" y="2850"/>
                    <a:pt x="2706" y="2850"/>
                  </a:cubicBezTo>
                  <a:cubicBezTo>
                    <a:pt x="1840" y="2850"/>
                    <a:pt x="1017" y="2274"/>
                    <a:pt x="669" y="1433"/>
                  </a:cubicBezTo>
                  <a:cubicBezTo>
                    <a:pt x="446" y="923"/>
                    <a:pt x="255" y="446"/>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64"/>
            <p:cNvSpPr/>
            <p:nvPr/>
          </p:nvSpPr>
          <p:spPr>
            <a:xfrm>
              <a:off x="3366636" y="3567599"/>
              <a:ext cx="30527" cy="57176"/>
            </a:xfrm>
            <a:custGeom>
              <a:rect b="b" l="l" r="r" t="t"/>
              <a:pathLst>
                <a:path extrusionOk="0" h="3877" w="2070">
                  <a:moveTo>
                    <a:pt x="2070" y="1"/>
                  </a:moveTo>
                  <a:lnTo>
                    <a:pt x="1974" y="351"/>
                  </a:lnTo>
                  <a:cubicBezTo>
                    <a:pt x="1847" y="733"/>
                    <a:pt x="1592" y="1179"/>
                    <a:pt x="1369" y="1529"/>
                  </a:cubicBezTo>
                  <a:cubicBezTo>
                    <a:pt x="1274" y="1688"/>
                    <a:pt x="1178" y="1847"/>
                    <a:pt x="1083" y="2006"/>
                  </a:cubicBezTo>
                  <a:cubicBezTo>
                    <a:pt x="1083" y="2006"/>
                    <a:pt x="605" y="2738"/>
                    <a:pt x="1" y="3853"/>
                  </a:cubicBezTo>
                  <a:cubicBezTo>
                    <a:pt x="48" y="3869"/>
                    <a:pt x="104" y="3877"/>
                    <a:pt x="160" y="3877"/>
                  </a:cubicBezTo>
                  <a:cubicBezTo>
                    <a:pt x="215" y="3877"/>
                    <a:pt x="271" y="3869"/>
                    <a:pt x="319" y="3853"/>
                  </a:cubicBezTo>
                  <a:cubicBezTo>
                    <a:pt x="478" y="3821"/>
                    <a:pt x="701" y="3757"/>
                    <a:pt x="860" y="3725"/>
                  </a:cubicBezTo>
                  <a:cubicBezTo>
                    <a:pt x="1560" y="2611"/>
                    <a:pt x="1974" y="701"/>
                    <a:pt x="207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6" name="Google Shape;3506;p64"/>
            <p:cNvSpPr/>
            <p:nvPr/>
          </p:nvSpPr>
          <p:spPr>
            <a:xfrm>
              <a:off x="3196207" y="3571360"/>
              <a:ext cx="29126" cy="51660"/>
            </a:xfrm>
            <a:custGeom>
              <a:rect b="b" l="l" r="r" t="t"/>
              <a:pathLst>
                <a:path extrusionOk="0" h="3503" w="1975">
                  <a:moveTo>
                    <a:pt x="1" y="0"/>
                  </a:moveTo>
                  <a:cubicBezTo>
                    <a:pt x="1" y="9"/>
                    <a:pt x="3" y="21"/>
                    <a:pt x="7" y="33"/>
                  </a:cubicBezTo>
                  <a:lnTo>
                    <a:pt x="7" y="33"/>
                  </a:lnTo>
                  <a:cubicBezTo>
                    <a:pt x="4" y="18"/>
                    <a:pt x="2" y="7"/>
                    <a:pt x="1" y="0"/>
                  </a:cubicBezTo>
                  <a:close/>
                  <a:moveTo>
                    <a:pt x="7" y="33"/>
                  </a:moveTo>
                  <a:lnTo>
                    <a:pt x="7" y="33"/>
                  </a:lnTo>
                  <a:cubicBezTo>
                    <a:pt x="50" y="309"/>
                    <a:pt x="230" y="1951"/>
                    <a:pt x="924" y="3279"/>
                  </a:cubicBezTo>
                  <a:cubicBezTo>
                    <a:pt x="1242" y="3343"/>
                    <a:pt x="1560" y="3438"/>
                    <a:pt x="1911" y="3502"/>
                  </a:cubicBezTo>
                  <a:lnTo>
                    <a:pt x="1974" y="3502"/>
                  </a:lnTo>
                  <a:cubicBezTo>
                    <a:pt x="1445" y="2475"/>
                    <a:pt x="976" y="1782"/>
                    <a:pt x="926" y="1782"/>
                  </a:cubicBezTo>
                  <a:cubicBezTo>
                    <a:pt x="925" y="1782"/>
                    <a:pt x="924" y="1782"/>
                    <a:pt x="924" y="1783"/>
                  </a:cubicBezTo>
                  <a:cubicBezTo>
                    <a:pt x="828" y="1624"/>
                    <a:pt x="765" y="1465"/>
                    <a:pt x="637" y="1306"/>
                  </a:cubicBezTo>
                  <a:cubicBezTo>
                    <a:pt x="383" y="924"/>
                    <a:pt x="192" y="510"/>
                    <a:pt x="32" y="128"/>
                  </a:cubicBezTo>
                  <a:cubicBezTo>
                    <a:pt x="32" y="105"/>
                    <a:pt x="16" y="65"/>
                    <a:pt x="7" y="3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7" name="Google Shape;3507;p64"/>
            <p:cNvSpPr/>
            <p:nvPr/>
          </p:nvSpPr>
          <p:spPr>
            <a:xfrm>
              <a:off x="3481198" y="3483093"/>
              <a:ext cx="113158" cy="95313"/>
            </a:xfrm>
            <a:custGeom>
              <a:rect b="b" l="l" r="r" t="t"/>
              <a:pathLst>
                <a:path extrusionOk="0" h="6463" w="7673">
                  <a:moveTo>
                    <a:pt x="7672" y="0"/>
                  </a:moveTo>
                  <a:cubicBezTo>
                    <a:pt x="5603" y="1624"/>
                    <a:pt x="0" y="6463"/>
                    <a:pt x="0" y="6463"/>
                  </a:cubicBezTo>
                  <a:cubicBezTo>
                    <a:pt x="0" y="6463"/>
                    <a:pt x="987" y="5985"/>
                    <a:pt x="1847" y="5508"/>
                  </a:cubicBezTo>
                  <a:cubicBezTo>
                    <a:pt x="2834" y="4967"/>
                    <a:pt x="4266" y="3566"/>
                    <a:pt x="5508" y="2324"/>
                  </a:cubicBezTo>
                  <a:cubicBezTo>
                    <a:pt x="6686" y="1146"/>
                    <a:pt x="7641" y="64"/>
                    <a:pt x="767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64"/>
            <p:cNvSpPr/>
            <p:nvPr/>
          </p:nvSpPr>
          <p:spPr>
            <a:xfrm>
              <a:off x="3003716" y="3483564"/>
              <a:ext cx="110813" cy="93440"/>
            </a:xfrm>
            <a:custGeom>
              <a:rect b="b" l="l" r="r" t="t"/>
              <a:pathLst>
                <a:path extrusionOk="0" h="6336" w="7514">
                  <a:moveTo>
                    <a:pt x="0" y="0"/>
                  </a:moveTo>
                  <a:lnTo>
                    <a:pt x="0" y="0"/>
                  </a:lnTo>
                  <a:cubicBezTo>
                    <a:pt x="319" y="350"/>
                    <a:pt x="1051" y="1242"/>
                    <a:pt x="2006" y="2197"/>
                  </a:cubicBezTo>
                  <a:cubicBezTo>
                    <a:pt x="3247" y="3407"/>
                    <a:pt x="4712" y="4807"/>
                    <a:pt x="5667" y="5380"/>
                  </a:cubicBezTo>
                  <a:cubicBezTo>
                    <a:pt x="6526" y="5890"/>
                    <a:pt x="7513" y="6335"/>
                    <a:pt x="7513" y="6335"/>
                  </a:cubicBezTo>
                  <a:cubicBezTo>
                    <a:pt x="7513" y="6335"/>
                    <a:pt x="5508" y="4171"/>
                    <a:pt x="4489" y="3661"/>
                  </a:cubicBezTo>
                  <a:cubicBezTo>
                    <a:pt x="3438" y="3152"/>
                    <a:pt x="1" y="1"/>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64"/>
            <p:cNvSpPr/>
            <p:nvPr/>
          </p:nvSpPr>
          <p:spPr>
            <a:xfrm>
              <a:off x="3608430" y="3451915"/>
              <a:ext cx="15514" cy="13346"/>
            </a:xfrm>
            <a:custGeom>
              <a:rect b="b" l="l" r="r" t="t"/>
              <a:pathLst>
                <a:path extrusionOk="0" h="905" w="1052">
                  <a:moveTo>
                    <a:pt x="726" y="1"/>
                  </a:moveTo>
                  <a:cubicBezTo>
                    <a:pt x="633" y="1"/>
                    <a:pt x="539" y="30"/>
                    <a:pt x="446" y="77"/>
                  </a:cubicBezTo>
                  <a:cubicBezTo>
                    <a:pt x="383" y="109"/>
                    <a:pt x="319" y="141"/>
                    <a:pt x="255" y="172"/>
                  </a:cubicBezTo>
                  <a:cubicBezTo>
                    <a:pt x="223" y="236"/>
                    <a:pt x="192" y="236"/>
                    <a:pt x="128" y="268"/>
                  </a:cubicBezTo>
                  <a:cubicBezTo>
                    <a:pt x="96" y="300"/>
                    <a:pt x="96" y="332"/>
                    <a:pt x="96" y="427"/>
                  </a:cubicBezTo>
                  <a:cubicBezTo>
                    <a:pt x="1" y="523"/>
                    <a:pt x="64" y="618"/>
                    <a:pt x="64" y="714"/>
                  </a:cubicBezTo>
                  <a:cubicBezTo>
                    <a:pt x="64" y="745"/>
                    <a:pt x="64" y="777"/>
                    <a:pt x="96" y="809"/>
                  </a:cubicBezTo>
                  <a:cubicBezTo>
                    <a:pt x="128" y="873"/>
                    <a:pt x="223" y="905"/>
                    <a:pt x="287" y="905"/>
                  </a:cubicBezTo>
                  <a:lnTo>
                    <a:pt x="446" y="905"/>
                  </a:lnTo>
                  <a:cubicBezTo>
                    <a:pt x="478" y="905"/>
                    <a:pt x="542" y="873"/>
                    <a:pt x="574" y="809"/>
                  </a:cubicBezTo>
                  <a:cubicBezTo>
                    <a:pt x="605" y="777"/>
                    <a:pt x="574" y="714"/>
                    <a:pt x="605" y="682"/>
                  </a:cubicBezTo>
                  <a:cubicBezTo>
                    <a:pt x="637" y="618"/>
                    <a:pt x="701" y="586"/>
                    <a:pt x="733" y="586"/>
                  </a:cubicBezTo>
                  <a:cubicBezTo>
                    <a:pt x="765" y="586"/>
                    <a:pt x="860" y="586"/>
                    <a:pt x="892" y="554"/>
                  </a:cubicBezTo>
                  <a:cubicBezTo>
                    <a:pt x="1019" y="491"/>
                    <a:pt x="1051" y="332"/>
                    <a:pt x="1051" y="268"/>
                  </a:cubicBezTo>
                  <a:cubicBezTo>
                    <a:pt x="1019" y="141"/>
                    <a:pt x="924" y="77"/>
                    <a:pt x="828" y="13"/>
                  </a:cubicBezTo>
                  <a:cubicBezTo>
                    <a:pt x="794" y="5"/>
                    <a:pt x="760" y="1"/>
                    <a:pt x="726"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0" name="Google Shape;3510;p64"/>
            <p:cNvSpPr/>
            <p:nvPr/>
          </p:nvSpPr>
          <p:spPr>
            <a:xfrm>
              <a:off x="3607958" y="3450691"/>
              <a:ext cx="10810" cy="10353"/>
            </a:xfrm>
            <a:custGeom>
              <a:rect b="b" l="l" r="r" t="t"/>
              <a:pathLst>
                <a:path extrusionOk="0" h="702" w="733">
                  <a:moveTo>
                    <a:pt x="351" y="1"/>
                  </a:moveTo>
                  <a:cubicBezTo>
                    <a:pt x="160" y="1"/>
                    <a:pt x="1" y="160"/>
                    <a:pt x="1" y="351"/>
                  </a:cubicBezTo>
                  <a:cubicBezTo>
                    <a:pt x="1" y="542"/>
                    <a:pt x="160" y="701"/>
                    <a:pt x="351" y="701"/>
                  </a:cubicBezTo>
                  <a:cubicBezTo>
                    <a:pt x="574" y="701"/>
                    <a:pt x="733" y="542"/>
                    <a:pt x="733" y="351"/>
                  </a:cubicBezTo>
                  <a:cubicBezTo>
                    <a:pt x="733" y="160"/>
                    <a:pt x="574" y="1"/>
                    <a:pt x="35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1" name="Google Shape;3511;p64"/>
            <p:cNvSpPr/>
            <p:nvPr/>
          </p:nvSpPr>
          <p:spPr>
            <a:xfrm>
              <a:off x="3202785" y="3767613"/>
              <a:ext cx="105179" cy="138509"/>
            </a:xfrm>
            <a:custGeom>
              <a:rect b="b" l="l" r="r" t="t"/>
              <a:pathLst>
                <a:path extrusionOk="0" h="9392" w="7132">
                  <a:moveTo>
                    <a:pt x="1847" y="0"/>
                  </a:moveTo>
                  <a:cubicBezTo>
                    <a:pt x="605" y="446"/>
                    <a:pt x="1146" y="2038"/>
                    <a:pt x="1146" y="2038"/>
                  </a:cubicBezTo>
                  <a:cubicBezTo>
                    <a:pt x="1146" y="2038"/>
                    <a:pt x="0" y="2897"/>
                    <a:pt x="1146" y="4998"/>
                  </a:cubicBezTo>
                  <a:cubicBezTo>
                    <a:pt x="1305" y="5380"/>
                    <a:pt x="1496" y="5699"/>
                    <a:pt x="1687" y="6017"/>
                  </a:cubicBezTo>
                  <a:cubicBezTo>
                    <a:pt x="2993" y="7863"/>
                    <a:pt x="5126" y="8914"/>
                    <a:pt x="7131" y="9392"/>
                  </a:cubicBezTo>
                  <a:cubicBezTo>
                    <a:pt x="5348" y="8882"/>
                    <a:pt x="2483" y="6495"/>
                    <a:pt x="2451" y="6017"/>
                  </a:cubicBezTo>
                  <a:cubicBezTo>
                    <a:pt x="2388" y="5476"/>
                    <a:pt x="2451" y="4998"/>
                    <a:pt x="3375" y="3661"/>
                  </a:cubicBezTo>
                  <a:cubicBezTo>
                    <a:pt x="2929" y="2547"/>
                    <a:pt x="3534" y="1242"/>
                    <a:pt x="3852" y="605"/>
                  </a:cubicBezTo>
                  <a:cubicBezTo>
                    <a:pt x="2642" y="287"/>
                    <a:pt x="1847" y="0"/>
                    <a:pt x="1847" y="0"/>
                  </a:cubicBez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2" name="Google Shape;3512;p64"/>
            <p:cNvSpPr/>
            <p:nvPr/>
          </p:nvSpPr>
          <p:spPr>
            <a:xfrm>
              <a:off x="3745999" y="3392952"/>
              <a:ext cx="16443" cy="107524"/>
            </a:xfrm>
            <a:custGeom>
              <a:rect b="b" l="l" r="r" t="t"/>
              <a:pathLst>
                <a:path extrusionOk="0" h="7291" w="1115">
                  <a:moveTo>
                    <a:pt x="0" y="0"/>
                  </a:moveTo>
                  <a:lnTo>
                    <a:pt x="0" y="7290"/>
                  </a:lnTo>
                  <a:lnTo>
                    <a:pt x="796" y="7290"/>
                  </a:lnTo>
                  <a:lnTo>
                    <a:pt x="1114"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3" name="Google Shape;3513;p64"/>
            <p:cNvSpPr/>
            <p:nvPr/>
          </p:nvSpPr>
          <p:spPr>
            <a:xfrm>
              <a:off x="2856752" y="3392952"/>
              <a:ext cx="45098" cy="76068"/>
            </a:xfrm>
            <a:custGeom>
              <a:rect b="b" l="l" r="r" t="t"/>
              <a:pathLst>
                <a:path extrusionOk="0" h="5158" w="3058">
                  <a:moveTo>
                    <a:pt x="1" y="0"/>
                  </a:moveTo>
                  <a:lnTo>
                    <a:pt x="1" y="5157"/>
                  </a:lnTo>
                  <a:lnTo>
                    <a:pt x="415" y="382"/>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4" name="Google Shape;3514;p64"/>
            <p:cNvSpPr/>
            <p:nvPr/>
          </p:nvSpPr>
          <p:spPr>
            <a:xfrm>
              <a:off x="3262411" y="3279790"/>
              <a:ext cx="68089" cy="21620"/>
            </a:xfrm>
            <a:custGeom>
              <a:rect b="b" l="l" r="r" t="t"/>
              <a:pathLst>
                <a:path extrusionOk="0" h="1466" w="4617">
                  <a:moveTo>
                    <a:pt x="0" y="1"/>
                  </a:moveTo>
                  <a:lnTo>
                    <a:pt x="0" y="1465"/>
                  </a:lnTo>
                  <a:lnTo>
                    <a:pt x="510" y="256"/>
                  </a:lnTo>
                  <a:lnTo>
                    <a:pt x="4616"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450"/>
                                        </p:tgtEl>
                                        <p:attrNameLst>
                                          <p:attrName>style.visibility</p:attrName>
                                        </p:attrNameLst>
                                      </p:cBhvr>
                                      <p:to>
                                        <p:strVal val="visible"/>
                                      </p:to>
                                    </p:set>
                                    <p:animEffect filter="fade" transition="in">
                                      <p:cBhvr>
                                        <p:cTn dur="1000"/>
                                        <p:tgtEl>
                                          <p:spTgt spid="34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518" name="Shape 3518"/>
        <p:cNvGrpSpPr/>
        <p:nvPr/>
      </p:nvGrpSpPr>
      <p:grpSpPr>
        <a:xfrm>
          <a:off x="0" y="0"/>
          <a:ext cx="0" cy="0"/>
          <a:chOff x="0" y="0"/>
          <a:chExt cx="0" cy="0"/>
        </a:xfrm>
      </p:grpSpPr>
      <p:sp>
        <p:nvSpPr>
          <p:cNvPr id="3519" name="Google Shape;3519;p65"/>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520" name="Google Shape;3520;p65"/>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521" name="Google Shape;3521;p65"/>
          <p:cNvGrpSpPr/>
          <p:nvPr/>
        </p:nvGrpSpPr>
        <p:grpSpPr>
          <a:xfrm rot="368268">
            <a:off x="5966703" y="456762"/>
            <a:ext cx="2720006" cy="3659256"/>
            <a:chOff x="3113638" y="3719988"/>
            <a:chExt cx="940568" cy="1265521"/>
          </a:xfrm>
        </p:grpSpPr>
        <p:sp>
          <p:nvSpPr>
            <p:cNvPr id="3522" name="Google Shape;3522;p65"/>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3" name="Google Shape;3523;p65"/>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4" name="Google Shape;3524;p65"/>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5" name="Google Shape;3525;p65"/>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65"/>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7" name="Google Shape;3527;p65"/>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8" name="Google Shape;3528;p65"/>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9" name="Google Shape;3529;p65"/>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0" name="Google Shape;3530;p65"/>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65"/>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2" name="Google Shape;3532;p65"/>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3" name="Google Shape;3533;p65"/>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4" name="Google Shape;3534;p65"/>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5" name="Google Shape;3535;p65"/>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6" name="Google Shape;3536;p65"/>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7" name="Google Shape;3537;p65"/>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8" name="Google Shape;3538;p65"/>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65"/>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65"/>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1" name="Google Shape;3541;p65"/>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2" name="Google Shape;3542;p65"/>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3" name="Google Shape;3543;p65"/>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4" name="Google Shape;3544;p65"/>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5" name="Google Shape;3545;p65"/>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6" name="Google Shape;3546;p65"/>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7" name="Google Shape;3547;p65"/>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8" name="Google Shape;3548;p65"/>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65"/>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65"/>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65"/>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65"/>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3" name="Google Shape;3553;p65"/>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4" name="Google Shape;3554;p65"/>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5" name="Google Shape;3555;p65"/>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6" name="Google Shape;3556;p65"/>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7" name="Google Shape;3557;p65"/>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8" name="Google Shape;3558;p65"/>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9" name="Google Shape;3559;p65"/>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0" name="Google Shape;3560;p65"/>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1" name="Google Shape;3561;p65"/>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2" name="Google Shape;3562;p65"/>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3" name="Google Shape;3563;p65"/>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65"/>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65"/>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65"/>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65"/>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65"/>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65"/>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65"/>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65"/>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65"/>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65"/>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65"/>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5" name="Google Shape;3575;p65"/>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65"/>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65"/>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65"/>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9" name="Google Shape;3579;p65"/>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65"/>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65"/>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2" name="Google Shape;3582;p65"/>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3" name="Google Shape;3583;p65"/>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65"/>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65"/>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6" name="Google Shape;3586;p65"/>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7" name="Google Shape;3587;p65"/>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8" name="Google Shape;3588;p65"/>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9" name="Google Shape;3589;p65"/>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65"/>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65"/>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92" name="Google Shape;3592;p65"/>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593" name="Google Shape;3593;p65"/>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594" name="Google Shape;3594;p65"/>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595" name="Google Shape;3595;p65"/>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9" name="Shape 3599"/>
        <p:cNvGrpSpPr/>
        <p:nvPr/>
      </p:nvGrpSpPr>
      <p:grpSpPr>
        <a:xfrm>
          <a:off x="0" y="0"/>
          <a:ext cx="0" cy="0"/>
          <a:chOff x="0" y="0"/>
          <a:chExt cx="0" cy="0"/>
        </a:xfrm>
      </p:grpSpPr>
      <p:sp>
        <p:nvSpPr>
          <p:cNvPr id="3600" name="Google Shape;3600;p66"/>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3600"/>
              <a:t>Le Seigneur soit avec vous.</a:t>
            </a:r>
            <a:endParaRPr sz="3600"/>
          </a:p>
          <a:p>
            <a:pPr indent="0" lvl="0" marL="0" rtl="0" algn="ctr">
              <a:spcBef>
                <a:spcPts val="0"/>
              </a:spcBef>
              <a:spcAft>
                <a:spcPts val="0"/>
              </a:spcAft>
              <a:buNone/>
            </a:pPr>
            <a:r>
              <a:rPr b="1" lang="fr-CA" sz="3600"/>
              <a:t>Ⓡ Et avec votre esprit.   </a:t>
            </a:r>
            <a:endParaRPr b="1" sz="3600"/>
          </a:p>
          <a:p>
            <a:pPr indent="0" lvl="0" marL="0" rtl="0" algn="ctr">
              <a:spcBef>
                <a:spcPts val="0"/>
              </a:spcBef>
              <a:spcAft>
                <a:spcPts val="0"/>
              </a:spcAft>
              <a:buNone/>
            </a:pPr>
            <a:r>
              <a:t/>
            </a:r>
            <a:endParaRPr b="1" sz="3600"/>
          </a:p>
          <a:p>
            <a:pPr indent="0" lvl="0" marL="0" rtl="0" algn="ctr">
              <a:spcBef>
                <a:spcPts val="0"/>
              </a:spcBef>
              <a:spcAft>
                <a:spcPts val="0"/>
              </a:spcAft>
              <a:buNone/>
            </a:pPr>
            <a:r>
              <a:rPr lang="fr-CA" sz="3600"/>
              <a:t>Évangile de Jésus Christ selon </a:t>
            </a:r>
            <a:br>
              <a:rPr lang="fr-CA" sz="3600"/>
            </a:br>
            <a:r>
              <a:rPr lang="fr-CA" sz="3600"/>
              <a:t>Saint Jean </a:t>
            </a:r>
            <a:r>
              <a:rPr i="1" lang="fr-CA" sz="2400"/>
              <a:t>(Jn 3, 14-21)</a:t>
            </a:r>
            <a:endParaRPr i="1" sz="2400"/>
          </a:p>
          <a:p>
            <a:pPr indent="0" lvl="0" marL="0" rtl="0" algn="ctr">
              <a:spcBef>
                <a:spcPts val="0"/>
              </a:spcBef>
              <a:spcAft>
                <a:spcPts val="0"/>
              </a:spcAft>
              <a:buNone/>
            </a:pPr>
            <a:r>
              <a:rPr b="1" lang="fr-CA" sz="3600"/>
              <a:t>Ⓡ Gloire à toi, Seigneur!  </a:t>
            </a:r>
            <a:endParaRPr b="1" sz="3600"/>
          </a:p>
        </p:txBody>
      </p:sp>
      <p:sp>
        <p:nvSpPr>
          <p:cNvPr id="3601" name="Google Shape;3601;p66"/>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02" name="Google Shape;3602;p66"/>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603" name="Google Shape;3603;p66"/>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604" name="Google Shape;3604;p66"/>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8" name="Shape 3608"/>
        <p:cNvGrpSpPr/>
        <p:nvPr/>
      </p:nvGrpSpPr>
      <p:grpSpPr>
        <a:xfrm>
          <a:off x="0" y="0"/>
          <a:ext cx="0" cy="0"/>
          <a:chOff x="0" y="0"/>
          <a:chExt cx="0" cy="0"/>
        </a:xfrm>
      </p:grpSpPr>
      <p:sp>
        <p:nvSpPr>
          <p:cNvPr id="3609" name="Google Shape;3609;p67"/>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000"/>
              <a:t>En ce temps-là, Jésus disait à Nicodème : « De même que le serpent de bronze fut élevé par Moïse dans le désert, ainsi faut-il que le Fils de l’homme soit élevé, afin qu’en lui tout homme qui croit ait la vie éternelle.</a:t>
            </a:r>
            <a:endParaRPr sz="2000"/>
          </a:p>
          <a:p>
            <a:pPr indent="0" lvl="0" marL="0" rtl="0" algn="l">
              <a:spcBef>
                <a:spcPts val="0"/>
              </a:spcBef>
              <a:spcAft>
                <a:spcPts val="0"/>
              </a:spcAft>
              <a:buNone/>
            </a:pPr>
            <a:r>
              <a:t/>
            </a:r>
            <a:endParaRPr sz="2000"/>
          </a:p>
          <a:p>
            <a:pPr indent="0" lvl="0" marL="0" rtl="0" algn="l">
              <a:spcBef>
                <a:spcPts val="0"/>
              </a:spcBef>
              <a:spcAft>
                <a:spcPts val="0"/>
              </a:spcAft>
              <a:buNone/>
            </a:pPr>
            <a:r>
              <a:rPr lang="fr-CA" sz="2000" u="sng"/>
              <a:t>Car Dieu a tellement aimé le monde qu’il a donné son Fils unique, afin que quiconque croit en lui ne se perde pas, mais obtienne la vie éternelle.</a:t>
            </a:r>
            <a:endParaRPr sz="2000" u="sng"/>
          </a:p>
          <a:p>
            <a:pPr indent="0" lvl="0" marL="0" rtl="0" algn="l">
              <a:spcBef>
                <a:spcPts val="0"/>
              </a:spcBef>
              <a:spcAft>
                <a:spcPts val="0"/>
              </a:spcAft>
              <a:buNone/>
            </a:pPr>
            <a:r>
              <a:t/>
            </a:r>
            <a:endParaRPr sz="2000"/>
          </a:p>
          <a:p>
            <a:pPr indent="0" lvl="0" marL="0" rtl="0" algn="l">
              <a:spcBef>
                <a:spcPts val="0"/>
              </a:spcBef>
              <a:spcAft>
                <a:spcPts val="0"/>
              </a:spcAft>
              <a:buNone/>
            </a:pPr>
            <a:r>
              <a:rPr lang="fr-CA" sz="2000"/>
              <a:t>Car Dieu a envoyé son Fils dans le monde, non pas pour juger le monde, mais pour que, par lui, le monde soit sauvé.</a:t>
            </a:r>
            <a:endParaRPr sz="2000"/>
          </a:p>
          <a:p>
            <a:pPr indent="0" lvl="0" marL="0" rtl="0" algn="l">
              <a:spcBef>
                <a:spcPts val="0"/>
              </a:spcBef>
              <a:spcAft>
                <a:spcPts val="0"/>
              </a:spcAft>
              <a:buNone/>
            </a:pPr>
            <a:r>
              <a:t/>
            </a:r>
            <a:endParaRPr sz="2000"/>
          </a:p>
        </p:txBody>
      </p:sp>
      <p:sp>
        <p:nvSpPr>
          <p:cNvPr id="3610" name="Google Shape;3610;p67"/>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11" name="Google Shape;3611;p67"/>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612" name="Google Shape;3612;p67"/>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613" name="Google Shape;3613;p67"/>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7" name="Shape 3617"/>
        <p:cNvGrpSpPr/>
        <p:nvPr/>
      </p:nvGrpSpPr>
      <p:grpSpPr>
        <a:xfrm>
          <a:off x="0" y="0"/>
          <a:ext cx="0" cy="0"/>
          <a:chOff x="0" y="0"/>
          <a:chExt cx="0" cy="0"/>
        </a:xfrm>
      </p:grpSpPr>
      <p:sp>
        <p:nvSpPr>
          <p:cNvPr id="3618" name="Google Shape;3618;p68"/>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1900"/>
              <a:t>Celui qui croit en lui échappe au Jugement, celui qui ne croit pas est déjà jugé, du fait qu’il n’a pas cru au nom du Fils unique de Dieu. </a:t>
            </a:r>
            <a:endParaRPr sz="1900"/>
          </a:p>
          <a:p>
            <a:pPr indent="0" lvl="0" marL="0" rtl="0" algn="l">
              <a:spcBef>
                <a:spcPts val="0"/>
              </a:spcBef>
              <a:spcAft>
                <a:spcPts val="0"/>
              </a:spcAft>
              <a:buNone/>
            </a:pPr>
            <a:r>
              <a:t/>
            </a:r>
            <a:endParaRPr sz="1900"/>
          </a:p>
          <a:p>
            <a:pPr indent="0" lvl="0" marL="0" rtl="0" algn="l">
              <a:spcBef>
                <a:spcPts val="0"/>
              </a:spcBef>
              <a:spcAft>
                <a:spcPts val="0"/>
              </a:spcAft>
              <a:buNone/>
            </a:pPr>
            <a:r>
              <a:rPr lang="fr-CA" sz="1900"/>
              <a:t>Et le Jugement, le voici : la lumière est venue dans le monde,</a:t>
            </a:r>
            <a:endParaRPr sz="1900"/>
          </a:p>
          <a:p>
            <a:pPr indent="0" lvl="0" marL="0" rtl="0" algn="l">
              <a:spcBef>
                <a:spcPts val="0"/>
              </a:spcBef>
              <a:spcAft>
                <a:spcPts val="0"/>
              </a:spcAft>
              <a:buNone/>
            </a:pPr>
            <a:r>
              <a:rPr lang="fr-CA" sz="1900"/>
              <a:t>et les hommes ont préféré les ténèbres à la lumière, parce que leurs œuvres étaient mauvaises.</a:t>
            </a:r>
            <a:endParaRPr sz="1900"/>
          </a:p>
          <a:p>
            <a:pPr indent="0" lvl="0" marL="0" rtl="0" algn="l">
              <a:spcBef>
                <a:spcPts val="0"/>
              </a:spcBef>
              <a:spcAft>
                <a:spcPts val="0"/>
              </a:spcAft>
              <a:buNone/>
            </a:pPr>
            <a:r>
              <a:t/>
            </a:r>
            <a:endParaRPr sz="1900"/>
          </a:p>
          <a:p>
            <a:pPr indent="0" lvl="0" marL="0" rtl="0" algn="l">
              <a:spcBef>
                <a:spcPts val="0"/>
              </a:spcBef>
              <a:spcAft>
                <a:spcPts val="0"/>
              </a:spcAft>
              <a:buNone/>
            </a:pPr>
            <a:r>
              <a:rPr lang="fr-CA" sz="1900"/>
              <a:t>Celui qui fait le mal déteste la lumière : il ne vient pas à la lumière, de peur que ses œuvres ne soient dénoncées ;</a:t>
            </a:r>
            <a:endParaRPr sz="1900"/>
          </a:p>
          <a:p>
            <a:pPr indent="0" lvl="0" marL="0" rtl="0" algn="l">
              <a:spcBef>
                <a:spcPts val="0"/>
              </a:spcBef>
              <a:spcAft>
                <a:spcPts val="0"/>
              </a:spcAft>
              <a:buNone/>
            </a:pPr>
            <a:r>
              <a:rPr lang="fr-CA" sz="1900"/>
              <a:t>mais celui qui fait la vérité vient à la lumière, pour qu’il soit manifeste que ses œuvres ont été accomplies en union avec Dieu. »</a:t>
            </a:r>
            <a:endParaRPr sz="1900"/>
          </a:p>
          <a:p>
            <a:pPr indent="0" lvl="0" marL="0" rtl="0" algn="l">
              <a:spcBef>
                <a:spcPts val="0"/>
              </a:spcBef>
              <a:spcAft>
                <a:spcPts val="0"/>
              </a:spcAft>
              <a:buNone/>
            </a:pPr>
            <a:r>
              <a:t/>
            </a:r>
            <a:endParaRPr sz="1900"/>
          </a:p>
        </p:txBody>
      </p:sp>
      <p:sp>
        <p:nvSpPr>
          <p:cNvPr id="3619" name="Google Shape;3619;p68"/>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20" name="Google Shape;3620;p68"/>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621" name="Google Shape;3621;p68"/>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622" name="Google Shape;3622;p68"/>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6" name="Shape 3626"/>
        <p:cNvGrpSpPr/>
        <p:nvPr/>
      </p:nvGrpSpPr>
      <p:grpSpPr>
        <a:xfrm>
          <a:off x="0" y="0"/>
          <a:ext cx="0" cy="0"/>
          <a:chOff x="0" y="0"/>
          <a:chExt cx="0" cy="0"/>
        </a:xfrm>
      </p:grpSpPr>
      <p:sp>
        <p:nvSpPr>
          <p:cNvPr id="3627" name="Google Shape;3627;p69"/>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4300"/>
              <a:t>Acclamons la Parole de Dieu.</a:t>
            </a:r>
            <a:br>
              <a:rPr lang="fr-CA" sz="4300"/>
            </a:br>
            <a:endParaRPr sz="4300"/>
          </a:p>
          <a:p>
            <a:pPr indent="0" lvl="0" marL="0" rtl="0" algn="ctr">
              <a:spcBef>
                <a:spcPts val="0"/>
              </a:spcBef>
              <a:spcAft>
                <a:spcPts val="0"/>
              </a:spcAft>
              <a:buNone/>
            </a:pPr>
            <a:r>
              <a:rPr b="1" lang="fr-CA" sz="4300"/>
              <a:t>Ⓡ Louange à toi, Seigneur Jésus.</a:t>
            </a:r>
            <a:r>
              <a:rPr lang="fr-CA" sz="4300"/>
              <a:t>  </a:t>
            </a:r>
            <a:endParaRPr sz="4300"/>
          </a:p>
          <a:p>
            <a:pPr indent="0" lvl="0" marL="0" rtl="0" algn="ctr">
              <a:spcBef>
                <a:spcPts val="0"/>
              </a:spcBef>
              <a:spcAft>
                <a:spcPts val="0"/>
              </a:spcAft>
              <a:buNone/>
            </a:pPr>
            <a:r>
              <a:t/>
            </a:r>
            <a:endParaRPr sz="4300"/>
          </a:p>
        </p:txBody>
      </p:sp>
      <p:sp>
        <p:nvSpPr>
          <p:cNvPr id="3628" name="Google Shape;3628;p69"/>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629" name="Google Shape;3629;p69"/>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630" name="Google Shape;3630;p69"/>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631" name="Google Shape;3631;p69"/>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ÉVANGILE</a:t>
            </a:r>
            <a:endParaRPr sz="4300">
              <a:solidFill>
                <a:srgbClr val="1B4FA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635" name="Shape 3635"/>
        <p:cNvGrpSpPr/>
        <p:nvPr/>
      </p:nvGrpSpPr>
      <p:grpSpPr>
        <a:xfrm>
          <a:off x="0" y="0"/>
          <a:ext cx="0" cy="0"/>
          <a:chOff x="0" y="0"/>
          <a:chExt cx="0" cy="0"/>
        </a:xfrm>
      </p:grpSpPr>
      <p:sp>
        <p:nvSpPr>
          <p:cNvPr id="3636" name="Google Shape;3636;p70"/>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637" name="Google Shape;3637;p70"/>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638" name="Google Shape;3638;p70"/>
          <p:cNvGrpSpPr/>
          <p:nvPr/>
        </p:nvGrpSpPr>
        <p:grpSpPr>
          <a:xfrm rot="368268">
            <a:off x="5966703" y="456762"/>
            <a:ext cx="2720006" cy="3659256"/>
            <a:chOff x="3113638" y="3719988"/>
            <a:chExt cx="940568" cy="1265521"/>
          </a:xfrm>
        </p:grpSpPr>
        <p:sp>
          <p:nvSpPr>
            <p:cNvPr id="3639" name="Google Shape;3639;p70"/>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0" name="Google Shape;3640;p70"/>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1" name="Google Shape;3641;p70"/>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2" name="Google Shape;3642;p70"/>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3" name="Google Shape;3643;p70"/>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70"/>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70"/>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70"/>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7" name="Google Shape;3647;p70"/>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70"/>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70"/>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70"/>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70"/>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70"/>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70"/>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70"/>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70"/>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70"/>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70"/>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8" name="Google Shape;3658;p70"/>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9" name="Google Shape;3659;p70"/>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70"/>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70"/>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70"/>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70"/>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70"/>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5" name="Google Shape;3665;p70"/>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6" name="Google Shape;3666;p70"/>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70"/>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70"/>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70"/>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70"/>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70"/>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70"/>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70"/>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4" name="Google Shape;3674;p70"/>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5" name="Google Shape;3675;p70"/>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70"/>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70"/>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70"/>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70"/>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70"/>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70"/>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70"/>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70"/>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70"/>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70"/>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70"/>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70"/>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70"/>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70"/>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70"/>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1" name="Google Shape;3691;p70"/>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2" name="Google Shape;3692;p70"/>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70"/>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70"/>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70"/>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70"/>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70"/>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70"/>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9" name="Google Shape;3699;p70"/>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0" name="Google Shape;3700;p70"/>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1" name="Google Shape;3701;p70"/>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2" name="Google Shape;3702;p70"/>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3" name="Google Shape;3703;p70"/>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4" name="Google Shape;3704;p70"/>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5" name="Google Shape;3705;p70"/>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6" name="Google Shape;3706;p70"/>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7" name="Google Shape;3707;p70"/>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8" name="Google Shape;3708;p70"/>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09" name="Google Shape;3709;p70"/>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710" name="Google Shape;3710;p70"/>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711" name="Google Shape;3711;p70"/>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712" name="Google Shape;3712;p70"/>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716" name="Shape 3716"/>
        <p:cNvGrpSpPr/>
        <p:nvPr/>
      </p:nvGrpSpPr>
      <p:grpSpPr>
        <a:xfrm>
          <a:off x="0" y="0"/>
          <a:ext cx="0" cy="0"/>
          <a:chOff x="0" y="0"/>
          <a:chExt cx="0" cy="0"/>
        </a:xfrm>
      </p:grpSpPr>
      <p:sp>
        <p:nvSpPr>
          <p:cNvPr id="3717" name="Google Shape;3717;p71"/>
          <p:cNvSpPr txBox="1"/>
          <p:nvPr>
            <p:ph type="title"/>
          </p:nvPr>
        </p:nvSpPr>
        <p:spPr>
          <a:xfrm>
            <a:off x="720000" y="4013400"/>
            <a:ext cx="7704000" cy="590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fr-CA"/>
              <a:t>Jésus, ta croix m’appelle à aimer</a:t>
            </a:r>
            <a:endParaRPr/>
          </a:p>
        </p:txBody>
      </p:sp>
      <p:sp>
        <p:nvSpPr>
          <p:cNvPr id="3718" name="Google Shape;3718;p71"/>
          <p:cNvSpPr/>
          <p:nvPr/>
        </p:nvSpPr>
        <p:spPr>
          <a:xfrm rot="932611">
            <a:off x="8068543" y="2591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9" name="Google Shape;3719;p71"/>
          <p:cNvSpPr/>
          <p:nvPr/>
        </p:nvSpPr>
        <p:spPr>
          <a:xfrm rot="-820355">
            <a:off x="2023552" y="3049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720" name="Google Shape;3720;p71"/>
          <p:cNvPicPr preferRelativeResize="0"/>
          <p:nvPr/>
        </p:nvPicPr>
        <p:blipFill>
          <a:blip r:embed="rId4">
            <a:alphaModFix/>
          </a:blip>
          <a:stretch>
            <a:fillRect/>
          </a:stretch>
        </p:blipFill>
        <p:spPr>
          <a:xfrm>
            <a:off x="8032324" y="66275"/>
            <a:ext cx="1010700" cy="9236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724" name="Shape 3724"/>
        <p:cNvGrpSpPr/>
        <p:nvPr/>
      </p:nvGrpSpPr>
      <p:grpSpPr>
        <a:xfrm>
          <a:off x="0" y="0"/>
          <a:ext cx="0" cy="0"/>
          <a:chOff x="0" y="0"/>
          <a:chExt cx="0" cy="0"/>
        </a:xfrm>
      </p:grpSpPr>
      <p:sp>
        <p:nvSpPr>
          <p:cNvPr id="3725" name="Google Shape;3725;p72"/>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726" name="Google Shape;3726;p72"/>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727" name="Google Shape;3727;p72"/>
          <p:cNvGrpSpPr/>
          <p:nvPr/>
        </p:nvGrpSpPr>
        <p:grpSpPr>
          <a:xfrm rot="368268">
            <a:off x="5966703" y="456762"/>
            <a:ext cx="2720006" cy="3659256"/>
            <a:chOff x="3113638" y="3719988"/>
            <a:chExt cx="940568" cy="1265521"/>
          </a:xfrm>
        </p:grpSpPr>
        <p:sp>
          <p:nvSpPr>
            <p:cNvPr id="3728" name="Google Shape;3728;p72"/>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9" name="Google Shape;3729;p72"/>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0" name="Google Shape;3730;p72"/>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1" name="Google Shape;3731;p72"/>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2" name="Google Shape;3732;p72"/>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3" name="Google Shape;3733;p72"/>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4" name="Google Shape;3734;p72"/>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5" name="Google Shape;3735;p72"/>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6" name="Google Shape;3736;p72"/>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7" name="Google Shape;3737;p72"/>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8" name="Google Shape;3738;p72"/>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9" name="Google Shape;3739;p72"/>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0" name="Google Shape;3740;p72"/>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72"/>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72"/>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3" name="Google Shape;3743;p72"/>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4" name="Google Shape;3744;p72"/>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5" name="Google Shape;3745;p72"/>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72"/>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72"/>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8" name="Google Shape;3748;p72"/>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9" name="Google Shape;3749;p72"/>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72"/>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1" name="Google Shape;3751;p72"/>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72"/>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72"/>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4" name="Google Shape;3754;p72"/>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72"/>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72"/>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72"/>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8" name="Google Shape;3758;p72"/>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9" name="Google Shape;3759;p72"/>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0" name="Google Shape;3760;p72"/>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72"/>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2" name="Google Shape;3762;p72"/>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3" name="Google Shape;3763;p72"/>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72"/>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5" name="Google Shape;3765;p72"/>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6" name="Google Shape;3766;p72"/>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7" name="Google Shape;3767;p72"/>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8" name="Google Shape;3768;p72"/>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9" name="Google Shape;3769;p72"/>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0" name="Google Shape;3770;p72"/>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72"/>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72"/>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3" name="Google Shape;3773;p72"/>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4" name="Google Shape;3774;p72"/>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72"/>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6" name="Google Shape;3776;p72"/>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7" name="Google Shape;3777;p72"/>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72"/>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72"/>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72"/>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72"/>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72"/>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3" name="Google Shape;3783;p72"/>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4" name="Google Shape;3784;p72"/>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72"/>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6" name="Google Shape;3786;p72"/>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7" name="Google Shape;3787;p72"/>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72"/>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72"/>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72"/>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1" name="Google Shape;3791;p72"/>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2" name="Google Shape;3792;p72"/>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3" name="Google Shape;3793;p72"/>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4" name="Google Shape;3794;p72"/>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5" name="Google Shape;3795;p72"/>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6" name="Google Shape;3796;p72"/>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7" name="Google Shape;3797;p72"/>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98" name="Google Shape;3798;p72"/>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799" name="Google Shape;3799;p72"/>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800" name="Google Shape;3800;p72"/>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801" name="Google Shape;3801;p72"/>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5" name="Shape 3805"/>
        <p:cNvGrpSpPr/>
        <p:nvPr/>
      </p:nvGrpSpPr>
      <p:grpSpPr>
        <a:xfrm>
          <a:off x="0" y="0"/>
          <a:ext cx="0" cy="0"/>
          <a:chOff x="0" y="0"/>
          <a:chExt cx="0" cy="0"/>
        </a:xfrm>
      </p:grpSpPr>
      <p:sp>
        <p:nvSpPr>
          <p:cNvPr id="3806" name="Google Shape;3806;p73"/>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Unissons nos cœurs dans la prière universelle pour partager nos espoirs, nos préoccupations et nos aspirations avec Dieu. Prions ensemble pour que la lumière de Dieu éclaire tous les coins sombres de ce monde, apportant paix, réconciliation et espoir à chacun. Après chaque intention, nous répondrons : </a:t>
            </a:r>
            <a:br>
              <a:rPr lang="fr-CA" sz="1900"/>
            </a:br>
            <a:endParaRPr sz="1900"/>
          </a:p>
          <a:p>
            <a:pPr indent="0" lvl="0" marL="0" rtl="0" algn="l">
              <a:spcBef>
                <a:spcPts val="0"/>
              </a:spcBef>
              <a:spcAft>
                <a:spcPts val="0"/>
              </a:spcAft>
              <a:buNone/>
            </a:pPr>
            <a:r>
              <a:rPr b="1" lang="fr-CA" sz="4000"/>
              <a:t>Ⓡ Seigneur, tu m’appelles à aimer. 💙</a:t>
            </a:r>
            <a:endParaRPr b="1" sz="40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3807" name="Google Shape;3807;p73"/>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08" name="Google Shape;3808;p73"/>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809" name="Google Shape;3809;p73"/>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810" name="Google Shape;3810;p73"/>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4" name="Shape 3814"/>
        <p:cNvGrpSpPr/>
        <p:nvPr/>
      </p:nvGrpSpPr>
      <p:grpSpPr>
        <a:xfrm>
          <a:off x="0" y="0"/>
          <a:ext cx="0" cy="0"/>
          <a:chOff x="0" y="0"/>
          <a:chExt cx="0" cy="0"/>
        </a:xfrm>
      </p:grpSpPr>
      <p:sp>
        <p:nvSpPr>
          <p:cNvPr id="3815" name="Google Shape;3815;p74"/>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tous ceux qui se sentent perdus ou qui traversent des moments difficiles. </a:t>
            </a:r>
            <a:endParaRPr sz="2400"/>
          </a:p>
          <a:p>
            <a:pPr indent="0" lvl="0" marL="0" rtl="0" algn="l">
              <a:spcBef>
                <a:spcPts val="0"/>
              </a:spcBef>
              <a:spcAft>
                <a:spcPts val="0"/>
              </a:spcAft>
              <a:buNone/>
            </a:pPr>
            <a:r>
              <a:rPr lang="fr-CA" sz="2400"/>
              <a:t>Que notre appel à aimer leur permette de rencontrer la lumière et l'amour de Jésus.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3816" name="Google Shape;3816;p74"/>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17" name="Google Shape;3817;p74"/>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818" name="Google Shape;3818;p74"/>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819" name="Google Shape;3819;p74"/>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3" name="Shape 3823"/>
        <p:cNvGrpSpPr/>
        <p:nvPr/>
      </p:nvGrpSpPr>
      <p:grpSpPr>
        <a:xfrm>
          <a:off x="0" y="0"/>
          <a:ext cx="0" cy="0"/>
          <a:chOff x="0" y="0"/>
          <a:chExt cx="0" cy="0"/>
        </a:xfrm>
      </p:grpSpPr>
      <p:sp>
        <p:nvSpPr>
          <p:cNvPr id="3824" name="Google Shape;3824;p75"/>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ceux qui jugent trop rapidement ou qui se sentent jugés. </a:t>
            </a:r>
            <a:br>
              <a:rPr lang="fr-CA" sz="2400"/>
            </a:br>
            <a:r>
              <a:rPr lang="fr-CA" sz="2400"/>
              <a:t>Que notre appel à aimer les guide vers la grâce du pardon et la compréhension, afin qu'ils apprennent à aimer comme Dieu nous aime.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3825" name="Google Shape;3825;p75"/>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26" name="Google Shape;3826;p75"/>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827" name="Google Shape;3827;p75"/>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828" name="Google Shape;3828;p75"/>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2" name="Shape 3832"/>
        <p:cNvGrpSpPr/>
        <p:nvPr/>
      </p:nvGrpSpPr>
      <p:grpSpPr>
        <a:xfrm>
          <a:off x="0" y="0"/>
          <a:ext cx="0" cy="0"/>
          <a:chOff x="0" y="0"/>
          <a:chExt cx="0" cy="0"/>
        </a:xfrm>
      </p:grpSpPr>
      <p:sp>
        <p:nvSpPr>
          <p:cNvPr id="3833" name="Google Shape;3833;p76"/>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les endroits où règnent la haine, la violence et les ténèbres. </a:t>
            </a:r>
            <a:br>
              <a:rPr lang="fr-CA" sz="2400"/>
            </a:br>
            <a:r>
              <a:rPr lang="fr-CA" sz="2400"/>
              <a:t>Que notre appel à aimer brille et guide ceux qui cherchent la paix, la réconciliation et la justice.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3834" name="Google Shape;3834;p76"/>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35" name="Google Shape;3835;p76"/>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836" name="Google Shape;3836;p76"/>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837" name="Google Shape;3837;p76"/>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1" name="Shape 3841"/>
        <p:cNvGrpSpPr/>
        <p:nvPr/>
      </p:nvGrpSpPr>
      <p:grpSpPr>
        <a:xfrm>
          <a:off x="0" y="0"/>
          <a:ext cx="0" cy="0"/>
          <a:chOff x="0" y="0"/>
          <a:chExt cx="0" cy="0"/>
        </a:xfrm>
      </p:grpSpPr>
      <p:sp>
        <p:nvSpPr>
          <p:cNvPr id="3842" name="Google Shape;3842;p77"/>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ceux et celles qui ont du mal à croire en Dieu ou à accepter son amour. </a:t>
            </a:r>
            <a:br>
              <a:rPr lang="fr-CA" sz="2400"/>
            </a:br>
            <a:r>
              <a:rPr lang="fr-CA" sz="2400"/>
              <a:t>Que notre appel à aimer les aide à découvrir la beauté de la foi et à ressentir la présence aimante de Dieu dans leur vie.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3843" name="Google Shape;3843;p77"/>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44" name="Google Shape;3844;p77"/>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845" name="Google Shape;3845;p77"/>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846" name="Google Shape;3846;p77"/>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0" name="Shape 3850"/>
        <p:cNvGrpSpPr/>
        <p:nvPr/>
      </p:nvGrpSpPr>
      <p:grpSpPr>
        <a:xfrm>
          <a:off x="0" y="0"/>
          <a:ext cx="0" cy="0"/>
          <a:chOff x="0" y="0"/>
          <a:chExt cx="0" cy="0"/>
        </a:xfrm>
      </p:grpSpPr>
      <p:sp>
        <p:nvSpPr>
          <p:cNvPr id="3851" name="Google Shape;3851;p78"/>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Pour nous-mêmes, que Dieu nous aide à répondre à l’appel à aimer. </a:t>
            </a:r>
            <a:br>
              <a:rPr lang="fr-CA" sz="2400"/>
            </a:br>
            <a:r>
              <a:rPr lang="fr-CA" sz="2400"/>
              <a:t>Afin que nous soyons des témoins de sa bonté dans le monde. </a:t>
            </a:r>
            <a:br>
              <a:rPr lang="fr-CA" sz="2400"/>
            </a:br>
            <a:r>
              <a:rPr lang="fr-CA" sz="2400"/>
              <a:t>Prions.</a:t>
            </a:r>
            <a:br>
              <a:rPr lang="fr-CA" sz="1900"/>
            </a:br>
            <a:endParaRPr sz="1900"/>
          </a:p>
          <a:p>
            <a:pPr indent="0" lvl="0" marL="0" rtl="0" algn="l">
              <a:spcBef>
                <a:spcPts val="0"/>
              </a:spcBef>
              <a:spcAft>
                <a:spcPts val="0"/>
              </a:spcAft>
              <a:buNone/>
            </a:pPr>
            <a:r>
              <a:rPr b="1" lang="fr-CA" sz="4000"/>
              <a:t>Ⓡ Seigneur, tu m’appelles à aimer. 💙</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3852" name="Google Shape;3852;p78"/>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53" name="Google Shape;3853;p78"/>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854" name="Google Shape;3854;p78"/>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855" name="Google Shape;3855;p78"/>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9" name="Shape 3859"/>
        <p:cNvGrpSpPr/>
        <p:nvPr/>
      </p:nvGrpSpPr>
      <p:grpSpPr>
        <a:xfrm>
          <a:off x="0" y="0"/>
          <a:ext cx="0" cy="0"/>
          <a:chOff x="0" y="0"/>
          <a:chExt cx="0" cy="0"/>
        </a:xfrm>
      </p:grpSpPr>
      <p:sp>
        <p:nvSpPr>
          <p:cNvPr id="3860" name="Google Shape;3860;p79"/>
          <p:cNvSpPr txBox="1"/>
          <p:nvPr>
            <p:ph idx="1" type="subTitle"/>
          </p:nvPr>
        </p:nvSpPr>
        <p:spPr>
          <a:xfrm rot="-455">
            <a:off x="76200" y="771803"/>
            <a:ext cx="9067800" cy="4143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CA" sz="2400"/>
              <a:t>Prière de conclusion.</a:t>
            </a:r>
            <a:br>
              <a:rPr lang="fr-CA" sz="1900"/>
            </a:br>
            <a:endParaRPr sz="1900"/>
          </a:p>
          <a:p>
            <a:pPr indent="0" lvl="0" marL="0" rtl="0" algn="l">
              <a:spcBef>
                <a:spcPts val="0"/>
              </a:spcBef>
              <a:spcAft>
                <a:spcPts val="0"/>
              </a:spcAft>
              <a:buNone/>
            </a:pPr>
            <a:r>
              <a:rPr b="1" lang="fr-CA" sz="4400"/>
              <a:t>Ⓡ Amen. </a:t>
            </a:r>
            <a:r>
              <a:rPr b="1" lang="fr-CA" sz="4000"/>
              <a:t>💙</a:t>
            </a:r>
            <a:endParaRPr b="1" sz="4400"/>
          </a:p>
          <a:p>
            <a:pPr indent="0" lvl="0" marL="0" rtl="0" algn="l">
              <a:spcBef>
                <a:spcPts val="0"/>
              </a:spcBef>
              <a:spcAft>
                <a:spcPts val="0"/>
              </a:spcAft>
              <a:buNone/>
            </a:pPr>
            <a:r>
              <a:t/>
            </a:r>
            <a:endParaRPr sz="1900"/>
          </a:p>
          <a:p>
            <a:pPr indent="0" lvl="0" marL="0" rtl="0" algn="l">
              <a:spcBef>
                <a:spcPts val="0"/>
              </a:spcBef>
              <a:spcAft>
                <a:spcPts val="0"/>
              </a:spcAft>
              <a:buNone/>
            </a:pPr>
            <a:r>
              <a:t/>
            </a:r>
            <a:endParaRPr sz="1900"/>
          </a:p>
        </p:txBody>
      </p:sp>
      <p:sp>
        <p:nvSpPr>
          <p:cNvPr id="3861" name="Google Shape;3861;p79"/>
          <p:cNvSpPr/>
          <p:nvPr/>
        </p:nvSpPr>
        <p:spPr>
          <a:xfrm rot="-820355">
            <a:off x="8335927" y="33782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862" name="Google Shape;3862;p79"/>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3863" name="Google Shape;3863;p79"/>
          <p:cNvPicPr preferRelativeResize="0"/>
          <p:nvPr/>
        </p:nvPicPr>
        <p:blipFill>
          <a:blip r:embed="rId4">
            <a:alphaModFix/>
          </a:blip>
          <a:stretch>
            <a:fillRect/>
          </a:stretch>
        </p:blipFill>
        <p:spPr>
          <a:xfrm>
            <a:off x="0" y="3951775"/>
            <a:ext cx="1404176" cy="1191725"/>
          </a:xfrm>
          <a:prstGeom prst="rect">
            <a:avLst/>
          </a:prstGeom>
          <a:noFill/>
          <a:ln>
            <a:noFill/>
          </a:ln>
        </p:spPr>
      </p:pic>
      <p:sp>
        <p:nvSpPr>
          <p:cNvPr id="3864" name="Google Shape;3864;p79"/>
          <p:cNvSpPr txBox="1"/>
          <p:nvPr>
            <p:ph type="title"/>
          </p:nvPr>
        </p:nvSpPr>
        <p:spPr>
          <a:xfrm>
            <a:off x="628850" y="-76200"/>
            <a:ext cx="5826900" cy="637200"/>
          </a:xfrm>
          <a:prstGeom prst="rect">
            <a:avLst/>
          </a:prstGeom>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4300">
                <a:solidFill>
                  <a:srgbClr val="1B4FA1"/>
                </a:solidFill>
              </a:rPr>
              <a:t>PRIÈRE UNIVERSELLE</a:t>
            </a:r>
            <a:endParaRPr sz="4300">
              <a:solidFill>
                <a:srgbClr val="1B4FA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3868" name="Shape 3868"/>
        <p:cNvGrpSpPr/>
        <p:nvPr/>
      </p:nvGrpSpPr>
      <p:grpSpPr>
        <a:xfrm>
          <a:off x="0" y="0"/>
          <a:ext cx="0" cy="0"/>
          <a:chOff x="0" y="0"/>
          <a:chExt cx="0" cy="0"/>
        </a:xfrm>
      </p:grpSpPr>
      <p:sp>
        <p:nvSpPr>
          <p:cNvPr id="3869" name="Google Shape;3869;p80"/>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3870" name="Google Shape;3870;p80"/>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3871" name="Google Shape;3871;p80"/>
          <p:cNvGrpSpPr/>
          <p:nvPr/>
        </p:nvGrpSpPr>
        <p:grpSpPr>
          <a:xfrm rot="368268">
            <a:off x="5966703" y="456762"/>
            <a:ext cx="2720006" cy="3659256"/>
            <a:chOff x="3113638" y="3719988"/>
            <a:chExt cx="940568" cy="1265521"/>
          </a:xfrm>
        </p:grpSpPr>
        <p:sp>
          <p:nvSpPr>
            <p:cNvPr id="3872" name="Google Shape;3872;p80"/>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3" name="Google Shape;3873;p80"/>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4" name="Google Shape;3874;p80"/>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5" name="Google Shape;3875;p80"/>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6" name="Google Shape;3876;p80"/>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7" name="Google Shape;3877;p80"/>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8" name="Google Shape;3878;p80"/>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9" name="Google Shape;3879;p80"/>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0" name="Google Shape;3880;p80"/>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1" name="Google Shape;3881;p80"/>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2" name="Google Shape;3882;p80"/>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3" name="Google Shape;3883;p80"/>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4" name="Google Shape;3884;p80"/>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5" name="Google Shape;3885;p80"/>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80"/>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7" name="Google Shape;3887;p80"/>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8" name="Google Shape;3888;p80"/>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9" name="Google Shape;3889;p80"/>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0" name="Google Shape;3890;p80"/>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1" name="Google Shape;3891;p80"/>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2" name="Google Shape;3892;p80"/>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3" name="Google Shape;3893;p80"/>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4" name="Google Shape;3894;p80"/>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5" name="Google Shape;3895;p80"/>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6" name="Google Shape;3896;p80"/>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7" name="Google Shape;3897;p80"/>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8" name="Google Shape;3898;p80"/>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9" name="Google Shape;3899;p80"/>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0" name="Google Shape;3900;p80"/>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1" name="Google Shape;3901;p80"/>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2" name="Google Shape;3902;p80"/>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3" name="Google Shape;3903;p80"/>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4" name="Google Shape;3904;p80"/>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5" name="Google Shape;3905;p80"/>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6" name="Google Shape;3906;p80"/>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7" name="Google Shape;3907;p80"/>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8" name="Google Shape;3908;p80"/>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9" name="Google Shape;3909;p80"/>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0" name="Google Shape;3910;p80"/>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1" name="Google Shape;3911;p80"/>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2" name="Google Shape;3912;p80"/>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3" name="Google Shape;3913;p80"/>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4" name="Google Shape;3914;p80"/>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5" name="Google Shape;3915;p80"/>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6" name="Google Shape;3916;p80"/>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7" name="Google Shape;3917;p80"/>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8" name="Google Shape;3918;p80"/>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9" name="Google Shape;3919;p80"/>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0" name="Google Shape;3920;p80"/>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1" name="Google Shape;3921;p80"/>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2" name="Google Shape;3922;p80"/>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3" name="Google Shape;3923;p80"/>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4" name="Google Shape;3924;p80"/>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5" name="Google Shape;3925;p80"/>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6" name="Google Shape;3926;p80"/>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7" name="Google Shape;3927;p80"/>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8" name="Google Shape;3928;p80"/>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9" name="Google Shape;3929;p80"/>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0" name="Google Shape;3930;p80"/>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1" name="Google Shape;3931;p80"/>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2" name="Google Shape;3932;p80"/>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3" name="Google Shape;3933;p80"/>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4" name="Google Shape;3934;p80"/>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5" name="Google Shape;3935;p80"/>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6" name="Google Shape;3936;p80"/>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7" name="Google Shape;3937;p80"/>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8" name="Google Shape;3938;p80"/>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9" name="Google Shape;3939;p80"/>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0" name="Google Shape;3940;p80"/>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1" name="Google Shape;3941;p80"/>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42" name="Google Shape;3942;p80"/>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3943" name="Google Shape;3943;p80"/>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3944" name="Google Shape;3944;p80"/>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3945" name="Google Shape;3945;p80"/>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9" name="Shape 3949"/>
        <p:cNvGrpSpPr/>
        <p:nvPr/>
      </p:nvGrpSpPr>
      <p:grpSpPr>
        <a:xfrm>
          <a:off x="0" y="0"/>
          <a:ext cx="0" cy="0"/>
          <a:chOff x="0" y="0"/>
          <a:chExt cx="0" cy="0"/>
        </a:xfrm>
      </p:grpSpPr>
      <p:sp>
        <p:nvSpPr>
          <p:cNvPr id="3950" name="Google Shape;3950;p81"/>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1" name="Google Shape;3951;p81"/>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OFFERTOIRE (1)</a:t>
            </a:r>
            <a:endParaRPr>
              <a:solidFill>
                <a:srgbClr val="1B4FA1"/>
              </a:solidFill>
            </a:endParaRPr>
          </a:p>
        </p:txBody>
      </p:sp>
      <p:sp>
        <p:nvSpPr>
          <p:cNvPr id="3952" name="Google Shape;3952;p81"/>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Sandra Kouame</a:t>
            </a:r>
            <a:endParaRPr i="1" sz="1200"/>
          </a:p>
        </p:txBody>
      </p:sp>
      <p:pic>
        <p:nvPicPr>
          <p:cNvPr id="3953" name="Google Shape;3953;p81"/>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3954" name="Google Shape;3954;p81"/>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3955" name="Google Shape;3955;p81"/>
          <p:cNvGrpSpPr/>
          <p:nvPr/>
        </p:nvGrpSpPr>
        <p:grpSpPr>
          <a:xfrm rot="412082">
            <a:off x="7001834" y="1824687"/>
            <a:ext cx="1838317" cy="1890387"/>
            <a:chOff x="5943264" y="3408556"/>
            <a:chExt cx="971846" cy="999320"/>
          </a:xfrm>
        </p:grpSpPr>
        <p:sp>
          <p:nvSpPr>
            <p:cNvPr id="3956" name="Google Shape;3956;p81"/>
            <p:cNvSpPr/>
            <p:nvPr/>
          </p:nvSpPr>
          <p:spPr>
            <a:xfrm>
              <a:off x="5943264" y="3408556"/>
              <a:ext cx="971846" cy="999320"/>
            </a:xfrm>
            <a:custGeom>
              <a:rect b="b" l="l" r="r" t="t"/>
              <a:pathLst>
                <a:path extrusionOk="0" h="67762" w="65899">
                  <a:moveTo>
                    <a:pt x="35487" y="1"/>
                  </a:moveTo>
                  <a:cubicBezTo>
                    <a:pt x="28947" y="1"/>
                    <a:pt x="23599" y="6608"/>
                    <a:pt x="23845" y="12918"/>
                  </a:cubicBezTo>
                  <a:cubicBezTo>
                    <a:pt x="24004" y="16770"/>
                    <a:pt x="25468" y="20844"/>
                    <a:pt x="24131" y="24665"/>
                  </a:cubicBezTo>
                  <a:cubicBezTo>
                    <a:pt x="23049" y="27625"/>
                    <a:pt x="20375" y="29726"/>
                    <a:pt x="18115" y="31923"/>
                  </a:cubicBezTo>
                  <a:cubicBezTo>
                    <a:pt x="13530" y="36412"/>
                    <a:pt x="10060" y="42492"/>
                    <a:pt x="10410" y="48859"/>
                  </a:cubicBezTo>
                  <a:cubicBezTo>
                    <a:pt x="10506" y="50387"/>
                    <a:pt x="10665" y="52265"/>
                    <a:pt x="9424" y="53157"/>
                  </a:cubicBezTo>
                  <a:cubicBezTo>
                    <a:pt x="8768" y="53625"/>
                    <a:pt x="8016" y="53700"/>
                    <a:pt x="7244" y="53700"/>
                  </a:cubicBezTo>
                  <a:cubicBezTo>
                    <a:pt x="6885" y="53700"/>
                    <a:pt x="6521" y="53684"/>
                    <a:pt x="6160" y="53684"/>
                  </a:cubicBezTo>
                  <a:cubicBezTo>
                    <a:pt x="5454" y="53684"/>
                    <a:pt x="4762" y="53746"/>
                    <a:pt x="4139" y="54112"/>
                  </a:cubicBezTo>
                  <a:cubicBezTo>
                    <a:pt x="223" y="56436"/>
                    <a:pt x="0" y="63599"/>
                    <a:pt x="3948" y="65954"/>
                  </a:cubicBezTo>
                  <a:cubicBezTo>
                    <a:pt x="5858" y="67100"/>
                    <a:pt x="8150" y="67323"/>
                    <a:pt x="10379" y="67419"/>
                  </a:cubicBezTo>
                  <a:cubicBezTo>
                    <a:pt x="14650" y="67664"/>
                    <a:pt x="18933" y="67761"/>
                    <a:pt x="23221" y="67761"/>
                  </a:cubicBezTo>
                  <a:cubicBezTo>
                    <a:pt x="35074" y="67761"/>
                    <a:pt x="46971" y="67020"/>
                    <a:pt x="58800" y="66623"/>
                  </a:cubicBezTo>
                  <a:cubicBezTo>
                    <a:pt x="61155" y="66559"/>
                    <a:pt x="63893" y="66273"/>
                    <a:pt x="65166" y="64235"/>
                  </a:cubicBezTo>
                  <a:cubicBezTo>
                    <a:pt x="65867" y="63121"/>
                    <a:pt x="65899" y="61752"/>
                    <a:pt x="65899" y="60415"/>
                  </a:cubicBezTo>
                  <a:cubicBezTo>
                    <a:pt x="65676" y="53984"/>
                    <a:pt x="64944" y="47586"/>
                    <a:pt x="63607" y="41346"/>
                  </a:cubicBezTo>
                  <a:lnTo>
                    <a:pt x="63479" y="40741"/>
                  </a:lnTo>
                  <a:cubicBezTo>
                    <a:pt x="60487" y="27402"/>
                    <a:pt x="54534" y="14477"/>
                    <a:pt x="44824" y="4895"/>
                  </a:cubicBezTo>
                  <a:cubicBezTo>
                    <a:pt x="42436" y="2508"/>
                    <a:pt x="39571" y="215"/>
                    <a:pt x="36165" y="24"/>
                  </a:cubicBezTo>
                  <a:cubicBezTo>
                    <a:pt x="35938" y="9"/>
                    <a:pt x="35712" y="1"/>
                    <a:pt x="35487" y="1"/>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7" name="Google Shape;3957;p81"/>
            <p:cNvSpPr/>
            <p:nvPr/>
          </p:nvSpPr>
          <p:spPr>
            <a:xfrm>
              <a:off x="6019792" y="3467592"/>
              <a:ext cx="836640" cy="883936"/>
            </a:xfrm>
            <a:custGeom>
              <a:rect b="b" l="l" r="r" t="t"/>
              <a:pathLst>
                <a:path extrusionOk="0" h="59938" w="56731">
                  <a:moveTo>
                    <a:pt x="48326" y="19707"/>
                  </a:moveTo>
                  <a:lnTo>
                    <a:pt x="48326" y="19707"/>
                  </a:lnTo>
                  <a:cubicBezTo>
                    <a:pt x="48421" y="19770"/>
                    <a:pt x="48421" y="19898"/>
                    <a:pt x="48453" y="19993"/>
                  </a:cubicBezTo>
                  <a:cubicBezTo>
                    <a:pt x="48421" y="19898"/>
                    <a:pt x="48390" y="19770"/>
                    <a:pt x="48326" y="19707"/>
                  </a:cubicBezTo>
                  <a:close/>
                  <a:moveTo>
                    <a:pt x="48740" y="20725"/>
                  </a:moveTo>
                  <a:lnTo>
                    <a:pt x="48740" y="20725"/>
                  </a:lnTo>
                  <a:cubicBezTo>
                    <a:pt x="48772" y="20821"/>
                    <a:pt x="48803" y="20948"/>
                    <a:pt x="48867" y="21044"/>
                  </a:cubicBezTo>
                  <a:cubicBezTo>
                    <a:pt x="48803" y="20948"/>
                    <a:pt x="48772" y="20853"/>
                    <a:pt x="48740" y="20725"/>
                  </a:cubicBezTo>
                  <a:close/>
                  <a:moveTo>
                    <a:pt x="49217" y="22094"/>
                  </a:moveTo>
                  <a:cubicBezTo>
                    <a:pt x="49281" y="22317"/>
                    <a:pt x="49376" y="22604"/>
                    <a:pt x="49440" y="22826"/>
                  </a:cubicBezTo>
                  <a:cubicBezTo>
                    <a:pt x="49376" y="22604"/>
                    <a:pt x="49281" y="22381"/>
                    <a:pt x="49217" y="22094"/>
                  </a:cubicBezTo>
                  <a:close/>
                  <a:moveTo>
                    <a:pt x="25787" y="23750"/>
                  </a:moveTo>
                  <a:cubicBezTo>
                    <a:pt x="25850" y="23750"/>
                    <a:pt x="25882" y="23750"/>
                    <a:pt x="25946" y="23813"/>
                  </a:cubicBezTo>
                  <a:cubicBezTo>
                    <a:pt x="25850" y="23750"/>
                    <a:pt x="25819" y="23750"/>
                    <a:pt x="25787" y="23750"/>
                  </a:cubicBezTo>
                  <a:close/>
                  <a:moveTo>
                    <a:pt x="23336" y="23845"/>
                  </a:moveTo>
                  <a:cubicBezTo>
                    <a:pt x="23304" y="23845"/>
                    <a:pt x="23240" y="23877"/>
                    <a:pt x="23176" y="23877"/>
                  </a:cubicBezTo>
                  <a:cubicBezTo>
                    <a:pt x="23240" y="23877"/>
                    <a:pt x="23272" y="23845"/>
                    <a:pt x="23336" y="23845"/>
                  </a:cubicBezTo>
                  <a:close/>
                  <a:moveTo>
                    <a:pt x="23017" y="23909"/>
                  </a:moveTo>
                  <a:cubicBezTo>
                    <a:pt x="22985" y="23909"/>
                    <a:pt x="22922" y="23972"/>
                    <a:pt x="22858" y="23972"/>
                  </a:cubicBezTo>
                  <a:cubicBezTo>
                    <a:pt x="22922" y="23909"/>
                    <a:pt x="22985" y="23909"/>
                    <a:pt x="23017" y="23909"/>
                  </a:cubicBezTo>
                  <a:close/>
                  <a:moveTo>
                    <a:pt x="22762" y="23972"/>
                  </a:moveTo>
                  <a:cubicBezTo>
                    <a:pt x="22699" y="23972"/>
                    <a:pt x="22667" y="24004"/>
                    <a:pt x="22603" y="24004"/>
                  </a:cubicBezTo>
                  <a:cubicBezTo>
                    <a:pt x="22635" y="24004"/>
                    <a:pt x="22667" y="23972"/>
                    <a:pt x="22762" y="23972"/>
                  </a:cubicBezTo>
                  <a:close/>
                  <a:moveTo>
                    <a:pt x="22221" y="24132"/>
                  </a:moveTo>
                  <a:cubicBezTo>
                    <a:pt x="22189" y="24132"/>
                    <a:pt x="22158" y="24163"/>
                    <a:pt x="22126" y="24163"/>
                  </a:cubicBezTo>
                  <a:cubicBezTo>
                    <a:pt x="22158" y="24132"/>
                    <a:pt x="22189" y="24132"/>
                    <a:pt x="22221" y="24132"/>
                  </a:cubicBezTo>
                  <a:close/>
                  <a:moveTo>
                    <a:pt x="21998" y="24195"/>
                  </a:moveTo>
                  <a:cubicBezTo>
                    <a:pt x="21967" y="24195"/>
                    <a:pt x="21903" y="24227"/>
                    <a:pt x="21871" y="24227"/>
                  </a:cubicBezTo>
                  <a:cubicBezTo>
                    <a:pt x="21903" y="24195"/>
                    <a:pt x="21967" y="24195"/>
                    <a:pt x="21998" y="24195"/>
                  </a:cubicBezTo>
                  <a:close/>
                  <a:moveTo>
                    <a:pt x="21648" y="24323"/>
                  </a:moveTo>
                  <a:lnTo>
                    <a:pt x="21648" y="24323"/>
                  </a:lnTo>
                  <a:cubicBezTo>
                    <a:pt x="21585" y="24323"/>
                    <a:pt x="21585" y="24354"/>
                    <a:pt x="21553" y="24354"/>
                  </a:cubicBezTo>
                  <a:cubicBezTo>
                    <a:pt x="21553" y="24354"/>
                    <a:pt x="21585" y="24323"/>
                    <a:pt x="21648" y="24323"/>
                  </a:cubicBezTo>
                  <a:close/>
                  <a:moveTo>
                    <a:pt x="49758" y="24163"/>
                  </a:moveTo>
                  <a:cubicBezTo>
                    <a:pt x="49822" y="24354"/>
                    <a:pt x="49854" y="24514"/>
                    <a:pt x="49886" y="24705"/>
                  </a:cubicBezTo>
                  <a:cubicBezTo>
                    <a:pt x="49854" y="24514"/>
                    <a:pt x="49790" y="24323"/>
                    <a:pt x="49758" y="24163"/>
                  </a:cubicBezTo>
                  <a:close/>
                  <a:moveTo>
                    <a:pt x="31613" y="32027"/>
                  </a:moveTo>
                  <a:lnTo>
                    <a:pt x="31613" y="32090"/>
                  </a:lnTo>
                  <a:lnTo>
                    <a:pt x="31517" y="32122"/>
                  </a:lnTo>
                  <a:lnTo>
                    <a:pt x="31549" y="32090"/>
                  </a:lnTo>
                  <a:lnTo>
                    <a:pt x="31613" y="32027"/>
                  </a:lnTo>
                  <a:close/>
                  <a:moveTo>
                    <a:pt x="32058" y="32186"/>
                  </a:moveTo>
                  <a:lnTo>
                    <a:pt x="32026" y="32281"/>
                  </a:lnTo>
                  <a:lnTo>
                    <a:pt x="31995" y="32313"/>
                  </a:lnTo>
                  <a:lnTo>
                    <a:pt x="32026" y="32249"/>
                  </a:lnTo>
                  <a:lnTo>
                    <a:pt x="32058" y="32186"/>
                  </a:lnTo>
                  <a:close/>
                  <a:moveTo>
                    <a:pt x="32536" y="32409"/>
                  </a:moveTo>
                  <a:lnTo>
                    <a:pt x="32504" y="32504"/>
                  </a:lnTo>
                  <a:lnTo>
                    <a:pt x="32408" y="32568"/>
                  </a:lnTo>
                  <a:lnTo>
                    <a:pt x="32408" y="32568"/>
                  </a:lnTo>
                  <a:lnTo>
                    <a:pt x="32504" y="32409"/>
                  </a:lnTo>
                  <a:close/>
                  <a:moveTo>
                    <a:pt x="31899" y="32791"/>
                  </a:moveTo>
                  <a:lnTo>
                    <a:pt x="31899" y="32823"/>
                  </a:lnTo>
                  <a:lnTo>
                    <a:pt x="31676" y="32950"/>
                  </a:lnTo>
                  <a:lnTo>
                    <a:pt x="31899" y="32791"/>
                  </a:lnTo>
                  <a:close/>
                  <a:moveTo>
                    <a:pt x="39603" y="28716"/>
                  </a:moveTo>
                  <a:cubicBezTo>
                    <a:pt x="39826" y="29034"/>
                    <a:pt x="40017" y="29321"/>
                    <a:pt x="40017" y="29321"/>
                  </a:cubicBezTo>
                  <a:cubicBezTo>
                    <a:pt x="39794" y="30690"/>
                    <a:pt x="39476" y="32090"/>
                    <a:pt x="39094" y="33523"/>
                  </a:cubicBezTo>
                  <a:cubicBezTo>
                    <a:pt x="38998" y="33427"/>
                    <a:pt x="38871" y="33364"/>
                    <a:pt x="38712" y="33268"/>
                  </a:cubicBezTo>
                  <a:lnTo>
                    <a:pt x="38680" y="33236"/>
                  </a:lnTo>
                  <a:cubicBezTo>
                    <a:pt x="38553" y="33141"/>
                    <a:pt x="38425" y="33045"/>
                    <a:pt x="38362" y="32950"/>
                  </a:cubicBezTo>
                  <a:lnTo>
                    <a:pt x="38298" y="32918"/>
                  </a:lnTo>
                  <a:cubicBezTo>
                    <a:pt x="38202" y="32791"/>
                    <a:pt x="38075" y="32663"/>
                    <a:pt x="37980" y="32568"/>
                  </a:cubicBezTo>
                  <a:lnTo>
                    <a:pt x="37916" y="32472"/>
                  </a:lnTo>
                  <a:cubicBezTo>
                    <a:pt x="37789" y="32345"/>
                    <a:pt x="37725" y="32218"/>
                    <a:pt x="37598" y="32058"/>
                  </a:cubicBezTo>
                  <a:cubicBezTo>
                    <a:pt x="37598" y="32058"/>
                    <a:pt x="37629" y="32058"/>
                    <a:pt x="37629" y="32027"/>
                  </a:cubicBezTo>
                  <a:cubicBezTo>
                    <a:pt x="37661" y="31995"/>
                    <a:pt x="37693" y="31963"/>
                    <a:pt x="37693" y="31867"/>
                  </a:cubicBezTo>
                  <a:cubicBezTo>
                    <a:pt x="37693" y="31867"/>
                    <a:pt x="37693" y="31836"/>
                    <a:pt x="37757" y="31836"/>
                  </a:cubicBezTo>
                  <a:cubicBezTo>
                    <a:pt x="37757" y="31804"/>
                    <a:pt x="37789" y="31740"/>
                    <a:pt x="37789" y="31740"/>
                  </a:cubicBezTo>
                  <a:cubicBezTo>
                    <a:pt x="37789" y="31708"/>
                    <a:pt x="37820" y="31708"/>
                    <a:pt x="37820" y="31676"/>
                  </a:cubicBezTo>
                  <a:cubicBezTo>
                    <a:pt x="37852" y="31645"/>
                    <a:pt x="37916" y="31549"/>
                    <a:pt x="37948" y="31485"/>
                  </a:cubicBezTo>
                  <a:cubicBezTo>
                    <a:pt x="37948" y="31422"/>
                    <a:pt x="37980" y="31422"/>
                    <a:pt x="37980" y="31390"/>
                  </a:cubicBezTo>
                  <a:lnTo>
                    <a:pt x="38107" y="31167"/>
                  </a:lnTo>
                  <a:cubicBezTo>
                    <a:pt x="38107" y="31167"/>
                    <a:pt x="38107" y="31103"/>
                    <a:pt x="38139" y="31103"/>
                  </a:cubicBezTo>
                  <a:cubicBezTo>
                    <a:pt x="38171" y="31040"/>
                    <a:pt x="38266" y="30912"/>
                    <a:pt x="38330" y="30785"/>
                  </a:cubicBezTo>
                  <a:cubicBezTo>
                    <a:pt x="38330" y="30753"/>
                    <a:pt x="38393" y="30721"/>
                    <a:pt x="38393" y="30721"/>
                  </a:cubicBezTo>
                  <a:lnTo>
                    <a:pt x="38616" y="30371"/>
                  </a:lnTo>
                  <a:cubicBezTo>
                    <a:pt x="38616" y="30308"/>
                    <a:pt x="38648" y="30308"/>
                    <a:pt x="38648" y="30276"/>
                  </a:cubicBezTo>
                  <a:cubicBezTo>
                    <a:pt x="38744" y="30148"/>
                    <a:pt x="38807" y="30053"/>
                    <a:pt x="38903" y="29894"/>
                  </a:cubicBezTo>
                  <a:cubicBezTo>
                    <a:pt x="38903" y="29830"/>
                    <a:pt x="38935" y="29830"/>
                    <a:pt x="38935" y="29798"/>
                  </a:cubicBezTo>
                  <a:cubicBezTo>
                    <a:pt x="39030" y="29639"/>
                    <a:pt x="39126" y="29512"/>
                    <a:pt x="39221" y="29353"/>
                  </a:cubicBezTo>
                  <a:cubicBezTo>
                    <a:pt x="39253" y="29321"/>
                    <a:pt x="39253" y="29289"/>
                    <a:pt x="39285" y="29257"/>
                  </a:cubicBezTo>
                  <a:cubicBezTo>
                    <a:pt x="39412" y="29098"/>
                    <a:pt x="39508" y="28939"/>
                    <a:pt x="39603" y="28716"/>
                  </a:cubicBezTo>
                  <a:close/>
                  <a:moveTo>
                    <a:pt x="25978" y="35051"/>
                  </a:moveTo>
                  <a:cubicBezTo>
                    <a:pt x="25978" y="35115"/>
                    <a:pt x="25946" y="35146"/>
                    <a:pt x="25946" y="35146"/>
                  </a:cubicBezTo>
                  <a:cubicBezTo>
                    <a:pt x="25946" y="35146"/>
                    <a:pt x="25946" y="35115"/>
                    <a:pt x="25978" y="35051"/>
                  </a:cubicBezTo>
                  <a:close/>
                  <a:moveTo>
                    <a:pt x="26010" y="22986"/>
                  </a:moveTo>
                  <a:cubicBezTo>
                    <a:pt x="26201" y="23081"/>
                    <a:pt x="26455" y="23208"/>
                    <a:pt x="26742" y="23368"/>
                  </a:cubicBezTo>
                  <a:cubicBezTo>
                    <a:pt x="26901" y="23431"/>
                    <a:pt x="27092" y="23527"/>
                    <a:pt x="27315" y="23559"/>
                  </a:cubicBezTo>
                  <a:cubicBezTo>
                    <a:pt x="27570" y="23590"/>
                    <a:pt x="27729" y="23590"/>
                    <a:pt x="27888" y="23590"/>
                  </a:cubicBezTo>
                  <a:cubicBezTo>
                    <a:pt x="27920" y="24673"/>
                    <a:pt x="28174" y="26010"/>
                    <a:pt x="28970" y="27060"/>
                  </a:cubicBezTo>
                  <a:cubicBezTo>
                    <a:pt x="29240" y="27125"/>
                    <a:pt x="29566" y="27158"/>
                    <a:pt x="29939" y="27158"/>
                  </a:cubicBezTo>
                  <a:cubicBezTo>
                    <a:pt x="30491" y="27158"/>
                    <a:pt x="31145" y="27085"/>
                    <a:pt x="31867" y="26933"/>
                  </a:cubicBezTo>
                  <a:cubicBezTo>
                    <a:pt x="31931" y="28015"/>
                    <a:pt x="32090" y="29002"/>
                    <a:pt x="32249" y="29957"/>
                  </a:cubicBezTo>
                  <a:lnTo>
                    <a:pt x="32217" y="30021"/>
                  </a:lnTo>
                  <a:cubicBezTo>
                    <a:pt x="32217" y="30021"/>
                    <a:pt x="31549" y="30435"/>
                    <a:pt x="31390" y="30690"/>
                  </a:cubicBezTo>
                  <a:cubicBezTo>
                    <a:pt x="31390" y="30690"/>
                    <a:pt x="31040" y="31135"/>
                    <a:pt x="30785" y="31963"/>
                  </a:cubicBezTo>
                  <a:lnTo>
                    <a:pt x="30785" y="31995"/>
                  </a:lnTo>
                  <a:lnTo>
                    <a:pt x="30085" y="32249"/>
                  </a:lnTo>
                  <a:cubicBezTo>
                    <a:pt x="29957" y="32249"/>
                    <a:pt x="29798" y="32313"/>
                    <a:pt x="29671" y="32409"/>
                  </a:cubicBezTo>
                  <a:cubicBezTo>
                    <a:pt x="29543" y="32472"/>
                    <a:pt x="29384" y="32568"/>
                    <a:pt x="29289" y="32663"/>
                  </a:cubicBezTo>
                  <a:cubicBezTo>
                    <a:pt x="29034" y="32886"/>
                    <a:pt x="28843" y="33109"/>
                    <a:pt x="28684" y="33364"/>
                  </a:cubicBezTo>
                  <a:lnTo>
                    <a:pt x="28652" y="33427"/>
                  </a:lnTo>
                  <a:lnTo>
                    <a:pt x="27442" y="34160"/>
                  </a:lnTo>
                  <a:cubicBezTo>
                    <a:pt x="27092" y="34351"/>
                    <a:pt x="26774" y="34542"/>
                    <a:pt x="26455" y="34701"/>
                  </a:cubicBezTo>
                  <a:cubicBezTo>
                    <a:pt x="26424" y="34701"/>
                    <a:pt x="26424" y="34733"/>
                    <a:pt x="26360" y="34733"/>
                  </a:cubicBezTo>
                  <a:lnTo>
                    <a:pt x="26328" y="34701"/>
                  </a:lnTo>
                  <a:cubicBezTo>
                    <a:pt x="26264" y="34701"/>
                    <a:pt x="26201" y="34733"/>
                    <a:pt x="26169" y="34796"/>
                  </a:cubicBezTo>
                  <a:cubicBezTo>
                    <a:pt x="26169" y="34796"/>
                    <a:pt x="26010" y="34828"/>
                    <a:pt x="25723" y="34892"/>
                  </a:cubicBezTo>
                  <a:cubicBezTo>
                    <a:pt x="25564" y="34955"/>
                    <a:pt x="25373" y="35019"/>
                    <a:pt x="25182" y="35115"/>
                  </a:cubicBezTo>
                  <a:cubicBezTo>
                    <a:pt x="24450" y="35337"/>
                    <a:pt x="23463" y="35751"/>
                    <a:pt x="22444" y="36229"/>
                  </a:cubicBezTo>
                  <a:cubicBezTo>
                    <a:pt x="22922" y="35274"/>
                    <a:pt x="23081" y="34223"/>
                    <a:pt x="23081" y="33268"/>
                  </a:cubicBezTo>
                  <a:lnTo>
                    <a:pt x="23081" y="33205"/>
                  </a:lnTo>
                  <a:cubicBezTo>
                    <a:pt x="23081" y="32823"/>
                    <a:pt x="23017" y="32504"/>
                    <a:pt x="23017" y="32249"/>
                  </a:cubicBezTo>
                  <a:cubicBezTo>
                    <a:pt x="22954" y="31613"/>
                    <a:pt x="23081" y="30976"/>
                    <a:pt x="23336" y="30371"/>
                  </a:cubicBezTo>
                  <a:lnTo>
                    <a:pt x="23749" y="30180"/>
                  </a:lnTo>
                  <a:cubicBezTo>
                    <a:pt x="23909" y="30085"/>
                    <a:pt x="23972" y="29926"/>
                    <a:pt x="23972" y="29766"/>
                  </a:cubicBezTo>
                  <a:lnTo>
                    <a:pt x="23972" y="29575"/>
                  </a:lnTo>
                  <a:lnTo>
                    <a:pt x="23972" y="29480"/>
                  </a:lnTo>
                  <a:lnTo>
                    <a:pt x="24195" y="29289"/>
                  </a:lnTo>
                  <a:cubicBezTo>
                    <a:pt x="24927" y="29735"/>
                    <a:pt x="25659" y="29989"/>
                    <a:pt x="25659" y="29989"/>
                  </a:cubicBezTo>
                  <a:cubicBezTo>
                    <a:pt x="25659" y="29989"/>
                    <a:pt x="25839" y="30018"/>
                    <a:pt x="26081" y="30018"/>
                  </a:cubicBezTo>
                  <a:cubicBezTo>
                    <a:pt x="26281" y="30018"/>
                    <a:pt x="26525" y="29998"/>
                    <a:pt x="26742" y="29926"/>
                  </a:cubicBezTo>
                  <a:cubicBezTo>
                    <a:pt x="26837" y="29512"/>
                    <a:pt x="26965" y="29034"/>
                    <a:pt x="26997" y="28557"/>
                  </a:cubicBezTo>
                  <a:cubicBezTo>
                    <a:pt x="27124" y="28557"/>
                    <a:pt x="27219" y="28493"/>
                    <a:pt x="27219" y="28397"/>
                  </a:cubicBezTo>
                  <a:cubicBezTo>
                    <a:pt x="27283" y="27506"/>
                    <a:pt x="27092" y="26647"/>
                    <a:pt x="26965" y="26328"/>
                  </a:cubicBezTo>
                  <a:cubicBezTo>
                    <a:pt x="26933" y="26233"/>
                    <a:pt x="26933" y="26169"/>
                    <a:pt x="26933" y="26169"/>
                  </a:cubicBezTo>
                  <a:cubicBezTo>
                    <a:pt x="26933" y="26105"/>
                    <a:pt x="26901" y="26010"/>
                    <a:pt x="26901" y="25978"/>
                  </a:cubicBezTo>
                  <a:cubicBezTo>
                    <a:pt x="26965" y="25978"/>
                    <a:pt x="26997" y="25946"/>
                    <a:pt x="27092" y="25946"/>
                  </a:cubicBezTo>
                  <a:cubicBezTo>
                    <a:pt x="27092" y="25532"/>
                    <a:pt x="26901" y="25150"/>
                    <a:pt x="26901" y="25150"/>
                  </a:cubicBezTo>
                  <a:cubicBezTo>
                    <a:pt x="27060" y="25150"/>
                    <a:pt x="27156" y="25055"/>
                    <a:pt x="27156" y="24896"/>
                  </a:cubicBezTo>
                  <a:cubicBezTo>
                    <a:pt x="27219" y="24641"/>
                    <a:pt x="27156" y="24227"/>
                    <a:pt x="26774" y="23941"/>
                  </a:cubicBezTo>
                  <a:cubicBezTo>
                    <a:pt x="26620" y="23915"/>
                    <a:pt x="26488" y="23890"/>
                    <a:pt x="26326" y="23864"/>
                  </a:cubicBezTo>
                  <a:lnTo>
                    <a:pt x="26326" y="23864"/>
                  </a:lnTo>
                  <a:cubicBezTo>
                    <a:pt x="26466" y="23881"/>
                    <a:pt x="26629" y="23892"/>
                    <a:pt x="26774" y="23941"/>
                  </a:cubicBezTo>
                  <a:cubicBezTo>
                    <a:pt x="26774" y="23941"/>
                    <a:pt x="26583" y="23431"/>
                    <a:pt x="26010" y="22986"/>
                  </a:cubicBezTo>
                  <a:close/>
                  <a:moveTo>
                    <a:pt x="38616" y="36488"/>
                  </a:moveTo>
                  <a:cubicBezTo>
                    <a:pt x="38616" y="36710"/>
                    <a:pt x="38584" y="36931"/>
                    <a:pt x="38584" y="37120"/>
                  </a:cubicBezTo>
                  <a:cubicBezTo>
                    <a:pt x="38584" y="36899"/>
                    <a:pt x="38616" y="36709"/>
                    <a:pt x="38616" y="36488"/>
                  </a:cubicBezTo>
                  <a:close/>
                  <a:moveTo>
                    <a:pt x="26010" y="38457"/>
                  </a:moveTo>
                  <a:cubicBezTo>
                    <a:pt x="26041" y="38553"/>
                    <a:pt x="26042" y="38648"/>
                    <a:pt x="26105" y="38776"/>
                  </a:cubicBezTo>
                  <a:cubicBezTo>
                    <a:pt x="26042" y="38680"/>
                    <a:pt x="26041" y="38553"/>
                    <a:pt x="26010" y="38457"/>
                  </a:cubicBezTo>
                  <a:close/>
                  <a:moveTo>
                    <a:pt x="26659" y="39893"/>
                  </a:moveTo>
                  <a:lnTo>
                    <a:pt x="26678" y="39922"/>
                  </a:lnTo>
                  <a:cubicBezTo>
                    <a:pt x="26670" y="39914"/>
                    <a:pt x="26664" y="39904"/>
                    <a:pt x="26659" y="39893"/>
                  </a:cubicBezTo>
                  <a:close/>
                  <a:moveTo>
                    <a:pt x="50809" y="58577"/>
                  </a:moveTo>
                  <a:lnTo>
                    <a:pt x="50745" y="58609"/>
                  </a:lnTo>
                  <a:cubicBezTo>
                    <a:pt x="50777" y="58577"/>
                    <a:pt x="50777" y="58577"/>
                    <a:pt x="50809" y="58577"/>
                  </a:cubicBezTo>
                  <a:close/>
                  <a:moveTo>
                    <a:pt x="30944" y="1"/>
                  </a:moveTo>
                  <a:cubicBezTo>
                    <a:pt x="26137" y="1"/>
                    <a:pt x="22221" y="3885"/>
                    <a:pt x="22221" y="8724"/>
                  </a:cubicBezTo>
                  <a:cubicBezTo>
                    <a:pt x="22221" y="13531"/>
                    <a:pt x="26137" y="17414"/>
                    <a:pt x="30944" y="17414"/>
                  </a:cubicBezTo>
                  <a:cubicBezTo>
                    <a:pt x="32249" y="17414"/>
                    <a:pt x="33523" y="17160"/>
                    <a:pt x="34637" y="16587"/>
                  </a:cubicBezTo>
                  <a:cubicBezTo>
                    <a:pt x="34701" y="16746"/>
                    <a:pt x="34764" y="16905"/>
                    <a:pt x="34923" y="17001"/>
                  </a:cubicBezTo>
                  <a:cubicBezTo>
                    <a:pt x="35019" y="17796"/>
                    <a:pt x="35083" y="18943"/>
                    <a:pt x="35242" y="19929"/>
                  </a:cubicBezTo>
                  <a:cubicBezTo>
                    <a:pt x="34319" y="19929"/>
                    <a:pt x="33905" y="20757"/>
                    <a:pt x="33905" y="20757"/>
                  </a:cubicBezTo>
                  <a:cubicBezTo>
                    <a:pt x="33905" y="20757"/>
                    <a:pt x="33629" y="20676"/>
                    <a:pt x="33262" y="20676"/>
                  </a:cubicBezTo>
                  <a:cubicBezTo>
                    <a:pt x="33115" y="20676"/>
                    <a:pt x="32954" y="20689"/>
                    <a:pt x="32790" y="20725"/>
                  </a:cubicBezTo>
                  <a:cubicBezTo>
                    <a:pt x="32186" y="20821"/>
                    <a:pt x="31931" y="21457"/>
                    <a:pt x="31931" y="21457"/>
                  </a:cubicBezTo>
                  <a:cubicBezTo>
                    <a:pt x="29671" y="21680"/>
                    <a:pt x="27952" y="21808"/>
                    <a:pt x="27952" y="21808"/>
                  </a:cubicBezTo>
                  <a:cubicBezTo>
                    <a:pt x="27952" y="21808"/>
                    <a:pt x="27952" y="21871"/>
                    <a:pt x="27920" y="21967"/>
                  </a:cubicBezTo>
                  <a:cubicBezTo>
                    <a:pt x="27920" y="21967"/>
                    <a:pt x="27156" y="21776"/>
                    <a:pt x="26296" y="21648"/>
                  </a:cubicBezTo>
                  <a:cubicBezTo>
                    <a:pt x="26264" y="21648"/>
                    <a:pt x="26201" y="21617"/>
                    <a:pt x="26201" y="21617"/>
                  </a:cubicBezTo>
                  <a:lnTo>
                    <a:pt x="26105" y="21617"/>
                  </a:lnTo>
                  <a:cubicBezTo>
                    <a:pt x="25946" y="21553"/>
                    <a:pt x="25787" y="21553"/>
                    <a:pt x="25659" y="21553"/>
                  </a:cubicBezTo>
                  <a:cubicBezTo>
                    <a:pt x="25628" y="21553"/>
                    <a:pt x="25564" y="21617"/>
                    <a:pt x="25500" y="21617"/>
                  </a:cubicBezTo>
                  <a:lnTo>
                    <a:pt x="25023" y="21617"/>
                  </a:lnTo>
                  <a:cubicBezTo>
                    <a:pt x="24864" y="21617"/>
                    <a:pt x="24704" y="21648"/>
                    <a:pt x="24577" y="21712"/>
                  </a:cubicBezTo>
                  <a:lnTo>
                    <a:pt x="22985" y="22572"/>
                  </a:lnTo>
                  <a:cubicBezTo>
                    <a:pt x="22954" y="22572"/>
                    <a:pt x="22954" y="22604"/>
                    <a:pt x="22954" y="22635"/>
                  </a:cubicBezTo>
                  <a:lnTo>
                    <a:pt x="22985" y="22667"/>
                  </a:lnTo>
                  <a:cubicBezTo>
                    <a:pt x="21680" y="23240"/>
                    <a:pt x="21362" y="24418"/>
                    <a:pt x="21362" y="24418"/>
                  </a:cubicBezTo>
                  <a:cubicBezTo>
                    <a:pt x="21234" y="24482"/>
                    <a:pt x="21107" y="24577"/>
                    <a:pt x="21107" y="24736"/>
                  </a:cubicBezTo>
                  <a:cubicBezTo>
                    <a:pt x="21075" y="24959"/>
                    <a:pt x="21043" y="25310"/>
                    <a:pt x="21107" y="25660"/>
                  </a:cubicBezTo>
                  <a:cubicBezTo>
                    <a:pt x="21156" y="25757"/>
                    <a:pt x="21223" y="25799"/>
                    <a:pt x="21295" y="25799"/>
                  </a:cubicBezTo>
                  <a:cubicBezTo>
                    <a:pt x="21317" y="25799"/>
                    <a:pt x="21339" y="25795"/>
                    <a:pt x="21362" y="25787"/>
                  </a:cubicBezTo>
                  <a:lnTo>
                    <a:pt x="21362" y="25819"/>
                  </a:lnTo>
                  <a:cubicBezTo>
                    <a:pt x="21362" y="25819"/>
                    <a:pt x="21203" y="26806"/>
                    <a:pt x="20534" y="27060"/>
                  </a:cubicBezTo>
                  <a:cubicBezTo>
                    <a:pt x="20789" y="27029"/>
                    <a:pt x="21107" y="26806"/>
                    <a:pt x="21362" y="26710"/>
                  </a:cubicBezTo>
                  <a:lnTo>
                    <a:pt x="21362" y="26710"/>
                  </a:lnTo>
                  <a:cubicBezTo>
                    <a:pt x="21266" y="27220"/>
                    <a:pt x="21075" y="27697"/>
                    <a:pt x="20757" y="28079"/>
                  </a:cubicBezTo>
                  <a:cubicBezTo>
                    <a:pt x="20699" y="28166"/>
                    <a:pt x="20747" y="28306"/>
                    <a:pt x="20852" y="28306"/>
                  </a:cubicBezTo>
                  <a:cubicBezTo>
                    <a:pt x="20862" y="28306"/>
                    <a:pt x="20873" y="28305"/>
                    <a:pt x="20884" y="28302"/>
                  </a:cubicBezTo>
                  <a:cubicBezTo>
                    <a:pt x="20902" y="28302"/>
                    <a:pt x="20940" y="28302"/>
                    <a:pt x="20976" y="28291"/>
                  </a:cubicBezTo>
                  <a:lnTo>
                    <a:pt x="20976" y="28291"/>
                  </a:lnTo>
                  <a:cubicBezTo>
                    <a:pt x="20676" y="28515"/>
                    <a:pt x="20352" y="28657"/>
                    <a:pt x="20057" y="28716"/>
                  </a:cubicBezTo>
                  <a:lnTo>
                    <a:pt x="19929" y="28716"/>
                  </a:lnTo>
                  <a:cubicBezTo>
                    <a:pt x="19882" y="28709"/>
                    <a:pt x="19827" y="28706"/>
                    <a:pt x="19764" y="28706"/>
                  </a:cubicBezTo>
                  <a:cubicBezTo>
                    <a:pt x="19237" y="28706"/>
                    <a:pt x="18185" y="28956"/>
                    <a:pt x="16905" y="29639"/>
                  </a:cubicBezTo>
                  <a:cubicBezTo>
                    <a:pt x="13881" y="31326"/>
                    <a:pt x="9710" y="35656"/>
                    <a:pt x="8851" y="45556"/>
                  </a:cubicBezTo>
                  <a:cubicBezTo>
                    <a:pt x="8978" y="46703"/>
                    <a:pt x="10379" y="50586"/>
                    <a:pt x="11843" y="53802"/>
                  </a:cubicBezTo>
                  <a:cubicBezTo>
                    <a:pt x="11555" y="53768"/>
                    <a:pt x="11251" y="53754"/>
                    <a:pt x="10946" y="53754"/>
                  </a:cubicBezTo>
                  <a:cubicBezTo>
                    <a:pt x="10377" y="53754"/>
                    <a:pt x="9805" y="53803"/>
                    <a:pt x="9328" y="53865"/>
                  </a:cubicBezTo>
                  <a:cubicBezTo>
                    <a:pt x="9328" y="53865"/>
                    <a:pt x="9296" y="53961"/>
                    <a:pt x="9169" y="54088"/>
                  </a:cubicBezTo>
                  <a:lnTo>
                    <a:pt x="2770" y="53674"/>
                  </a:lnTo>
                  <a:cubicBezTo>
                    <a:pt x="2770" y="53674"/>
                    <a:pt x="2133" y="53197"/>
                    <a:pt x="1783" y="53197"/>
                  </a:cubicBezTo>
                  <a:cubicBezTo>
                    <a:pt x="1624" y="53197"/>
                    <a:pt x="478" y="53197"/>
                    <a:pt x="478" y="54343"/>
                  </a:cubicBezTo>
                  <a:cubicBezTo>
                    <a:pt x="478" y="54789"/>
                    <a:pt x="414" y="55553"/>
                    <a:pt x="255" y="56062"/>
                  </a:cubicBezTo>
                  <a:cubicBezTo>
                    <a:pt x="223" y="56189"/>
                    <a:pt x="192" y="56317"/>
                    <a:pt x="160" y="56476"/>
                  </a:cubicBezTo>
                  <a:cubicBezTo>
                    <a:pt x="64" y="56794"/>
                    <a:pt x="1" y="57144"/>
                    <a:pt x="1" y="57463"/>
                  </a:cubicBezTo>
                  <a:cubicBezTo>
                    <a:pt x="1" y="57972"/>
                    <a:pt x="160" y="58450"/>
                    <a:pt x="669" y="58736"/>
                  </a:cubicBezTo>
                  <a:cubicBezTo>
                    <a:pt x="733" y="58800"/>
                    <a:pt x="860" y="58863"/>
                    <a:pt x="987" y="58863"/>
                  </a:cubicBezTo>
                  <a:lnTo>
                    <a:pt x="1019" y="58863"/>
                  </a:lnTo>
                  <a:cubicBezTo>
                    <a:pt x="1051" y="58895"/>
                    <a:pt x="1147" y="58927"/>
                    <a:pt x="1210" y="58927"/>
                  </a:cubicBezTo>
                  <a:cubicBezTo>
                    <a:pt x="1274" y="58927"/>
                    <a:pt x="1338" y="58927"/>
                    <a:pt x="1369" y="58895"/>
                  </a:cubicBezTo>
                  <a:cubicBezTo>
                    <a:pt x="1433" y="58927"/>
                    <a:pt x="1497" y="58927"/>
                    <a:pt x="1529" y="58927"/>
                  </a:cubicBezTo>
                  <a:cubicBezTo>
                    <a:pt x="1624" y="58927"/>
                    <a:pt x="1688" y="58895"/>
                    <a:pt x="1751" y="58895"/>
                  </a:cubicBezTo>
                  <a:cubicBezTo>
                    <a:pt x="1783" y="58927"/>
                    <a:pt x="1847" y="58927"/>
                    <a:pt x="1942" y="58927"/>
                  </a:cubicBezTo>
                  <a:cubicBezTo>
                    <a:pt x="2006" y="58927"/>
                    <a:pt x="2070" y="58927"/>
                    <a:pt x="2102" y="58895"/>
                  </a:cubicBezTo>
                  <a:cubicBezTo>
                    <a:pt x="2133" y="58927"/>
                    <a:pt x="2229" y="58927"/>
                    <a:pt x="2261" y="58927"/>
                  </a:cubicBezTo>
                  <a:cubicBezTo>
                    <a:pt x="2324" y="58927"/>
                    <a:pt x="2420" y="58927"/>
                    <a:pt x="2452" y="58895"/>
                  </a:cubicBezTo>
                  <a:cubicBezTo>
                    <a:pt x="2547" y="58927"/>
                    <a:pt x="2579" y="58927"/>
                    <a:pt x="2643" y="58927"/>
                  </a:cubicBezTo>
                  <a:cubicBezTo>
                    <a:pt x="2866" y="58927"/>
                    <a:pt x="3025" y="58800"/>
                    <a:pt x="3025" y="58704"/>
                  </a:cubicBezTo>
                  <a:cubicBezTo>
                    <a:pt x="3025" y="58609"/>
                    <a:pt x="2961" y="58577"/>
                    <a:pt x="2898" y="58545"/>
                  </a:cubicBezTo>
                  <a:cubicBezTo>
                    <a:pt x="1847" y="57781"/>
                    <a:pt x="1847" y="57495"/>
                    <a:pt x="1847" y="56953"/>
                  </a:cubicBezTo>
                  <a:lnTo>
                    <a:pt x="1847" y="56794"/>
                  </a:lnTo>
                  <a:cubicBezTo>
                    <a:pt x="1847" y="56730"/>
                    <a:pt x="1847" y="56699"/>
                    <a:pt x="1911" y="56667"/>
                  </a:cubicBezTo>
                  <a:cubicBezTo>
                    <a:pt x="2044" y="56133"/>
                    <a:pt x="2513" y="55801"/>
                    <a:pt x="3036" y="55801"/>
                  </a:cubicBezTo>
                  <a:cubicBezTo>
                    <a:pt x="3137" y="55801"/>
                    <a:pt x="3240" y="55813"/>
                    <a:pt x="3343" y="55839"/>
                  </a:cubicBezTo>
                  <a:lnTo>
                    <a:pt x="3407" y="55839"/>
                  </a:lnTo>
                  <a:lnTo>
                    <a:pt x="8596" y="57463"/>
                  </a:lnTo>
                  <a:cubicBezTo>
                    <a:pt x="8628" y="57622"/>
                    <a:pt x="8660" y="57749"/>
                    <a:pt x="8755" y="57908"/>
                  </a:cubicBezTo>
                  <a:lnTo>
                    <a:pt x="8819" y="57972"/>
                  </a:lnTo>
                  <a:cubicBezTo>
                    <a:pt x="10016" y="59170"/>
                    <a:pt x="12876" y="59937"/>
                    <a:pt x="15544" y="59937"/>
                  </a:cubicBezTo>
                  <a:cubicBezTo>
                    <a:pt x="16280" y="59937"/>
                    <a:pt x="17001" y="59879"/>
                    <a:pt x="17669" y="59755"/>
                  </a:cubicBezTo>
                  <a:cubicBezTo>
                    <a:pt x="18656" y="58895"/>
                    <a:pt x="18178" y="53006"/>
                    <a:pt x="18178" y="52974"/>
                  </a:cubicBezTo>
                  <a:cubicBezTo>
                    <a:pt x="18178" y="52337"/>
                    <a:pt x="18146" y="51637"/>
                    <a:pt x="18051" y="51000"/>
                  </a:cubicBezTo>
                  <a:cubicBezTo>
                    <a:pt x="18051" y="50841"/>
                    <a:pt x="18019" y="50682"/>
                    <a:pt x="18019" y="50491"/>
                  </a:cubicBezTo>
                  <a:cubicBezTo>
                    <a:pt x="18465" y="50427"/>
                    <a:pt x="18942" y="50300"/>
                    <a:pt x="19356" y="50173"/>
                  </a:cubicBezTo>
                  <a:cubicBezTo>
                    <a:pt x="19770" y="50077"/>
                    <a:pt x="20120" y="49950"/>
                    <a:pt x="20534" y="49822"/>
                  </a:cubicBezTo>
                  <a:cubicBezTo>
                    <a:pt x="20725" y="49727"/>
                    <a:pt x="20884" y="49695"/>
                    <a:pt x="21075" y="49631"/>
                  </a:cubicBezTo>
                  <a:lnTo>
                    <a:pt x="21075" y="49981"/>
                  </a:lnTo>
                  <a:cubicBezTo>
                    <a:pt x="21075" y="50364"/>
                    <a:pt x="21107" y="50873"/>
                    <a:pt x="21266" y="51319"/>
                  </a:cubicBezTo>
                  <a:cubicBezTo>
                    <a:pt x="21266" y="51319"/>
                    <a:pt x="21712" y="51414"/>
                    <a:pt x="22380" y="51446"/>
                  </a:cubicBezTo>
                  <a:cubicBezTo>
                    <a:pt x="22635" y="53388"/>
                    <a:pt x="22794" y="55616"/>
                    <a:pt x="22667" y="57622"/>
                  </a:cubicBezTo>
                  <a:cubicBezTo>
                    <a:pt x="22667" y="57622"/>
                    <a:pt x="22189" y="58131"/>
                    <a:pt x="22189" y="58800"/>
                  </a:cubicBezTo>
                  <a:cubicBezTo>
                    <a:pt x="22189" y="58895"/>
                    <a:pt x="22189" y="59023"/>
                    <a:pt x="22221" y="59086"/>
                  </a:cubicBezTo>
                  <a:cubicBezTo>
                    <a:pt x="22317" y="59436"/>
                    <a:pt x="22635" y="59723"/>
                    <a:pt x="22985" y="59723"/>
                  </a:cubicBezTo>
                  <a:lnTo>
                    <a:pt x="28015" y="59723"/>
                  </a:lnTo>
                  <a:cubicBezTo>
                    <a:pt x="28015" y="59691"/>
                    <a:pt x="28047" y="59691"/>
                    <a:pt x="28047" y="59659"/>
                  </a:cubicBezTo>
                  <a:cubicBezTo>
                    <a:pt x="28047" y="59532"/>
                    <a:pt x="27920" y="59436"/>
                    <a:pt x="27792" y="59436"/>
                  </a:cubicBezTo>
                  <a:cubicBezTo>
                    <a:pt x="27761" y="59405"/>
                    <a:pt x="27729" y="59405"/>
                    <a:pt x="27697" y="59373"/>
                  </a:cubicBezTo>
                  <a:cubicBezTo>
                    <a:pt x="27601" y="59214"/>
                    <a:pt x="27442" y="59118"/>
                    <a:pt x="27251" y="59118"/>
                  </a:cubicBezTo>
                  <a:cubicBezTo>
                    <a:pt x="27156" y="59118"/>
                    <a:pt x="26901" y="59182"/>
                    <a:pt x="26901" y="59182"/>
                  </a:cubicBezTo>
                  <a:cubicBezTo>
                    <a:pt x="26774" y="59118"/>
                    <a:pt x="26678" y="59118"/>
                    <a:pt x="26615" y="59086"/>
                  </a:cubicBezTo>
                  <a:cubicBezTo>
                    <a:pt x="25341" y="58736"/>
                    <a:pt x="25373" y="58481"/>
                    <a:pt x="24704" y="58004"/>
                  </a:cubicBezTo>
                  <a:cubicBezTo>
                    <a:pt x="24577" y="57940"/>
                    <a:pt x="24513" y="57749"/>
                    <a:pt x="24545" y="57622"/>
                  </a:cubicBezTo>
                  <a:lnTo>
                    <a:pt x="26169" y="51860"/>
                  </a:lnTo>
                  <a:lnTo>
                    <a:pt x="26328" y="51287"/>
                  </a:lnTo>
                  <a:lnTo>
                    <a:pt x="26328" y="51287"/>
                  </a:lnTo>
                  <a:cubicBezTo>
                    <a:pt x="25723" y="51414"/>
                    <a:pt x="25150" y="51478"/>
                    <a:pt x="24545" y="51478"/>
                  </a:cubicBezTo>
                  <a:lnTo>
                    <a:pt x="24068" y="51478"/>
                  </a:lnTo>
                  <a:cubicBezTo>
                    <a:pt x="24768" y="51478"/>
                    <a:pt x="25564" y="51414"/>
                    <a:pt x="26328" y="51255"/>
                  </a:cubicBezTo>
                  <a:cubicBezTo>
                    <a:pt x="26360" y="51255"/>
                    <a:pt x="26455" y="51223"/>
                    <a:pt x="26487" y="51223"/>
                  </a:cubicBezTo>
                  <a:cubicBezTo>
                    <a:pt x="27410" y="49854"/>
                    <a:pt x="29511" y="42978"/>
                    <a:pt x="26519" y="42405"/>
                  </a:cubicBezTo>
                  <a:cubicBezTo>
                    <a:pt x="26187" y="42344"/>
                    <a:pt x="25796" y="42316"/>
                    <a:pt x="25362" y="42316"/>
                  </a:cubicBezTo>
                  <a:cubicBezTo>
                    <a:pt x="24212" y="42316"/>
                    <a:pt x="22763" y="42510"/>
                    <a:pt x="21330" y="42787"/>
                  </a:cubicBezTo>
                  <a:cubicBezTo>
                    <a:pt x="20725" y="42341"/>
                    <a:pt x="19356" y="42500"/>
                    <a:pt x="18688" y="42023"/>
                  </a:cubicBezTo>
                  <a:cubicBezTo>
                    <a:pt x="18656" y="41991"/>
                    <a:pt x="18624" y="41927"/>
                    <a:pt x="18560" y="41927"/>
                  </a:cubicBezTo>
                  <a:cubicBezTo>
                    <a:pt x="18497" y="41864"/>
                    <a:pt x="18401" y="41736"/>
                    <a:pt x="18337" y="41609"/>
                  </a:cubicBezTo>
                  <a:lnTo>
                    <a:pt x="18337" y="41577"/>
                  </a:lnTo>
                  <a:cubicBezTo>
                    <a:pt x="18337" y="41545"/>
                    <a:pt x="18306" y="41450"/>
                    <a:pt x="18306" y="41418"/>
                  </a:cubicBezTo>
                  <a:cubicBezTo>
                    <a:pt x="18242" y="41227"/>
                    <a:pt x="18306" y="41036"/>
                    <a:pt x="18369" y="40749"/>
                  </a:cubicBezTo>
                  <a:cubicBezTo>
                    <a:pt x="18369" y="40718"/>
                    <a:pt x="18401" y="40622"/>
                    <a:pt x="18401" y="40590"/>
                  </a:cubicBezTo>
                  <a:cubicBezTo>
                    <a:pt x="18401" y="40558"/>
                    <a:pt x="18465" y="40495"/>
                    <a:pt x="18465" y="40463"/>
                  </a:cubicBezTo>
                  <a:cubicBezTo>
                    <a:pt x="18497" y="40304"/>
                    <a:pt x="18560" y="40145"/>
                    <a:pt x="18624" y="39985"/>
                  </a:cubicBezTo>
                  <a:cubicBezTo>
                    <a:pt x="18624" y="39954"/>
                    <a:pt x="18656" y="39922"/>
                    <a:pt x="18656" y="39826"/>
                  </a:cubicBezTo>
                  <a:cubicBezTo>
                    <a:pt x="18719" y="39699"/>
                    <a:pt x="18815" y="39603"/>
                    <a:pt x="18942" y="39508"/>
                  </a:cubicBezTo>
                  <a:cubicBezTo>
                    <a:pt x="19133" y="39922"/>
                    <a:pt x="19261" y="40113"/>
                    <a:pt x="19261" y="40113"/>
                  </a:cubicBezTo>
                  <a:cubicBezTo>
                    <a:pt x="19261" y="40113"/>
                    <a:pt x="19324" y="40176"/>
                    <a:pt x="19484" y="40272"/>
                  </a:cubicBezTo>
                  <a:cubicBezTo>
                    <a:pt x="19770" y="40431"/>
                    <a:pt x="20248" y="40654"/>
                    <a:pt x="20948" y="40781"/>
                  </a:cubicBezTo>
                  <a:cubicBezTo>
                    <a:pt x="21318" y="40857"/>
                    <a:pt x="21756" y="40905"/>
                    <a:pt x="22264" y="40905"/>
                  </a:cubicBezTo>
                  <a:cubicBezTo>
                    <a:pt x="23401" y="40905"/>
                    <a:pt x="24890" y="40666"/>
                    <a:pt x="26761" y="39972"/>
                  </a:cubicBezTo>
                  <a:lnTo>
                    <a:pt x="26761" y="39972"/>
                  </a:lnTo>
                  <a:cubicBezTo>
                    <a:pt x="26776" y="39985"/>
                    <a:pt x="26782" y="39985"/>
                    <a:pt x="26806" y="39985"/>
                  </a:cubicBezTo>
                  <a:cubicBezTo>
                    <a:pt x="26806" y="39985"/>
                    <a:pt x="26794" y="39974"/>
                    <a:pt x="26779" y="39965"/>
                  </a:cubicBezTo>
                  <a:lnTo>
                    <a:pt x="26779" y="39965"/>
                  </a:lnTo>
                  <a:cubicBezTo>
                    <a:pt x="26849" y="39939"/>
                    <a:pt x="26920" y="39912"/>
                    <a:pt x="26992" y="39884"/>
                  </a:cubicBezTo>
                  <a:lnTo>
                    <a:pt x="26992" y="39884"/>
                  </a:lnTo>
                  <a:cubicBezTo>
                    <a:pt x="26996" y="39886"/>
                    <a:pt x="27001" y="39886"/>
                    <a:pt x="27006" y="39886"/>
                  </a:cubicBezTo>
                  <a:cubicBezTo>
                    <a:pt x="27021" y="39886"/>
                    <a:pt x="27039" y="39879"/>
                    <a:pt x="27060" y="39858"/>
                  </a:cubicBezTo>
                  <a:lnTo>
                    <a:pt x="27060" y="39858"/>
                  </a:lnTo>
                  <a:cubicBezTo>
                    <a:pt x="27060" y="39858"/>
                    <a:pt x="27060" y="39858"/>
                    <a:pt x="27060" y="39858"/>
                  </a:cubicBezTo>
                  <a:cubicBezTo>
                    <a:pt x="27474" y="39826"/>
                    <a:pt x="27888" y="38807"/>
                    <a:pt x="27315" y="37407"/>
                  </a:cubicBezTo>
                  <a:cubicBezTo>
                    <a:pt x="27283" y="37248"/>
                    <a:pt x="27219" y="37120"/>
                    <a:pt x="27156" y="36961"/>
                  </a:cubicBezTo>
                  <a:lnTo>
                    <a:pt x="28365" y="35656"/>
                  </a:lnTo>
                  <a:cubicBezTo>
                    <a:pt x="28811" y="35210"/>
                    <a:pt x="29225" y="34828"/>
                    <a:pt x="29766" y="34446"/>
                  </a:cubicBezTo>
                  <a:lnTo>
                    <a:pt x="30244" y="34351"/>
                  </a:lnTo>
                  <a:cubicBezTo>
                    <a:pt x="30467" y="34287"/>
                    <a:pt x="30658" y="34191"/>
                    <a:pt x="30880" y="34064"/>
                  </a:cubicBezTo>
                  <a:lnTo>
                    <a:pt x="31708" y="33396"/>
                  </a:lnTo>
                  <a:cubicBezTo>
                    <a:pt x="31708" y="33427"/>
                    <a:pt x="31740" y="33459"/>
                    <a:pt x="31772" y="33459"/>
                  </a:cubicBezTo>
                  <a:cubicBezTo>
                    <a:pt x="31835" y="33459"/>
                    <a:pt x="31899" y="33459"/>
                    <a:pt x="31931" y="33396"/>
                  </a:cubicBezTo>
                  <a:lnTo>
                    <a:pt x="32154" y="33014"/>
                  </a:lnTo>
                  <a:lnTo>
                    <a:pt x="32377" y="32854"/>
                  </a:lnTo>
                  <a:lnTo>
                    <a:pt x="32377" y="32854"/>
                  </a:lnTo>
                  <a:lnTo>
                    <a:pt x="32217" y="33396"/>
                  </a:lnTo>
                  <a:cubicBezTo>
                    <a:pt x="32186" y="33459"/>
                    <a:pt x="32249" y="33555"/>
                    <a:pt x="32281" y="33555"/>
                  </a:cubicBezTo>
                  <a:cubicBezTo>
                    <a:pt x="32345" y="33555"/>
                    <a:pt x="32408" y="33555"/>
                    <a:pt x="32472" y="33459"/>
                  </a:cubicBezTo>
                  <a:lnTo>
                    <a:pt x="33077" y="32472"/>
                  </a:lnTo>
                  <a:lnTo>
                    <a:pt x="33077" y="32504"/>
                  </a:lnTo>
                  <a:cubicBezTo>
                    <a:pt x="33141" y="32663"/>
                    <a:pt x="33204" y="32823"/>
                    <a:pt x="33268" y="32950"/>
                  </a:cubicBezTo>
                  <a:cubicBezTo>
                    <a:pt x="33300" y="32982"/>
                    <a:pt x="33300" y="33077"/>
                    <a:pt x="33332" y="33109"/>
                  </a:cubicBezTo>
                  <a:lnTo>
                    <a:pt x="33555" y="33714"/>
                  </a:lnTo>
                  <a:cubicBezTo>
                    <a:pt x="34350" y="35497"/>
                    <a:pt x="35369" y="36961"/>
                    <a:pt x="36420" y="38012"/>
                  </a:cubicBezTo>
                  <a:cubicBezTo>
                    <a:pt x="37152" y="38680"/>
                    <a:pt x="37980" y="39062"/>
                    <a:pt x="38775" y="39285"/>
                  </a:cubicBezTo>
                  <a:cubicBezTo>
                    <a:pt x="39826" y="48517"/>
                    <a:pt x="41322" y="56826"/>
                    <a:pt x="41322" y="56826"/>
                  </a:cubicBezTo>
                  <a:cubicBezTo>
                    <a:pt x="41322" y="56826"/>
                    <a:pt x="41450" y="56858"/>
                    <a:pt x="41641" y="56985"/>
                  </a:cubicBezTo>
                  <a:cubicBezTo>
                    <a:pt x="41736" y="57017"/>
                    <a:pt x="41768" y="57017"/>
                    <a:pt x="41832" y="57049"/>
                  </a:cubicBezTo>
                  <a:cubicBezTo>
                    <a:pt x="41927" y="57112"/>
                    <a:pt x="41991" y="57112"/>
                    <a:pt x="42086" y="57144"/>
                  </a:cubicBezTo>
                  <a:lnTo>
                    <a:pt x="42118" y="57144"/>
                  </a:lnTo>
                  <a:cubicBezTo>
                    <a:pt x="42182" y="57144"/>
                    <a:pt x="42182" y="57144"/>
                    <a:pt x="42214" y="57176"/>
                  </a:cubicBezTo>
                  <a:cubicBezTo>
                    <a:pt x="42054" y="57304"/>
                    <a:pt x="41863" y="57431"/>
                    <a:pt x="41641" y="57526"/>
                  </a:cubicBezTo>
                  <a:cubicBezTo>
                    <a:pt x="41418" y="57526"/>
                    <a:pt x="41227" y="57749"/>
                    <a:pt x="41227" y="57749"/>
                  </a:cubicBezTo>
                  <a:cubicBezTo>
                    <a:pt x="40813" y="57908"/>
                    <a:pt x="40526" y="57940"/>
                    <a:pt x="40526" y="57940"/>
                  </a:cubicBezTo>
                  <a:cubicBezTo>
                    <a:pt x="40367" y="57940"/>
                    <a:pt x="40208" y="58004"/>
                    <a:pt x="40113" y="58099"/>
                  </a:cubicBezTo>
                  <a:lnTo>
                    <a:pt x="39985" y="58099"/>
                  </a:lnTo>
                  <a:cubicBezTo>
                    <a:pt x="39890" y="58099"/>
                    <a:pt x="39858" y="58099"/>
                    <a:pt x="39826" y="58131"/>
                  </a:cubicBezTo>
                  <a:lnTo>
                    <a:pt x="39730" y="58131"/>
                  </a:lnTo>
                  <a:cubicBezTo>
                    <a:pt x="39667" y="58131"/>
                    <a:pt x="39571" y="58163"/>
                    <a:pt x="39539" y="58163"/>
                  </a:cubicBezTo>
                  <a:lnTo>
                    <a:pt x="39476" y="58163"/>
                  </a:lnTo>
                  <a:cubicBezTo>
                    <a:pt x="39412" y="58163"/>
                    <a:pt x="39380" y="58163"/>
                    <a:pt x="39348" y="58227"/>
                  </a:cubicBezTo>
                  <a:lnTo>
                    <a:pt x="39317" y="58227"/>
                  </a:lnTo>
                  <a:cubicBezTo>
                    <a:pt x="39221" y="58227"/>
                    <a:pt x="39157" y="58290"/>
                    <a:pt x="39157" y="58386"/>
                  </a:cubicBezTo>
                  <a:cubicBezTo>
                    <a:pt x="39157" y="58418"/>
                    <a:pt x="39157" y="58450"/>
                    <a:pt x="39189" y="58481"/>
                  </a:cubicBezTo>
                  <a:lnTo>
                    <a:pt x="39253" y="58800"/>
                  </a:lnTo>
                  <a:lnTo>
                    <a:pt x="45938" y="58800"/>
                  </a:lnTo>
                  <a:lnTo>
                    <a:pt x="46066" y="58481"/>
                  </a:lnTo>
                  <a:lnTo>
                    <a:pt x="45938" y="58481"/>
                  </a:lnTo>
                  <a:cubicBezTo>
                    <a:pt x="46097" y="58322"/>
                    <a:pt x="46097" y="58099"/>
                    <a:pt x="46066" y="57940"/>
                  </a:cubicBezTo>
                  <a:cubicBezTo>
                    <a:pt x="46257" y="57940"/>
                    <a:pt x="46479" y="57972"/>
                    <a:pt x="46671" y="57972"/>
                  </a:cubicBezTo>
                  <a:lnTo>
                    <a:pt x="48485" y="57972"/>
                  </a:lnTo>
                  <a:cubicBezTo>
                    <a:pt x="48772" y="57972"/>
                    <a:pt x="48994" y="57972"/>
                    <a:pt x="49281" y="57940"/>
                  </a:cubicBezTo>
                  <a:lnTo>
                    <a:pt x="49281" y="57940"/>
                  </a:lnTo>
                  <a:cubicBezTo>
                    <a:pt x="49217" y="58004"/>
                    <a:pt x="49122" y="58131"/>
                    <a:pt x="49122" y="58259"/>
                  </a:cubicBezTo>
                  <a:cubicBezTo>
                    <a:pt x="49122" y="58386"/>
                    <a:pt x="49217" y="58450"/>
                    <a:pt x="49345" y="58481"/>
                  </a:cubicBezTo>
                  <a:lnTo>
                    <a:pt x="49058" y="58481"/>
                  </a:lnTo>
                  <a:lnTo>
                    <a:pt x="49090" y="58800"/>
                  </a:lnTo>
                  <a:lnTo>
                    <a:pt x="52783" y="58800"/>
                  </a:lnTo>
                  <a:lnTo>
                    <a:pt x="52846" y="58481"/>
                  </a:lnTo>
                  <a:lnTo>
                    <a:pt x="52624" y="58481"/>
                  </a:lnTo>
                  <a:cubicBezTo>
                    <a:pt x="52687" y="58450"/>
                    <a:pt x="52719" y="58418"/>
                    <a:pt x="52719" y="58386"/>
                  </a:cubicBezTo>
                  <a:cubicBezTo>
                    <a:pt x="52719" y="58290"/>
                    <a:pt x="52687" y="58227"/>
                    <a:pt x="52592" y="58131"/>
                  </a:cubicBezTo>
                  <a:cubicBezTo>
                    <a:pt x="52528" y="57940"/>
                    <a:pt x="52369" y="57781"/>
                    <a:pt x="52146" y="57654"/>
                  </a:cubicBezTo>
                  <a:cubicBezTo>
                    <a:pt x="52210" y="57654"/>
                    <a:pt x="52242" y="57654"/>
                    <a:pt x="52273" y="57622"/>
                  </a:cubicBezTo>
                  <a:cubicBezTo>
                    <a:pt x="52560" y="57590"/>
                    <a:pt x="52783" y="57526"/>
                    <a:pt x="53069" y="57495"/>
                  </a:cubicBezTo>
                  <a:cubicBezTo>
                    <a:pt x="53197" y="57495"/>
                    <a:pt x="53324" y="57463"/>
                    <a:pt x="53420" y="57431"/>
                  </a:cubicBezTo>
                  <a:cubicBezTo>
                    <a:pt x="53642" y="57367"/>
                    <a:pt x="53865" y="57335"/>
                    <a:pt x="54056" y="57304"/>
                  </a:cubicBezTo>
                  <a:cubicBezTo>
                    <a:pt x="54184" y="57272"/>
                    <a:pt x="54343" y="57272"/>
                    <a:pt x="54470" y="57208"/>
                  </a:cubicBezTo>
                  <a:cubicBezTo>
                    <a:pt x="54693" y="57176"/>
                    <a:pt x="54948" y="57144"/>
                    <a:pt x="55170" y="57049"/>
                  </a:cubicBezTo>
                  <a:cubicBezTo>
                    <a:pt x="55298" y="57017"/>
                    <a:pt x="55425" y="57017"/>
                    <a:pt x="55552" y="56985"/>
                  </a:cubicBezTo>
                  <a:cubicBezTo>
                    <a:pt x="55903" y="56890"/>
                    <a:pt x="56253" y="56826"/>
                    <a:pt x="56667" y="56699"/>
                  </a:cubicBezTo>
                  <a:cubicBezTo>
                    <a:pt x="56730" y="52496"/>
                    <a:pt x="55871" y="45461"/>
                    <a:pt x="54056" y="37980"/>
                  </a:cubicBezTo>
                  <a:cubicBezTo>
                    <a:pt x="53483" y="25628"/>
                    <a:pt x="46543" y="16046"/>
                    <a:pt x="46511" y="15982"/>
                  </a:cubicBezTo>
                  <a:cubicBezTo>
                    <a:pt x="46416" y="15886"/>
                    <a:pt x="46352" y="15727"/>
                    <a:pt x="46225" y="15600"/>
                  </a:cubicBezTo>
                  <a:cubicBezTo>
                    <a:pt x="46002" y="15282"/>
                    <a:pt x="45779" y="14963"/>
                    <a:pt x="45556" y="14677"/>
                  </a:cubicBezTo>
                  <a:cubicBezTo>
                    <a:pt x="45365" y="14454"/>
                    <a:pt x="45206" y="14231"/>
                    <a:pt x="44983" y="14040"/>
                  </a:cubicBezTo>
                  <a:cubicBezTo>
                    <a:pt x="44920" y="13817"/>
                    <a:pt x="44824" y="13594"/>
                    <a:pt x="44729" y="13403"/>
                  </a:cubicBezTo>
                  <a:cubicBezTo>
                    <a:pt x="44506" y="13053"/>
                    <a:pt x="44283" y="12767"/>
                    <a:pt x="43996" y="12480"/>
                  </a:cubicBezTo>
                  <a:cubicBezTo>
                    <a:pt x="42596" y="11143"/>
                    <a:pt x="40590" y="10856"/>
                    <a:pt x="40590" y="10856"/>
                  </a:cubicBezTo>
                  <a:cubicBezTo>
                    <a:pt x="40590" y="10856"/>
                    <a:pt x="40463" y="10842"/>
                    <a:pt x="40236" y="10842"/>
                  </a:cubicBezTo>
                  <a:cubicBezTo>
                    <a:pt x="40123" y="10842"/>
                    <a:pt x="39985" y="10846"/>
                    <a:pt x="39826" y="10856"/>
                  </a:cubicBezTo>
                  <a:cubicBezTo>
                    <a:pt x="39699" y="10825"/>
                    <a:pt x="39539" y="10793"/>
                    <a:pt x="39412" y="10793"/>
                  </a:cubicBezTo>
                  <a:cubicBezTo>
                    <a:pt x="39571" y="10092"/>
                    <a:pt x="39667" y="9424"/>
                    <a:pt x="39667" y="8724"/>
                  </a:cubicBezTo>
                  <a:cubicBezTo>
                    <a:pt x="39667" y="3885"/>
                    <a:pt x="35751" y="1"/>
                    <a:pt x="3094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8" name="Google Shape;3958;p81"/>
            <p:cNvSpPr/>
            <p:nvPr/>
          </p:nvSpPr>
          <p:spPr>
            <a:xfrm>
              <a:off x="6366282" y="3796726"/>
              <a:ext cx="50259" cy="15028"/>
            </a:xfrm>
            <a:custGeom>
              <a:rect b="b" l="l" r="r" t="t"/>
              <a:pathLst>
                <a:path extrusionOk="0" h="1019" w="3408">
                  <a:moveTo>
                    <a:pt x="1529" y="0"/>
                  </a:moveTo>
                  <a:lnTo>
                    <a:pt x="64" y="478"/>
                  </a:lnTo>
                  <a:cubicBezTo>
                    <a:pt x="1" y="478"/>
                    <a:pt x="1" y="541"/>
                    <a:pt x="64" y="573"/>
                  </a:cubicBezTo>
                  <a:cubicBezTo>
                    <a:pt x="128" y="637"/>
                    <a:pt x="224" y="637"/>
                    <a:pt x="287" y="637"/>
                  </a:cubicBezTo>
                  <a:lnTo>
                    <a:pt x="1592" y="414"/>
                  </a:lnTo>
                  <a:cubicBezTo>
                    <a:pt x="1592" y="414"/>
                    <a:pt x="2293" y="446"/>
                    <a:pt x="3248" y="1019"/>
                  </a:cubicBezTo>
                  <a:lnTo>
                    <a:pt x="3407" y="541"/>
                  </a:lnTo>
                  <a:cubicBezTo>
                    <a:pt x="3407" y="541"/>
                    <a:pt x="3121" y="223"/>
                    <a:pt x="3089" y="223"/>
                  </a:cubicBezTo>
                  <a:cubicBezTo>
                    <a:pt x="3025" y="159"/>
                    <a:pt x="1529" y="0"/>
                    <a:pt x="15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9" name="Google Shape;3959;p81"/>
            <p:cNvSpPr/>
            <p:nvPr/>
          </p:nvSpPr>
          <p:spPr>
            <a:xfrm>
              <a:off x="6362993" y="3794366"/>
              <a:ext cx="48844" cy="14099"/>
            </a:xfrm>
            <a:custGeom>
              <a:rect b="b" l="l" r="r" t="t"/>
              <a:pathLst>
                <a:path extrusionOk="0" h="956" w="3312">
                  <a:moveTo>
                    <a:pt x="1465" y="1"/>
                  </a:moveTo>
                  <a:lnTo>
                    <a:pt x="33" y="574"/>
                  </a:lnTo>
                  <a:cubicBezTo>
                    <a:pt x="1" y="574"/>
                    <a:pt x="1" y="606"/>
                    <a:pt x="33" y="638"/>
                  </a:cubicBezTo>
                  <a:cubicBezTo>
                    <a:pt x="128" y="701"/>
                    <a:pt x="192" y="733"/>
                    <a:pt x="287" y="733"/>
                  </a:cubicBezTo>
                  <a:lnTo>
                    <a:pt x="1561" y="415"/>
                  </a:lnTo>
                  <a:cubicBezTo>
                    <a:pt x="1561" y="415"/>
                    <a:pt x="2229" y="478"/>
                    <a:pt x="3184" y="956"/>
                  </a:cubicBezTo>
                  <a:lnTo>
                    <a:pt x="3312" y="383"/>
                  </a:lnTo>
                  <a:lnTo>
                    <a:pt x="2993" y="96"/>
                  </a:lnTo>
                  <a:lnTo>
                    <a:pt x="146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0" name="Google Shape;3960;p81"/>
            <p:cNvSpPr/>
            <p:nvPr/>
          </p:nvSpPr>
          <p:spPr>
            <a:xfrm>
              <a:off x="6358775" y="3786859"/>
              <a:ext cx="88750" cy="28256"/>
            </a:xfrm>
            <a:custGeom>
              <a:rect b="b" l="l" r="r" t="t"/>
              <a:pathLst>
                <a:path extrusionOk="0" h="1916" w="6018">
                  <a:moveTo>
                    <a:pt x="2070" y="0"/>
                  </a:moveTo>
                  <a:cubicBezTo>
                    <a:pt x="1910" y="0"/>
                    <a:pt x="1751" y="32"/>
                    <a:pt x="1624" y="128"/>
                  </a:cubicBezTo>
                  <a:lnTo>
                    <a:pt x="32" y="956"/>
                  </a:lnTo>
                  <a:cubicBezTo>
                    <a:pt x="0" y="956"/>
                    <a:pt x="0" y="987"/>
                    <a:pt x="0" y="1051"/>
                  </a:cubicBezTo>
                  <a:cubicBezTo>
                    <a:pt x="72" y="1123"/>
                    <a:pt x="144" y="1158"/>
                    <a:pt x="229" y="1158"/>
                  </a:cubicBezTo>
                  <a:cubicBezTo>
                    <a:pt x="257" y="1158"/>
                    <a:pt x="287" y="1155"/>
                    <a:pt x="319" y="1147"/>
                  </a:cubicBezTo>
                  <a:lnTo>
                    <a:pt x="1879" y="605"/>
                  </a:lnTo>
                  <a:lnTo>
                    <a:pt x="3152" y="1242"/>
                  </a:lnTo>
                  <a:cubicBezTo>
                    <a:pt x="3152" y="1242"/>
                    <a:pt x="3598" y="1751"/>
                    <a:pt x="4330" y="1879"/>
                  </a:cubicBezTo>
                  <a:cubicBezTo>
                    <a:pt x="4474" y="1904"/>
                    <a:pt x="4603" y="1915"/>
                    <a:pt x="4720" y="1915"/>
                  </a:cubicBezTo>
                  <a:cubicBezTo>
                    <a:pt x="5325" y="1915"/>
                    <a:pt x="5571" y="1624"/>
                    <a:pt x="5571" y="1624"/>
                  </a:cubicBezTo>
                  <a:cubicBezTo>
                    <a:pt x="6017" y="924"/>
                    <a:pt x="3216" y="0"/>
                    <a:pt x="32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1" name="Google Shape;3961;p81"/>
            <p:cNvSpPr/>
            <p:nvPr/>
          </p:nvSpPr>
          <p:spPr>
            <a:xfrm>
              <a:off x="6413240" y="3853063"/>
              <a:ext cx="8465" cy="36249"/>
            </a:xfrm>
            <a:custGeom>
              <a:rect b="b" l="l" r="r" t="t"/>
              <a:pathLst>
                <a:path extrusionOk="0" h="2458" w="574">
                  <a:moveTo>
                    <a:pt x="223" y="0"/>
                  </a:moveTo>
                  <a:lnTo>
                    <a:pt x="0" y="2388"/>
                  </a:lnTo>
                  <a:lnTo>
                    <a:pt x="287" y="2451"/>
                  </a:lnTo>
                  <a:cubicBezTo>
                    <a:pt x="299" y="2456"/>
                    <a:pt x="312" y="2458"/>
                    <a:pt x="325" y="2458"/>
                  </a:cubicBezTo>
                  <a:cubicBezTo>
                    <a:pt x="406" y="2458"/>
                    <a:pt x="478" y="2375"/>
                    <a:pt x="478" y="2292"/>
                  </a:cubicBezTo>
                  <a:cubicBezTo>
                    <a:pt x="573" y="1083"/>
                    <a:pt x="223" y="0"/>
                    <a:pt x="2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2" name="Google Shape;3962;p81"/>
            <p:cNvSpPr/>
            <p:nvPr/>
          </p:nvSpPr>
          <p:spPr>
            <a:xfrm>
              <a:off x="6322628" y="3848359"/>
              <a:ext cx="16915" cy="18331"/>
            </a:xfrm>
            <a:custGeom>
              <a:rect b="b" l="l" r="r" t="t"/>
              <a:pathLst>
                <a:path extrusionOk="0" h="1243" w="1147">
                  <a:moveTo>
                    <a:pt x="828" y="1"/>
                  </a:moveTo>
                  <a:cubicBezTo>
                    <a:pt x="828" y="1"/>
                    <a:pt x="669" y="1020"/>
                    <a:pt x="0" y="1242"/>
                  </a:cubicBezTo>
                  <a:cubicBezTo>
                    <a:pt x="478" y="1179"/>
                    <a:pt x="1114" y="701"/>
                    <a:pt x="1114" y="701"/>
                  </a:cubicBezTo>
                  <a:lnTo>
                    <a:pt x="1146" y="160"/>
                  </a:lnTo>
                  <a:lnTo>
                    <a:pt x="828"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3" name="Google Shape;3963;p81"/>
            <p:cNvSpPr/>
            <p:nvPr/>
          </p:nvSpPr>
          <p:spPr>
            <a:xfrm>
              <a:off x="6222622" y="4093634"/>
              <a:ext cx="231934" cy="135574"/>
            </a:xfrm>
            <a:custGeom>
              <a:rect b="b" l="l" r="r" t="t"/>
              <a:pathLst>
                <a:path extrusionOk="0" h="9193" w="15727">
                  <a:moveTo>
                    <a:pt x="11595" y="0"/>
                  </a:moveTo>
                  <a:cubicBezTo>
                    <a:pt x="7784" y="0"/>
                    <a:pt x="796" y="2089"/>
                    <a:pt x="796" y="2089"/>
                  </a:cubicBezTo>
                  <a:lnTo>
                    <a:pt x="0" y="4572"/>
                  </a:lnTo>
                  <a:cubicBezTo>
                    <a:pt x="0" y="4572"/>
                    <a:pt x="627" y="8361"/>
                    <a:pt x="2159" y="8361"/>
                  </a:cubicBezTo>
                  <a:cubicBezTo>
                    <a:pt x="2171" y="8361"/>
                    <a:pt x="2184" y="8361"/>
                    <a:pt x="2197" y="8360"/>
                  </a:cubicBezTo>
                  <a:cubicBezTo>
                    <a:pt x="2897" y="8360"/>
                    <a:pt x="3629" y="8297"/>
                    <a:pt x="4298" y="8169"/>
                  </a:cubicBezTo>
                  <a:cubicBezTo>
                    <a:pt x="4744" y="8074"/>
                    <a:pt x="5221" y="7978"/>
                    <a:pt x="5667" y="7851"/>
                  </a:cubicBezTo>
                  <a:cubicBezTo>
                    <a:pt x="6049" y="7724"/>
                    <a:pt x="6399" y="7628"/>
                    <a:pt x="6813" y="7501"/>
                  </a:cubicBezTo>
                  <a:cubicBezTo>
                    <a:pt x="7004" y="7405"/>
                    <a:pt x="7163" y="7373"/>
                    <a:pt x="7354" y="7310"/>
                  </a:cubicBezTo>
                  <a:lnTo>
                    <a:pt x="7354" y="7660"/>
                  </a:lnTo>
                  <a:cubicBezTo>
                    <a:pt x="7354" y="8042"/>
                    <a:pt x="7418" y="8519"/>
                    <a:pt x="7577" y="8997"/>
                  </a:cubicBezTo>
                  <a:cubicBezTo>
                    <a:pt x="7577" y="8997"/>
                    <a:pt x="7991" y="9092"/>
                    <a:pt x="8691" y="9124"/>
                  </a:cubicBezTo>
                  <a:cubicBezTo>
                    <a:pt x="9097" y="9164"/>
                    <a:pt x="9589" y="9192"/>
                    <a:pt x="10126" y="9192"/>
                  </a:cubicBezTo>
                  <a:cubicBezTo>
                    <a:pt x="10893" y="9192"/>
                    <a:pt x="11751" y="9134"/>
                    <a:pt x="12575" y="8965"/>
                  </a:cubicBezTo>
                  <a:cubicBezTo>
                    <a:pt x="12607" y="8965"/>
                    <a:pt x="12702" y="8933"/>
                    <a:pt x="12734" y="8933"/>
                  </a:cubicBezTo>
                  <a:cubicBezTo>
                    <a:pt x="13626" y="7532"/>
                    <a:pt x="15727" y="656"/>
                    <a:pt x="12734" y="83"/>
                  </a:cubicBezTo>
                  <a:cubicBezTo>
                    <a:pt x="12403" y="26"/>
                    <a:pt x="12019" y="0"/>
                    <a:pt x="11595"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4" name="Google Shape;3964;p81"/>
            <p:cNvSpPr/>
            <p:nvPr/>
          </p:nvSpPr>
          <p:spPr>
            <a:xfrm>
              <a:off x="6020264" y="4253076"/>
              <a:ext cx="268095" cy="96729"/>
            </a:xfrm>
            <a:custGeom>
              <a:rect b="b" l="l" r="r" t="t"/>
              <a:pathLst>
                <a:path extrusionOk="0" h="6559" w="18179">
                  <a:moveTo>
                    <a:pt x="18178" y="2547"/>
                  </a:moveTo>
                  <a:lnTo>
                    <a:pt x="17732" y="6558"/>
                  </a:lnTo>
                  <a:lnTo>
                    <a:pt x="15950" y="6558"/>
                  </a:lnTo>
                  <a:lnTo>
                    <a:pt x="8659" y="4235"/>
                  </a:lnTo>
                  <a:lnTo>
                    <a:pt x="3502" y="2611"/>
                  </a:lnTo>
                  <a:lnTo>
                    <a:pt x="3470" y="2611"/>
                  </a:lnTo>
                  <a:lnTo>
                    <a:pt x="3407" y="2611"/>
                  </a:lnTo>
                  <a:cubicBezTo>
                    <a:pt x="2770" y="2452"/>
                    <a:pt x="2133" y="2866"/>
                    <a:pt x="1974" y="3439"/>
                  </a:cubicBezTo>
                  <a:cubicBezTo>
                    <a:pt x="1974" y="3502"/>
                    <a:pt x="1974" y="3534"/>
                    <a:pt x="1942" y="3566"/>
                  </a:cubicBezTo>
                  <a:lnTo>
                    <a:pt x="1942" y="3725"/>
                  </a:lnTo>
                  <a:cubicBezTo>
                    <a:pt x="1942" y="4235"/>
                    <a:pt x="1942" y="4521"/>
                    <a:pt x="2993" y="5317"/>
                  </a:cubicBezTo>
                  <a:lnTo>
                    <a:pt x="1178" y="5667"/>
                  </a:lnTo>
                  <a:cubicBezTo>
                    <a:pt x="1115" y="5667"/>
                    <a:pt x="1083" y="5667"/>
                    <a:pt x="987" y="5635"/>
                  </a:cubicBezTo>
                  <a:cubicBezTo>
                    <a:pt x="860" y="5603"/>
                    <a:pt x="764" y="5572"/>
                    <a:pt x="669" y="5508"/>
                  </a:cubicBezTo>
                  <a:lnTo>
                    <a:pt x="669" y="5508"/>
                  </a:lnTo>
                  <a:cubicBezTo>
                    <a:pt x="160" y="5253"/>
                    <a:pt x="0" y="4712"/>
                    <a:pt x="0" y="4235"/>
                  </a:cubicBezTo>
                  <a:cubicBezTo>
                    <a:pt x="0" y="3884"/>
                    <a:pt x="64" y="3534"/>
                    <a:pt x="160" y="3248"/>
                  </a:cubicBezTo>
                  <a:cubicBezTo>
                    <a:pt x="191" y="3088"/>
                    <a:pt x="223" y="2961"/>
                    <a:pt x="287" y="2866"/>
                  </a:cubicBezTo>
                  <a:cubicBezTo>
                    <a:pt x="446" y="2324"/>
                    <a:pt x="478" y="1592"/>
                    <a:pt x="478" y="1147"/>
                  </a:cubicBezTo>
                  <a:cubicBezTo>
                    <a:pt x="478" y="0"/>
                    <a:pt x="1624" y="0"/>
                    <a:pt x="1783" y="0"/>
                  </a:cubicBezTo>
                  <a:cubicBezTo>
                    <a:pt x="2133" y="0"/>
                    <a:pt x="2770" y="478"/>
                    <a:pt x="2770" y="478"/>
                  </a:cubicBezTo>
                  <a:lnTo>
                    <a:pt x="9201" y="860"/>
                  </a:lnTo>
                  <a:lnTo>
                    <a:pt x="9201" y="860"/>
                  </a:lnTo>
                  <a:lnTo>
                    <a:pt x="15313" y="1210"/>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5" name="Google Shape;3965;p81"/>
            <p:cNvSpPr/>
            <p:nvPr/>
          </p:nvSpPr>
          <p:spPr>
            <a:xfrm>
              <a:off x="6142805" y="4085464"/>
              <a:ext cx="154008" cy="266782"/>
            </a:xfrm>
            <a:custGeom>
              <a:rect b="b" l="l" r="r" t="t"/>
              <a:pathLst>
                <a:path extrusionOk="0" h="18090" w="10443">
                  <a:moveTo>
                    <a:pt x="2070" y="0"/>
                  </a:moveTo>
                  <a:cubicBezTo>
                    <a:pt x="2070" y="0"/>
                    <a:pt x="1592" y="446"/>
                    <a:pt x="1146" y="1433"/>
                  </a:cubicBezTo>
                  <a:cubicBezTo>
                    <a:pt x="924" y="2006"/>
                    <a:pt x="669" y="2738"/>
                    <a:pt x="510" y="3661"/>
                  </a:cubicBezTo>
                  <a:cubicBezTo>
                    <a:pt x="637" y="4839"/>
                    <a:pt x="2038" y="8723"/>
                    <a:pt x="3502" y="11907"/>
                  </a:cubicBezTo>
                  <a:cubicBezTo>
                    <a:pt x="3271" y="11889"/>
                    <a:pt x="3030" y="11881"/>
                    <a:pt x="2787" y="11881"/>
                  </a:cubicBezTo>
                  <a:cubicBezTo>
                    <a:pt x="2158" y="11881"/>
                    <a:pt x="1515" y="11933"/>
                    <a:pt x="987" y="12002"/>
                  </a:cubicBezTo>
                  <a:cubicBezTo>
                    <a:pt x="987" y="12002"/>
                    <a:pt x="924" y="12066"/>
                    <a:pt x="828" y="12193"/>
                  </a:cubicBezTo>
                  <a:cubicBezTo>
                    <a:pt x="573" y="12639"/>
                    <a:pt x="0" y="13689"/>
                    <a:pt x="191" y="15058"/>
                  </a:cubicBezTo>
                  <a:cubicBezTo>
                    <a:pt x="255" y="15377"/>
                    <a:pt x="319" y="15695"/>
                    <a:pt x="478" y="16045"/>
                  </a:cubicBezTo>
                  <a:lnTo>
                    <a:pt x="573" y="16141"/>
                  </a:lnTo>
                  <a:cubicBezTo>
                    <a:pt x="1757" y="17324"/>
                    <a:pt x="4675" y="18090"/>
                    <a:pt x="7355" y="18090"/>
                  </a:cubicBezTo>
                  <a:cubicBezTo>
                    <a:pt x="8062" y="18090"/>
                    <a:pt x="8753" y="18036"/>
                    <a:pt x="9392" y="17923"/>
                  </a:cubicBezTo>
                  <a:cubicBezTo>
                    <a:pt x="10442" y="17032"/>
                    <a:pt x="9901" y="11143"/>
                    <a:pt x="9901" y="11111"/>
                  </a:cubicBezTo>
                  <a:cubicBezTo>
                    <a:pt x="9869" y="10474"/>
                    <a:pt x="9837" y="9806"/>
                    <a:pt x="9805" y="9169"/>
                  </a:cubicBezTo>
                  <a:cubicBezTo>
                    <a:pt x="9710" y="8086"/>
                    <a:pt x="9583" y="7036"/>
                    <a:pt x="9487" y="6176"/>
                  </a:cubicBezTo>
                  <a:cubicBezTo>
                    <a:pt x="9423" y="6017"/>
                    <a:pt x="9423" y="5858"/>
                    <a:pt x="9392" y="5731"/>
                  </a:cubicBezTo>
                  <a:lnTo>
                    <a:pt x="9392" y="5603"/>
                  </a:lnTo>
                  <a:cubicBezTo>
                    <a:pt x="9201" y="4330"/>
                    <a:pt x="9041" y="3470"/>
                    <a:pt x="9041" y="3470"/>
                  </a:cubicBezTo>
                  <a:lnTo>
                    <a:pt x="6399" y="2165"/>
                  </a:lnTo>
                  <a:lnTo>
                    <a:pt x="2070" y="0"/>
                  </a:ln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6" name="Google Shape;3966;p81"/>
            <p:cNvSpPr/>
            <p:nvPr/>
          </p:nvSpPr>
          <p:spPr>
            <a:xfrm>
              <a:off x="6149840" y="3891718"/>
              <a:ext cx="209414" cy="283344"/>
            </a:xfrm>
            <a:custGeom>
              <a:rect b="b" l="l" r="r" t="t"/>
              <a:pathLst>
                <a:path extrusionOk="0" h="19213" w="14200">
                  <a:moveTo>
                    <a:pt x="10835" y="1"/>
                  </a:moveTo>
                  <a:cubicBezTo>
                    <a:pt x="10264" y="1"/>
                    <a:pt x="9230" y="262"/>
                    <a:pt x="8055" y="945"/>
                  </a:cubicBezTo>
                  <a:cubicBezTo>
                    <a:pt x="5063" y="2632"/>
                    <a:pt x="892" y="6930"/>
                    <a:pt x="1" y="16862"/>
                  </a:cubicBezTo>
                  <a:cubicBezTo>
                    <a:pt x="1" y="16862"/>
                    <a:pt x="447" y="17499"/>
                    <a:pt x="1465" y="18136"/>
                  </a:cubicBezTo>
                  <a:cubicBezTo>
                    <a:pt x="1720" y="18231"/>
                    <a:pt x="1943" y="18390"/>
                    <a:pt x="2261" y="18518"/>
                  </a:cubicBezTo>
                  <a:cubicBezTo>
                    <a:pt x="2707" y="18709"/>
                    <a:pt x="3184" y="18868"/>
                    <a:pt x="3757" y="18995"/>
                  </a:cubicBezTo>
                  <a:cubicBezTo>
                    <a:pt x="4369" y="19126"/>
                    <a:pt x="5085" y="19212"/>
                    <a:pt x="5907" y="19212"/>
                  </a:cubicBezTo>
                  <a:cubicBezTo>
                    <a:pt x="6283" y="19212"/>
                    <a:pt x="6680" y="19194"/>
                    <a:pt x="7100" y="19154"/>
                  </a:cubicBezTo>
                  <a:cubicBezTo>
                    <a:pt x="7164" y="19122"/>
                    <a:pt x="7259" y="19122"/>
                    <a:pt x="7323" y="19122"/>
                  </a:cubicBezTo>
                  <a:cubicBezTo>
                    <a:pt x="7514" y="19091"/>
                    <a:pt x="7673" y="19091"/>
                    <a:pt x="7896" y="19027"/>
                  </a:cubicBezTo>
                  <a:cubicBezTo>
                    <a:pt x="8087" y="18995"/>
                    <a:pt x="8310" y="18963"/>
                    <a:pt x="8533" y="18868"/>
                  </a:cubicBezTo>
                  <a:cubicBezTo>
                    <a:pt x="8692" y="18836"/>
                    <a:pt x="8787" y="18804"/>
                    <a:pt x="8915" y="18772"/>
                  </a:cubicBezTo>
                  <a:cubicBezTo>
                    <a:pt x="11398" y="17849"/>
                    <a:pt x="13531" y="15684"/>
                    <a:pt x="12671" y="14347"/>
                  </a:cubicBezTo>
                  <a:cubicBezTo>
                    <a:pt x="12225" y="13679"/>
                    <a:pt x="10602" y="13901"/>
                    <a:pt x="9806" y="13392"/>
                  </a:cubicBezTo>
                  <a:cubicBezTo>
                    <a:pt x="9583" y="13265"/>
                    <a:pt x="9424" y="13074"/>
                    <a:pt x="9392" y="12787"/>
                  </a:cubicBezTo>
                  <a:cubicBezTo>
                    <a:pt x="9392" y="12596"/>
                    <a:pt x="9392" y="12405"/>
                    <a:pt x="9488" y="12119"/>
                  </a:cubicBezTo>
                  <a:cubicBezTo>
                    <a:pt x="9519" y="12023"/>
                    <a:pt x="9519" y="11960"/>
                    <a:pt x="9551" y="11832"/>
                  </a:cubicBezTo>
                  <a:cubicBezTo>
                    <a:pt x="9583" y="11673"/>
                    <a:pt x="9679" y="11418"/>
                    <a:pt x="9742" y="11227"/>
                  </a:cubicBezTo>
                  <a:cubicBezTo>
                    <a:pt x="9838" y="11100"/>
                    <a:pt x="9965" y="11036"/>
                    <a:pt x="10029" y="10909"/>
                  </a:cubicBezTo>
                  <a:cubicBezTo>
                    <a:pt x="10825" y="10018"/>
                    <a:pt x="11875" y="9476"/>
                    <a:pt x="12607" y="8776"/>
                  </a:cubicBezTo>
                  <a:lnTo>
                    <a:pt x="12735" y="8649"/>
                  </a:lnTo>
                  <a:cubicBezTo>
                    <a:pt x="13881" y="7503"/>
                    <a:pt x="14199" y="5879"/>
                    <a:pt x="14199" y="4510"/>
                  </a:cubicBezTo>
                  <a:lnTo>
                    <a:pt x="14199" y="4447"/>
                  </a:lnTo>
                  <a:cubicBezTo>
                    <a:pt x="14199" y="4065"/>
                    <a:pt x="14199" y="3746"/>
                    <a:pt x="14167" y="3491"/>
                  </a:cubicBezTo>
                  <a:cubicBezTo>
                    <a:pt x="14136" y="3014"/>
                    <a:pt x="14008" y="2568"/>
                    <a:pt x="13849" y="2154"/>
                  </a:cubicBezTo>
                  <a:cubicBezTo>
                    <a:pt x="13690" y="1741"/>
                    <a:pt x="13467" y="1327"/>
                    <a:pt x="13180" y="977"/>
                  </a:cubicBezTo>
                  <a:cubicBezTo>
                    <a:pt x="12735" y="404"/>
                    <a:pt x="12130" y="85"/>
                    <a:pt x="11493" y="21"/>
                  </a:cubicBezTo>
                  <a:lnTo>
                    <a:pt x="11079" y="21"/>
                  </a:lnTo>
                  <a:cubicBezTo>
                    <a:pt x="11012" y="8"/>
                    <a:pt x="10930" y="1"/>
                    <a:pt x="1083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7" name="Google Shape;3967;p81"/>
            <p:cNvSpPr/>
            <p:nvPr/>
          </p:nvSpPr>
          <p:spPr>
            <a:xfrm>
              <a:off x="6463472" y="3930063"/>
              <a:ext cx="42266" cy="42266"/>
            </a:xfrm>
            <a:custGeom>
              <a:rect b="b" l="l" r="r" t="t"/>
              <a:pathLst>
                <a:path extrusionOk="0" h="2866" w="2866">
                  <a:moveTo>
                    <a:pt x="2229" y="0"/>
                  </a:moveTo>
                  <a:lnTo>
                    <a:pt x="1210" y="350"/>
                  </a:lnTo>
                  <a:lnTo>
                    <a:pt x="701" y="573"/>
                  </a:lnTo>
                  <a:lnTo>
                    <a:pt x="1" y="796"/>
                  </a:lnTo>
                  <a:lnTo>
                    <a:pt x="32" y="1783"/>
                  </a:lnTo>
                  <a:lnTo>
                    <a:pt x="733" y="2865"/>
                  </a:lnTo>
                  <a:lnTo>
                    <a:pt x="2802" y="1210"/>
                  </a:lnTo>
                  <a:cubicBezTo>
                    <a:pt x="2866" y="1210"/>
                    <a:pt x="2866" y="1146"/>
                    <a:pt x="2866" y="1114"/>
                  </a:cubicBezTo>
                  <a:cubicBezTo>
                    <a:pt x="2866" y="1114"/>
                    <a:pt x="2866" y="1083"/>
                    <a:pt x="2770" y="955"/>
                  </a:cubicBezTo>
                  <a:cubicBezTo>
                    <a:pt x="2748" y="933"/>
                    <a:pt x="2693" y="910"/>
                    <a:pt x="2652" y="910"/>
                  </a:cubicBezTo>
                  <a:cubicBezTo>
                    <a:pt x="2635" y="910"/>
                    <a:pt x="2620" y="914"/>
                    <a:pt x="2611" y="923"/>
                  </a:cubicBezTo>
                  <a:lnTo>
                    <a:pt x="1338" y="1592"/>
                  </a:lnTo>
                  <a:lnTo>
                    <a:pt x="2643" y="764"/>
                  </a:lnTo>
                  <a:cubicBezTo>
                    <a:pt x="2643" y="732"/>
                    <a:pt x="2706" y="669"/>
                    <a:pt x="2706" y="637"/>
                  </a:cubicBezTo>
                  <a:lnTo>
                    <a:pt x="2706" y="605"/>
                  </a:lnTo>
                  <a:cubicBezTo>
                    <a:pt x="2663" y="583"/>
                    <a:pt x="2634" y="546"/>
                    <a:pt x="2599" y="546"/>
                  </a:cubicBezTo>
                  <a:cubicBezTo>
                    <a:pt x="2584" y="546"/>
                    <a:pt x="2567" y="553"/>
                    <a:pt x="2547" y="573"/>
                  </a:cubicBezTo>
                  <a:lnTo>
                    <a:pt x="1147" y="1210"/>
                  </a:lnTo>
                  <a:lnTo>
                    <a:pt x="2611" y="350"/>
                  </a:lnTo>
                  <a:cubicBezTo>
                    <a:pt x="2643" y="318"/>
                    <a:pt x="2706" y="287"/>
                    <a:pt x="2706" y="255"/>
                  </a:cubicBezTo>
                  <a:lnTo>
                    <a:pt x="2706" y="191"/>
                  </a:lnTo>
                  <a:cubicBezTo>
                    <a:pt x="2661" y="169"/>
                    <a:pt x="2616" y="146"/>
                    <a:pt x="2583" y="146"/>
                  </a:cubicBezTo>
                  <a:cubicBezTo>
                    <a:pt x="2569" y="146"/>
                    <a:pt x="2557" y="150"/>
                    <a:pt x="2547" y="159"/>
                  </a:cubicBezTo>
                  <a:lnTo>
                    <a:pt x="892" y="891"/>
                  </a:lnTo>
                  <a:lnTo>
                    <a:pt x="2293" y="191"/>
                  </a:lnTo>
                  <a:cubicBezTo>
                    <a:pt x="2324" y="159"/>
                    <a:pt x="2388" y="127"/>
                    <a:pt x="2388" y="96"/>
                  </a:cubicBezTo>
                  <a:lnTo>
                    <a:pt x="2388" y="32"/>
                  </a:lnTo>
                  <a:cubicBezTo>
                    <a:pt x="2324" y="0"/>
                    <a:pt x="2261" y="0"/>
                    <a:pt x="22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8" name="Google Shape;3968;p81"/>
            <p:cNvSpPr/>
            <p:nvPr/>
          </p:nvSpPr>
          <p:spPr>
            <a:xfrm>
              <a:off x="6398684" y="3978879"/>
              <a:ext cx="30999" cy="79386"/>
            </a:xfrm>
            <a:custGeom>
              <a:rect b="b" l="l" r="r" t="t"/>
              <a:pathLst>
                <a:path extrusionOk="0" h="5383" w="2102">
                  <a:moveTo>
                    <a:pt x="605" y="1"/>
                  </a:moveTo>
                  <a:cubicBezTo>
                    <a:pt x="573" y="1"/>
                    <a:pt x="478" y="33"/>
                    <a:pt x="446" y="65"/>
                  </a:cubicBezTo>
                  <a:cubicBezTo>
                    <a:pt x="414" y="65"/>
                    <a:pt x="350" y="160"/>
                    <a:pt x="319" y="192"/>
                  </a:cubicBezTo>
                  <a:cubicBezTo>
                    <a:pt x="96" y="638"/>
                    <a:pt x="0" y="1656"/>
                    <a:pt x="128" y="2771"/>
                  </a:cubicBezTo>
                  <a:cubicBezTo>
                    <a:pt x="159" y="3153"/>
                    <a:pt x="255" y="3471"/>
                    <a:pt x="319" y="3789"/>
                  </a:cubicBezTo>
                  <a:cubicBezTo>
                    <a:pt x="567" y="4753"/>
                    <a:pt x="907" y="5382"/>
                    <a:pt x="1249" y="5382"/>
                  </a:cubicBezTo>
                  <a:cubicBezTo>
                    <a:pt x="1257" y="5382"/>
                    <a:pt x="1265" y="5382"/>
                    <a:pt x="1274" y="5381"/>
                  </a:cubicBezTo>
                  <a:cubicBezTo>
                    <a:pt x="1751" y="5317"/>
                    <a:pt x="2101" y="4299"/>
                    <a:pt x="1560" y="2898"/>
                  </a:cubicBezTo>
                  <a:cubicBezTo>
                    <a:pt x="1465" y="2739"/>
                    <a:pt x="1433" y="2611"/>
                    <a:pt x="1401" y="2452"/>
                  </a:cubicBezTo>
                  <a:cubicBezTo>
                    <a:pt x="987" y="1338"/>
                    <a:pt x="828" y="192"/>
                    <a:pt x="637" y="33"/>
                  </a:cubicBezTo>
                  <a:cubicBezTo>
                    <a:pt x="637" y="1"/>
                    <a:pt x="605" y="1"/>
                    <a:pt x="60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9" name="Google Shape;3969;p81"/>
            <p:cNvSpPr/>
            <p:nvPr/>
          </p:nvSpPr>
          <p:spPr>
            <a:xfrm>
              <a:off x="6263002" y="3902470"/>
              <a:ext cx="154465" cy="170835"/>
            </a:xfrm>
            <a:custGeom>
              <a:rect b="b" l="l" r="r" t="t"/>
              <a:pathLst>
                <a:path extrusionOk="0" h="11584" w="10474">
                  <a:moveTo>
                    <a:pt x="2752" y="1"/>
                  </a:moveTo>
                  <a:cubicBezTo>
                    <a:pt x="2630" y="1"/>
                    <a:pt x="2509" y="9"/>
                    <a:pt x="2388" y="25"/>
                  </a:cubicBezTo>
                  <a:cubicBezTo>
                    <a:pt x="1878" y="120"/>
                    <a:pt x="1401" y="407"/>
                    <a:pt x="1019" y="789"/>
                  </a:cubicBezTo>
                  <a:cubicBezTo>
                    <a:pt x="573" y="1234"/>
                    <a:pt x="159" y="1744"/>
                    <a:pt x="64" y="2285"/>
                  </a:cubicBezTo>
                  <a:cubicBezTo>
                    <a:pt x="0" y="2380"/>
                    <a:pt x="0" y="2476"/>
                    <a:pt x="0" y="2540"/>
                  </a:cubicBezTo>
                  <a:cubicBezTo>
                    <a:pt x="159" y="6169"/>
                    <a:pt x="2674" y="10785"/>
                    <a:pt x="2674" y="10785"/>
                  </a:cubicBezTo>
                  <a:cubicBezTo>
                    <a:pt x="2674" y="10785"/>
                    <a:pt x="2770" y="10817"/>
                    <a:pt x="2929" y="10944"/>
                  </a:cubicBezTo>
                  <a:cubicBezTo>
                    <a:pt x="3152" y="11103"/>
                    <a:pt x="3629" y="11358"/>
                    <a:pt x="4393" y="11453"/>
                  </a:cubicBezTo>
                  <a:cubicBezTo>
                    <a:pt x="4789" y="11532"/>
                    <a:pt x="5249" y="11584"/>
                    <a:pt x="5781" y="11584"/>
                  </a:cubicBezTo>
                  <a:cubicBezTo>
                    <a:pt x="6962" y="11584"/>
                    <a:pt x="8498" y="11330"/>
                    <a:pt x="10474" y="10562"/>
                  </a:cubicBezTo>
                  <a:cubicBezTo>
                    <a:pt x="10315" y="10562"/>
                    <a:pt x="10155" y="10435"/>
                    <a:pt x="10028" y="10276"/>
                  </a:cubicBezTo>
                  <a:cubicBezTo>
                    <a:pt x="9964" y="10148"/>
                    <a:pt x="9837" y="9957"/>
                    <a:pt x="9773" y="9702"/>
                  </a:cubicBezTo>
                  <a:cubicBezTo>
                    <a:pt x="9678" y="9511"/>
                    <a:pt x="9646" y="9289"/>
                    <a:pt x="9550" y="9034"/>
                  </a:cubicBezTo>
                  <a:cubicBezTo>
                    <a:pt x="9487" y="8716"/>
                    <a:pt x="9391" y="8397"/>
                    <a:pt x="9359" y="8047"/>
                  </a:cubicBezTo>
                  <a:cubicBezTo>
                    <a:pt x="9200" y="6901"/>
                    <a:pt x="9328" y="5882"/>
                    <a:pt x="9550" y="5468"/>
                  </a:cubicBezTo>
                  <a:lnTo>
                    <a:pt x="9678" y="5341"/>
                  </a:lnTo>
                  <a:cubicBezTo>
                    <a:pt x="9646" y="5341"/>
                    <a:pt x="9487" y="5373"/>
                    <a:pt x="9232" y="5468"/>
                  </a:cubicBezTo>
                  <a:cubicBezTo>
                    <a:pt x="9073" y="5532"/>
                    <a:pt x="8882" y="5564"/>
                    <a:pt x="8691" y="5659"/>
                  </a:cubicBezTo>
                  <a:cubicBezTo>
                    <a:pt x="7959" y="5882"/>
                    <a:pt x="6940" y="6296"/>
                    <a:pt x="5858" y="6806"/>
                  </a:cubicBezTo>
                  <a:cubicBezTo>
                    <a:pt x="5667" y="4704"/>
                    <a:pt x="5348" y="2285"/>
                    <a:pt x="4775" y="1107"/>
                  </a:cubicBezTo>
                  <a:cubicBezTo>
                    <a:pt x="4712" y="948"/>
                    <a:pt x="4584" y="789"/>
                    <a:pt x="4425" y="630"/>
                  </a:cubicBezTo>
                  <a:cubicBezTo>
                    <a:pt x="3973" y="204"/>
                    <a:pt x="3366" y="1"/>
                    <a:pt x="2752"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0" name="Google Shape;3970;p81"/>
            <p:cNvSpPr/>
            <p:nvPr/>
          </p:nvSpPr>
          <p:spPr>
            <a:xfrm>
              <a:off x="6400085" y="3938971"/>
              <a:ext cx="82173" cy="95328"/>
            </a:xfrm>
            <a:custGeom>
              <a:rect b="b" l="l" r="r" t="t"/>
              <a:pathLst>
                <a:path extrusionOk="0" h="6464" w="5572">
                  <a:moveTo>
                    <a:pt x="5572" y="1402"/>
                  </a:moveTo>
                  <a:cubicBezTo>
                    <a:pt x="5572" y="1593"/>
                    <a:pt x="5508" y="1752"/>
                    <a:pt x="5413" y="1911"/>
                  </a:cubicBezTo>
                  <a:cubicBezTo>
                    <a:pt x="5158" y="2229"/>
                    <a:pt x="4808" y="2452"/>
                    <a:pt x="4394" y="2548"/>
                  </a:cubicBezTo>
                  <a:lnTo>
                    <a:pt x="3917" y="2675"/>
                  </a:lnTo>
                  <a:lnTo>
                    <a:pt x="3917" y="2675"/>
                  </a:lnTo>
                  <a:lnTo>
                    <a:pt x="3917" y="2675"/>
                  </a:lnTo>
                  <a:lnTo>
                    <a:pt x="3917" y="2675"/>
                  </a:lnTo>
                  <a:lnTo>
                    <a:pt x="3917" y="2675"/>
                  </a:lnTo>
                  <a:cubicBezTo>
                    <a:pt x="3439" y="3025"/>
                    <a:pt x="2961" y="3471"/>
                    <a:pt x="2548" y="3853"/>
                  </a:cubicBezTo>
                  <a:lnTo>
                    <a:pt x="2548" y="3853"/>
                  </a:lnTo>
                  <a:cubicBezTo>
                    <a:pt x="2102" y="4299"/>
                    <a:pt x="1688" y="4744"/>
                    <a:pt x="1338" y="5158"/>
                  </a:cubicBezTo>
                  <a:cubicBezTo>
                    <a:pt x="956" y="5604"/>
                    <a:pt x="574" y="6050"/>
                    <a:pt x="224" y="6463"/>
                  </a:cubicBezTo>
                  <a:cubicBezTo>
                    <a:pt x="224" y="6400"/>
                    <a:pt x="192" y="6304"/>
                    <a:pt x="192" y="6241"/>
                  </a:cubicBezTo>
                  <a:cubicBezTo>
                    <a:pt x="160" y="6081"/>
                    <a:pt x="96" y="5922"/>
                    <a:pt x="96" y="5731"/>
                  </a:cubicBezTo>
                  <a:cubicBezTo>
                    <a:pt x="96" y="5636"/>
                    <a:pt x="64" y="5572"/>
                    <a:pt x="64" y="5445"/>
                  </a:cubicBezTo>
                  <a:cubicBezTo>
                    <a:pt x="33" y="4967"/>
                    <a:pt x="1" y="4522"/>
                    <a:pt x="33" y="4140"/>
                  </a:cubicBezTo>
                  <a:lnTo>
                    <a:pt x="33" y="4012"/>
                  </a:lnTo>
                  <a:cubicBezTo>
                    <a:pt x="33" y="3853"/>
                    <a:pt x="64" y="3726"/>
                    <a:pt x="64" y="3630"/>
                  </a:cubicBezTo>
                  <a:lnTo>
                    <a:pt x="64" y="3503"/>
                  </a:lnTo>
                  <a:lnTo>
                    <a:pt x="64" y="3503"/>
                  </a:lnTo>
                  <a:cubicBezTo>
                    <a:pt x="64" y="3407"/>
                    <a:pt x="96" y="3344"/>
                    <a:pt x="96" y="3248"/>
                  </a:cubicBezTo>
                  <a:cubicBezTo>
                    <a:pt x="160" y="3089"/>
                    <a:pt x="192" y="2993"/>
                    <a:pt x="255" y="2866"/>
                  </a:cubicBezTo>
                  <a:cubicBezTo>
                    <a:pt x="383" y="2834"/>
                    <a:pt x="510" y="2739"/>
                    <a:pt x="638" y="2707"/>
                  </a:cubicBezTo>
                  <a:cubicBezTo>
                    <a:pt x="669" y="2707"/>
                    <a:pt x="669" y="2675"/>
                    <a:pt x="701" y="2675"/>
                  </a:cubicBezTo>
                  <a:cubicBezTo>
                    <a:pt x="1020" y="2516"/>
                    <a:pt x="1338" y="2293"/>
                    <a:pt x="1688" y="2102"/>
                  </a:cubicBezTo>
                  <a:cubicBezTo>
                    <a:pt x="2070" y="1911"/>
                    <a:pt x="2452" y="1656"/>
                    <a:pt x="2898" y="1402"/>
                  </a:cubicBezTo>
                  <a:lnTo>
                    <a:pt x="2930" y="1306"/>
                  </a:lnTo>
                  <a:cubicBezTo>
                    <a:pt x="3089" y="1020"/>
                    <a:pt x="3280" y="797"/>
                    <a:pt x="3534" y="638"/>
                  </a:cubicBezTo>
                  <a:cubicBezTo>
                    <a:pt x="3662" y="542"/>
                    <a:pt x="3757" y="447"/>
                    <a:pt x="3917" y="351"/>
                  </a:cubicBezTo>
                  <a:cubicBezTo>
                    <a:pt x="4044" y="256"/>
                    <a:pt x="4203" y="192"/>
                    <a:pt x="4330" y="160"/>
                  </a:cubicBezTo>
                  <a:cubicBezTo>
                    <a:pt x="4712" y="1"/>
                    <a:pt x="5126" y="160"/>
                    <a:pt x="5317" y="542"/>
                  </a:cubicBezTo>
                  <a:lnTo>
                    <a:pt x="5508" y="892"/>
                  </a:lnTo>
                  <a:cubicBezTo>
                    <a:pt x="5572" y="1115"/>
                    <a:pt x="5572" y="1243"/>
                    <a:pt x="5572" y="140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1" name="Google Shape;3971;p81"/>
            <p:cNvSpPr/>
            <p:nvPr/>
          </p:nvSpPr>
          <p:spPr>
            <a:xfrm>
              <a:off x="6330607" y="4166682"/>
              <a:ext cx="67145" cy="39450"/>
            </a:xfrm>
            <a:custGeom>
              <a:rect b="b" l="l" r="r" t="t"/>
              <a:pathLst>
                <a:path extrusionOk="0" h="2675" w="4553">
                  <a:moveTo>
                    <a:pt x="4553" y="1"/>
                  </a:moveTo>
                  <a:lnTo>
                    <a:pt x="4553" y="1"/>
                  </a:lnTo>
                  <a:cubicBezTo>
                    <a:pt x="4480" y="25"/>
                    <a:pt x="4426" y="86"/>
                    <a:pt x="4362" y="86"/>
                  </a:cubicBezTo>
                  <a:cubicBezTo>
                    <a:pt x="4342" y="86"/>
                    <a:pt x="4321" y="80"/>
                    <a:pt x="4298" y="65"/>
                  </a:cubicBezTo>
                  <a:cubicBezTo>
                    <a:pt x="4266" y="96"/>
                    <a:pt x="4234" y="96"/>
                    <a:pt x="4171" y="160"/>
                  </a:cubicBezTo>
                  <a:cubicBezTo>
                    <a:pt x="4139" y="192"/>
                    <a:pt x="4107" y="192"/>
                    <a:pt x="4075" y="224"/>
                  </a:cubicBezTo>
                  <a:cubicBezTo>
                    <a:pt x="3852" y="383"/>
                    <a:pt x="3629" y="510"/>
                    <a:pt x="3438" y="638"/>
                  </a:cubicBezTo>
                  <a:cubicBezTo>
                    <a:pt x="3311" y="669"/>
                    <a:pt x="3216" y="733"/>
                    <a:pt x="3152" y="797"/>
                  </a:cubicBezTo>
                  <a:cubicBezTo>
                    <a:pt x="3120" y="829"/>
                    <a:pt x="3056" y="829"/>
                    <a:pt x="3025" y="860"/>
                  </a:cubicBezTo>
                  <a:cubicBezTo>
                    <a:pt x="2993" y="860"/>
                    <a:pt x="2961" y="892"/>
                    <a:pt x="2897" y="892"/>
                  </a:cubicBezTo>
                  <a:cubicBezTo>
                    <a:pt x="2802" y="956"/>
                    <a:pt x="2706" y="1020"/>
                    <a:pt x="2579" y="1051"/>
                  </a:cubicBezTo>
                  <a:cubicBezTo>
                    <a:pt x="2547" y="1115"/>
                    <a:pt x="2515" y="1115"/>
                    <a:pt x="2483" y="1147"/>
                  </a:cubicBezTo>
                  <a:cubicBezTo>
                    <a:pt x="2420" y="1179"/>
                    <a:pt x="2388" y="1179"/>
                    <a:pt x="2356" y="1211"/>
                  </a:cubicBezTo>
                  <a:cubicBezTo>
                    <a:pt x="1910" y="1465"/>
                    <a:pt x="1433" y="1720"/>
                    <a:pt x="955" y="1911"/>
                  </a:cubicBezTo>
                  <a:cubicBezTo>
                    <a:pt x="923" y="1911"/>
                    <a:pt x="892" y="1943"/>
                    <a:pt x="828" y="1943"/>
                  </a:cubicBezTo>
                  <a:cubicBezTo>
                    <a:pt x="796" y="1975"/>
                    <a:pt x="732" y="1975"/>
                    <a:pt x="669" y="2038"/>
                  </a:cubicBezTo>
                  <a:cubicBezTo>
                    <a:pt x="637" y="2070"/>
                    <a:pt x="573" y="2070"/>
                    <a:pt x="510" y="2102"/>
                  </a:cubicBezTo>
                  <a:cubicBezTo>
                    <a:pt x="350" y="2197"/>
                    <a:pt x="159" y="2229"/>
                    <a:pt x="0" y="2293"/>
                  </a:cubicBezTo>
                  <a:lnTo>
                    <a:pt x="0" y="2675"/>
                  </a:lnTo>
                  <a:cubicBezTo>
                    <a:pt x="764" y="2388"/>
                    <a:pt x="3056" y="1497"/>
                    <a:pt x="4553"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2" name="Google Shape;3972;p81"/>
            <p:cNvSpPr/>
            <p:nvPr/>
          </p:nvSpPr>
          <p:spPr>
            <a:xfrm>
              <a:off x="6347036" y="4225379"/>
              <a:ext cx="81701" cy="124425"/>
            </a:xfrm>
            <a:custGeom>
              <a:rect b="b" l="l" r="r" t="t"/>
              <a:pathLst>
                <a:path extrusionOk="0" h="8437" w="5540">
                  <a:moveTo>
                    <a:pt x="5540" y="8245"/>
                  </a:moveTo>
                  <a:cubicBezTo>
                    <a:pt x="5540" y="8309"/>
                    <a:pt x="5508" y="8341"/>
                    <a:pt x="5508" y="8436"/>
                  </a:cubicBezTo>
                  <a:lnTo>
                    <a:pt x="796" y="8436"/>
                  </a:lnTo>
                  <a:cubicBezTo>
                    <a:pt x="446" y="8436"/>
                    <a:pt x="96" y="8150"/>
                    <a:pt x="32" y="7800"/>
                  </a:cubicBezTo>
                  <a:cubicBezTo>
                    <a:pt x="32" y="7704"/>
                    <a:pt x="0" y="7609"/>
                    <a:pt x="0" y="7513"/>
                  </a:cubicBezTo>
                  <a:cubicBezTo>
                    <a:pt x="0" y="6845"/>
                    <a:pt x="478" y="6335"/>
                    <a:pt x="478" y="6335"/>
                  </a:cubicBezTo>
                  <a:cubicBezTo>
                    <a:pt x="605" y="4298"/>
                    <a:pt x="446" y="2101"/>
                    <a:pt x="191" y="159"/>
                  </a:cubicBezTo>
                  <a:cubicBezTo>
                    <a:pt x="1210" y="223"/>
                    <a:pt x="2706" y="287"/>
                    <a:pt x="4075" y="0"/>
                  </a:cubicBezTo>
                  <a:lnTo>
                    <a:pt x="4075" y="0"/>
                  </a:lnTo>
                  <a:lnTo>
                    <a:pt x="3916" y="541"/>
                  </a:lnTo>
                  <a:lnTo>
                    <a:pt x="2261" y="6335"/>
                  </a:lnTo>
                  <a:cubicBezTo>
                    <a:pt x="2229" y="6495"/>
                    <a:pt x="2261" y="6654"/>
                    <a:pt x="2420" y="6717"/>
                  </a:cubicBezTo>
                  <a:cubicBezTo>
                    <a:pt x="3120" y="7195"/>
                    <a:pt x="3057" y="7481"/>
                    <a:pt x="4330" y="7800"/>
                  </a:cubicBezTo>
                  <a:cubicBezTo>
                    <a:pt x="4426" y="7832"/>
                    <a:pt x="4553" y="7832"/>
                    <a:pt x="4617" y="7863"/>
                  </a:cubicBezTo>
                  <a:cubicBezTo>
                    <a:pt x="4617" y="7863"/>
                    <a:pt x="4903" y="7832"/>
                    <a:pt x="4967" y="7832"/>
                  </a:cubicBezTo>
                  <a:cubicBezTo>
                    <a:pt x="5285" y="7832"/>
                    <a:pt x="5540" y="7991"/>
                    <a:pt x="5540" y="824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3" name="Google Shape;3973;p81"/>
            <p:cNvSpPr/>
            <p:nvPr/>
          </p:nvSpPr>
          <p:spPr>
            <a:xfrm>
              <a:off x="6281304" y="4104238"/>
              <a:ext cx="70670" cy="109884"/>
            </a:xfrm>
            <a:custGeom>
              <a:rect b="b" l="l" r="r" t="t"/>
              <a:pathLst>
                <a:path extrusionOk="0" h="7451" w="4792">
                  <a:moveTo>
                    <a:pt x="3758" y="0"/>
                  </a:moveTo>
                  <a:cubicBezTo>
                    <a:pt x="3757" y="0"/>
                    <a:pt x="3757" y="0"/>
                    <a:pt x="3757" y="1"/>
                  </a:cubicBezTo>
                  <a:cubicBezTo>
                    <a:pt x="4617" y="1338"/>
                    <a:pt x="2452" y="3503"/>
                    <a:pt x="1" y="4426"/>
                  </a:cubicBezTo>
                  <a:cubicBezTo>
                    <a:pt x="128" y="5317"/>
                    <a:pt x="223" y="6336"/>
                    <a:pt x="351" y="7450"/>
                  </a:cubicBezTo>
                  <a:cubicBezTo>
                    <a:pt x="828" y="7323"/>
                    <a:pt x="1274" y="7259"/>
                    <a:pt x="1720" y="7132"/>
                  </a:cubicBezTo>
                  <a:lnTo>
                    <a:pt x="1720" y="7100"/>
                  </a:lnTo>
                  <a:cubicBezTo>
                    <a:pt x="1369" y="5795"/>
                    <a:pt x="1720" y="4394"/>
                    <a:pt x="2707" y="3471"/>
                  </a:cubicBezTo>
                  <a:cubicBezTo>
                    <a:pt x="2961" y="3184"/>
                    <a:pt x="3280" y="2930"/>
                    <a:pt x="3534" y="2611"/>
                  </a:cubicBezTo>
                  <a:cubicBezTo>
                    <a:pt x="4792" y="1228"/>
                    <a:pt x="3783" y="0"/>
                    <a:pt x="3758"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4" name="Google Shape;3974;p81"/>
            <p:cNvSpPr/>
            <p:nvPr/>
          </p:nvSpPr>
          <p:spPr>
            <a:xfrm>
              <a:off x="6312290" y="3850247"/>
              <a:ext cx="79356" cy="107052"/>
            </a:xfrm>
            <a:custGeom>
              <a:rect b="b" l="l" r="r" t="t"/>
              <a:pathLst>
                <a:path extrusionOk="0" h="7259" w="5381">
                  <a:moveTo>
                    <a:pt x="3312" y="0"/>
                  </a:moveTo>
                  <a:cubicBezTo>
                    <a:pt x="3312" y="0"/>
                    <a:pt x="2993" y="478"/>
                    <a:pt x="2516" y="1051"/>
                  </a:cubicBezTo>
                  <a:cubicBezTo>
                    <a:pt x="2102" y="1465"/>
                    <a:pt x="1656" y="2006"/>
                    <a:pt x="1115" y="2356"/>
                  </a:cubicBezTo>
                  <a:cubicBezTo>
                    <a:pt x="797" y="2579"/>
                    <a:pt x="446" y="2802"/>
                    <a:pt x="128" y="2833"/>
                  </a:cubicBezTo>
                  <a:lnTo>
                    <a:pt x="1" y="2833"/>
                  </a:lnTo>
                  <a:cubicBezTo>
                    <a:pt x="128" y="2865"/>
                    <a:pt x="1688" y="3502"/>
                    <a:pt x="2038" y="4935"/>
                  </a:cubicBezTo>
                  <a:cubicBezTo>
                    <a:pt x="2388" y="6399"/>
                    <a:pt x="3152" y="7195"/>
                    <a:pt x="3152" y="7259"/>
                  </a:cubicBezTo>
                  <a:cubicBezTo>
                    <a:pt x="3152" y="6877"/>
                    <a:pt x="3152" y="6558"/>
                    <a:pt x="3121" y="6303"/>
                  </a:cubicBezTo>
                  <a:cubicBezTo>
                    <a:pt x="3025" y="5667"/>
                    <a:pt x="3152" y="4966"/>
                    <a:pt x="3439" y="4425"/>
                  </a:cubicBezTo>
                  <a:lnTo>
                    <a:pt x="3821" y="4234"/>
                  </a:lnTo>
                  <a:cubicBezTo>
                    <a:pt x="3980" y="4139"/>
                    <a:pt x="4076" y="3980"/>
                    <a:pt x="4076" y="3820"/>
                  </a:cubicBezTo>
                  <a:lnTo>
                    <a:pt x="4076" y="3629"/>
                  </a:lnTo>
                  <a:lnTo>
                    <a:pt x="4076" y="3534"/>
                  </a:lnTo>
                  <a:lnTo>
                    <a:pt x="4840" y="2706"/>
                  </a:lnTo>
                  <a:lnTo>
                    <a:pt x="5381" y="2069"/>
                  </a:lnTo>
                  <a:lnTo>
                    <a:pt x="3312" y="0"/>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5" name="Google Shape;3975;p81"/>
            <p:cNvSpPr/>
            <p:nvPr/>
          </p:nvSpPr>
          <p:spPr>
            <a:xfrm>
              <a:off x="6172375" y="4152597"/>
              <a:ext cx="11754" cy="12226"/>
            </a:xfrm>
            <a:custGeom>
              <a:rect b="b" l="l" r="r" t="t"/>
              <a:pathLst>
                <a:path extrusionOk="0" h="829" w="797">
                  <a:moveTo>
                    <a:pt x="701" y="1"/>
                  </a:moveTo>
                  <a:lnTo>
                    <a:pt x="1" y="447"/>
                  </a:lnTo>
                  <a:cubicBezTo>
                    <a:pt x="224" y="542"/>
                    <a:pt x="447" y="701"/>
                    <a:pt x="797" y="829"/>
                  </a:cubicBezTo>
                  <a:lnTo>
                    <a:pt x="701"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6" name="Google Shape;3976;p81"/>
            <p:cNvSpPr/>
            <p:nvPr/>
          </p:nvSpPr>
          <p:spPr>
            <a:xfrm>
              <a:off x="6257825" y="4164809"/>
              <a:ext cx="17859" cy="9409"/>
            </a:xfrm>
            <a:custGeom>
              <a:rect b="b" l="l" r="r" t="t"/>
              <a:pathLst>
                <a:path extrusionOk="0" h="638" w="1211">
                  <a:moveTo>
                    <a:pt x="510" y="1"/>
                  </a:moveTo>
                  <a:lnTo>
                    <a:pt x="1" y="637"/>
                  </a:lnTo>
                  <a:cubicBezTo>
                    <a:pt x="192" y="605"/>
                    <a:pt x="351" y="605"/>
                    <a:pt x="574" y="574"/>
                  </a:cubicBezTo>
                  <a:cubicBezTo>
                    <a:pt x="765" y="510"/>
                    <a:pt x="988" y="478"/>
                    <a:pt x="1211" y="414"/>
                  </a:cubicBezTo>
                  <a:lnTo>
                    <a:pt x="510"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7" name="Google Shape;3977;p81"/>
            <p:cNvSpPr/>
            <p:nvPr/>
          </p:nvSpPr>
          <p:spPr>
            <a:xfrm>
              <a:off x="6330135" y="3817845"/>
              <a:ext cx="90151" cy="30911"/>
            </a:xfrm>
            <a:custGeom>
              <a:rect b="b" l="l" r="r" t="t"/>
              <a:pathLst>
                <a:path extrusionOk="0" h="2096" w="6113">
                  <a:moveTo>
                    <a:pt x="3815" y="0"/>
                  </a:moveTo>
                  <a:cubicBezTo>
                    <a:pt x="2084" y="0"/>
                    <a:pt x="807" y="501"/>
                    <a:pt x="319" y="733"/>
                  </a:cubicBezTo>
                  <a:cubicBezTo>
                    <a:pt x="191" y="796"/>
                    <a:pt x="128" y="924"/>
                    <a:pt x="64" y="1051"/>
                  </a:cubicBezTo>
                  <a:cubicBezTo>
                    <a:pt x="32" y="1242"/>
                    <a:pt x="0" y="1592"/>
                    <a:pt x="64" y="1974"/>
                  </a:cubicBezTo>
                  <a:cubicBezTo>
                    <a:pt x="64" y="2043"/>
                    <a:pt x="130" y="2095"/>
                    <a:pt x="215" y="2095"/>
                  </a:cubicBezTo>
                  <a:cubicBezTo>
                    <a:pt x="248" y="2095"/>
                    <a:pt x="283" y="2088"/>
                    <a:pt x="319" y="2070"/>
                  </a:cubicBezTo>
                  <a:cubicBezTo>
                    <a:pt x="1708" y="1449"/>
                    <a:pt x="3195" y="1313"/>
                    <a:pt x="4311" y="1313"/>
                  </a:cubicBezTo>
                  <a:cubicBezTo>
                    <a:pt x="4626" y="1313"/>
                    <a:pt x="4912" y="1324"/>
                    <a:pt x="5158" y="1338"/>
                  </a:cubicBezTo>
                  <a:cubicBezTo>
                    <a:pt x="5444" y="1338"/>
                    <a:pt x="5635" y="1369"/>
                    <a:pt x="5794" y="1369"/>
                  </a:cubicBezTo>
                  <a:cubicBezTo>
                    <a:pt x="5922" y="1369"/>
                    <a:pt x="6081" y="1274"/>
                    <a:pt x="6081" y="1115"/>
                  </a:cubicBezTo>
                  <a:cubicBezTo>
                    <a:pt x="6113" y="860"/>
                    <a:pt x="6081" y="414"/>
                    <a:pt x="5699" y="223"/>
                  </a:cubicBezTo>
                  <a:cubicBezTo>
                    <a:pt x="5540" y="160"/>
                    <a:pt x="5317" y="128"/>
                    <a:pt x="5126" y="96"/>
                  </a:cubicBezTo>
                  <a:cubicBezTo>
                    <a:pt x="4666" y="29"/>
                    <a:pt x="4228" y="0"/>
                    <a:pt x="3815" y="0"/>
                  </a:cubicBezTo>
                  <a:close/>
                </a:path>
              </a:pathLst>
            </a:custGeom>
            <a:solidFill>
              <a:srgbClr val="CBBA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8" name="Google Shape;3978;p81"/>
            <p:cNvSpPr/>
            <p:nvPr/>
          </p:nvSpPr>
          <p:spPr>
            <a:xfrm>
              <a:off x="6334825" y="3797758"/>
              <a:ext cx="79356" cy="30424"/>
            </a:xfrm>
            <a:custGeom>
              <a:rect b="b" l="l" r="r" t="t"/>
              <a:pathLst>
                <a:path extrusionOk="0" h="2063" w="5381">
                  <a:moveTo>
                    <a:pt x="2999" y="0"/>
                  </a:moveTo>
                  <a:cubicBezTo>
                    <a:pt x="2866" y="0"/>
                    <a:pt x="2726" y="8"/>
                    <a:pt x="2579" y="26"/>
                  </a:cubicBezTo>
                  <a:cubicBezTo>
                    <a:pt x="478" y="312"/>
                    <a:pt x="1" y="2063"/>
                    <a:pt x="1" y="2063"/>
                  </a:cubicBezTo>
                  <a:cubicBezTo>
                    <a:pt x="467" y="1844"/>
                    <a:pt x="1782" y="1318"/>
                    <a:pt x="3540" y="1318"/>
                  </a:cubicBezTo>
                  <a:cubicBezTo>
                    <a:pt x="3824" y="1318"/>
                    <a:pt x="4120" y="1332"/>
                    <a:pt x="4426" y="1363"/>
                  </a:cubicBezTo>
                  <a:cubicBezTo>
                    <a:pt x="4744" y="1426"/>
                    <a:pt x="5063" y="1458"/>
                    <a:pt x="5381" y="1522"/>
                  </a:cubicBezTo>
                  <a:cubicBezTo>
                    <a:pt x="5381" y="1522"/>
                    <a:pt x="4828" y="0"/>
                    <a:pt x="2999"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9" name="Google Shape;3979;p81"/>
            <p:cNvSpPr/>
            <p:nvPr/>
          </p:nvSpPr>
          <p:spPr>
            <a:xfrm>
              <a:off x="6358303" y="3841324"/>
              <a:ext cx="61512" cy="70434"/>
            </a:xfrm>
            <a:custGeom>
              <a:rect b="b" l="l" r="r" t="t"/>
              <a:pathLst>
                <a:path extrusionOk="0" h="4776" w="4171">
                  <a:moveTo>
                    <a:pt x="3693" y="4585"/>
                  </a:moveTo>
                  <a:cubicBezTo>
                    <a:pt x="3216" y="4776"/>
                    <a:pt x="2611" y="4680"/>
                    <a:pt x="2611" y="4680"/>
                  </a:cubicBezTo>
                  <a:cubicBezTo>
                    <a:pt x="2611" y="4680"/>
                    <a:pt x="1911" y="4394"/>
                    <a:pt x="1147" y="3948"/>
                  </a:cubicBezTo>
                  <a:cubicBezTo>
                    <a:pt x="924" y="3821"/>
                    <a:pt x="669" y="3661"/>
                    <a:pt x="478" y="3502"/>
                  </a:cubicBezTo>
                  <a:cubicBezTo>
                    <a:pt x="351" y="3438"/>
                    <a:pt x="287" y="3279"/>
                    <a:pt x="223" y="3120"/>
                  </a:cubicBezTo>
                  <a:cubicBezTo>
                    <a:pt x="32" y="2324"/>
                    <a:pt x="32" y="2229"/>
                    <a:pt x="32" y="2229"/>
                  </a:cubicBezTo>
                  <a:cubicBezTo>
                    <a:pt x="32" y="2229"/>
                    <a:pt x="32" y="1847"/>
                    <a:pt x="64" y="1528"/>
                  </a:cubicBezTo>
                  <a:lnTo>
                    <a:pt x="64" y="955"/>
                  </a:lnTo>
                  <a:cubicBezTo>
                    <a:pt x="64" y="924"/>
                    <a:pt x="1" y="542"/>
                    <a:pt x="160" y="446"/>
                  </a:cubicBezTo>
                  <a:cubicBezTo>
                    <a:pt x="319" y="319"/>
                    <a:pt x="669" y="160"/>
                    <a:pt x="987" y="160"/>
                  </a:cubicBezTo>
                  <a:cubicBezTo>
                    <a:pt x="1306" y="160"/>
                    <a:pt x="1656" y="0"/>
                    <a:pt x="2229" y="96"/>
                  </a:cubicBezTo>
                  <a:cubicBezTo>
                    <a:pt x="2738" y="128"/>
                    <a:pt x="3407" y="128"/>
                    <a:pt x="3502" y="160"/>
                  </a:cubicBezTo>
                  <a:cubicBezTo>
                    <a:pt x="3630" y="223"/>
                    <a:pt x="3662" y="255"/>
                    <a:pt x="3693" y="287"/>
                  </a:cubicBezTo>
                  <a:cubicBezTo>
                    <a:pt x="3693" y="319"/>
                    <a:pt x="3853" y="637"/>
                    <a:pt x="3853" y="637"/>
                  </a:cubicBezTo>
                  <a:cubicBezTo>
                    <a:pt x="3853" y="637"/>
                    <a:pt x="3980" y="1210"/>
                    <a:pt x="3980" y="1751"/>
                  </a:cubicBezTo>
                  <a:cubicBezTo>
                    <a:pt x="4171" y="2483"/>
                    <a:pt x="3980" y="3725"/>
                    <a:pt x="3693" y="458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0" name="Google Shape;3980;p81"/>
            <p:cNvSpPr/>
            <p:nvPr/>
          </p:nvSpPr>
          <p:spPr>
            <a:xfrm>
              <a:off x="6324029" y="3837504"/>
              <a:ext cx="94812" cy="47487"/>
            </a:xfrm>
            <a:custGeom>
              <a:rect b="b" l="l" r="r" t="t"/>
              <a:pathLst>
                <a:path extrusionOk="0" h="3220" w="6429">
                  <a:moveTo>
                    <a:pt x="4713" y="0"/>
                  </a:moveTo>
                  <a:cubicBezTo>
                    <a:pt x="3594" y="0"/>
                    <a:pt x="2090" y="133"/>
                    <a:pt x="701" y="737"/>
                  </a:cubicBezTo>
                  <a:lnTo>
                    <a:pt x="701" y="801"/>
                  </a:lnTo>
                  <a:cubicBezTo>
                    <a:pt x="733" y="864"/>
                    <a:pt x="733" y="960"/>
                    <a:pt x="733" y="1023"/>
                  </a:cubicBezTo>
                  <a:cubicBezTo>
                    <a:pt x="765" y="1756"/>
                    <a:pt x="574" y="2456"/>
                    <a:pt x="96" y="3029"/>
                  </a:cubicBezTo>
                  <a:cubicBezTo>
                    <a:pt x="1" y="3093"/>
                    <a:pt x="96" y="3220"/>
                    <a:pt x="223" y="3220"/>
                  </a:cubicBezTo>
                  <a:cubicBezTo>
                    <a:pt x="1656" y="3061"/>
                    <a:pt x="2516" y="2424"/>
                    <a:pt x="2516" y="2424"/>
                  </a:cubicBezTo>
                  <a:lnTo>
                    <a:pt x="2961" y="1183"/>
                  </a:lnTo>
                  <a:cubicBezTo>
                    <a:pt x="2961" y="1183"/>
                    <a:pt x="3204" y="630"/>
                    <a:pt x="3746" y="630"/>
                  </a:cubicBezTo>
                  <a:cubicBezTo>
                    <a:pt x="3854" y="630"/>
                    <a:pt x="3975" y="652"/>
                    <a:pt x="4107" y="705"/>
                  </a:cubicBezTo>
                  <a:cubicBezTo>
                    <a:pt x="4419" y="861"/>
                    <a:pt x="4934" y="957"/>
                    <a:pt x="5447" y="957"/>
                  </a:cubicBezTo>
                  <a:cubicBezTo>
                    <a:pt x="5772" y="957"/>
                    <a:pt x="6096" y="919"/>
                    <a:pt x="6368" y="832"/>
                  </a:cubicBezTo>
                  <a:cubicBezTo>
                    <a:pt x="6429" y="435"/>
                    <a:pt x="6225" y="66"/>
                    <a:pt x="6181" y="66"/>
                  </a:cubicBezTo>
                  <a:cubicBezTo>
                    <a:pt x="6179" y="66"/>
                    <a:pt x="6178" y="67"/>
                    <a:pt x="6177" y="68"/>
                  </a:cubicBezTo>
                  <a:cubicBezTo>
                    <a:pt x="5884" y="45"/>
                    <a:pt x="5363" y="0"/>
                    <a:pt x="4713"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1" name="Google Shape;3981;p81"/>
            <p:cNvSpPr/>
            <p:nvPr/>
          </p:nvSpPr>
          <p:spPr>
            <a:xfrm>
              <a:off x="6347036" y="3849303"/>
              <a:ext cx="23965" cy="29126"/>
            </a:xfrm>
            <a:custGeom>
              <a:rect b="b" l="l" r="r" t="t"/>
              <a:pathLst>
                <a:path extrusionOk="0" h="1975" w="1625">
                  <a:moveTo>
                    <a:pt x="1624" y="987"/>
                  </a:moveTo>
                  <a:cubicBezTo>
                    <a:pt x="1624" y="1497"/>
                    <a:pt x="1306" y="1911"/>
                    <a:pt x="892" y="1974"/>
                  </a:cubicBezTo>
                  <a:lnTo>
                    <a:pt x="796" y="1974"/>
                  </a:lnTo>
                  <a:cubicBezTo>
                    <a:pt x="446" y="1974"/>
                    <a:pt x="128" y="1688"/>
                    <a:pt x="32" y="1274"/>
                  </a:cubicBezTo>
                  <a:cubicBezTo>
                    <a:pt x="0" y="1178"/>
                    <a:pt x="0" y="1051"/>
                    <a:pt x="0" y="987"/>
                  </a:cubicBezTo>
                  <a:cubicBezTo>
                    <a:pt x="0" y="414"/>
                    <a:pt x="351" y="1"/>
                    <a:pt x="796" y="1"/>
                  </a:cubicBezTo>
                  <a:cubicBezTo>
                    <a:pt x="1274" y="32"/>
                    <a:pt x="1624" y="478"/>
                    <a:pt x="1624" y="9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2" name="Google Shape;3982;p81"/>
            <p:cNvSpPr/>
            <p:nvPr/>
          </p:nvSpPr>
          <p:spPr>
            <a:xfrm>
              <a:off x="6348909" y="3854464"/>
              <a:ext cx="18803" cy="22077"/>
            </a:xfrm>
            <a:custGeom>
              <a:rect b="b" l="l" r="r" t="t"/>
              <a:pathLst>
                <a:path extrusionOk="0" h="1497" w="1275">
                  <a:moveTo>
                    <a:pt x="638" y="1"/>
                  </a:moveTo>
                  <a:cubicBezTo>
                    <a:pt x="287" y="1"/>
                    <a:pt x="1" y="319"/>
                    <a:pt x="1" y="765"/>
                  </a:cubicBezTo>
                  <a:cubicBezTo>
                    <a:pt x="1" y="1179"/>
                    <a:pt x="287" y="1497"/>
                    <a:pt x="638" y="1497"/>
                  </a:cubicBezTo>
                  <a:cubicBezTo>
                    <a:pt x="988" y="1497"/>
                    <a:pt x="1274" y="1179"/>
                    <a:pt x="1274" y="765"/>
                  </a:cubicBezTo>
                  <a:cubicBezTo>
                    <a:pt x="1274" y="319"/>
                    <a:pt x="988" y="1"/>
                    <a:pt x="6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3" name="Google Shape;3983;p81"/>
            <p:cNvSpPr/>
            <p:nvPr/>
          </p:nvSpPr>
          <p:spPr>
            <a:xfrm>
              <a:off x="6071439" y="4265288"/>
              <a:ext cx="83574" cy="50245"/>
            </a:xfrm>
            <a:custGeom>
              <a:rect b="b" l="l" r="r" t="t"/>
              <a:pathLst>
                <a:path extrusionOk="0" h="3407" w="5667">
                  <a:moveTo>
                    <a:pt x="0" y="1783"/>
                  </a:moveTo>
                  <a:cubicBezTo>
                    <a:pt x="36" y="1792"/>
                    <a:pt x="87" y="1804"/>
                    <a:pt x="150" y="1820"/>
                  </a:cubicBezTo>
                  <a:lnTo>
                    <a:pt x="150" y="1820"/>
                  </a:lnTo>
                  <a:lnTo>
                    <a:pt x="32" y="1783"/>
                  </a:lnTo>
                  <a:close/>
                  <a:moveTo>
                    <a:pt x="5667" y="0"/>
                  </a:moveTo>
                  <a:cubicBezTo>
                    <a:pt x="5635" y="0"/>
                    <a:pt x="4553" y="605"/>
                    <a:pt x="4807" y="2929"/>
                  </a:cubicBezTo>
                  <a:cubicBezTo>
                    <a:pt x="3979" y="2751"/>
                    <a:pt x="978" y="2024"/>
                    <a:pt x="150" y="1820"/>
                  </a:cubicBezTo>
                  <a:lnTo>
                    <a:pt x="150" y="1820"/>
                  </a:lnTo>
                  <a:lnTo>
                    <a:pt x="5189" y="3407"/>
                  </a:lnTo>
                  <a:cubicBezTo>
                    <a:pt x="4680" y="1783"/>
                    <a:pt x="5349" y="478"/>
                    <a:pt x="566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4" name="Google Shape;3984;p81"/>
            <p:cNvSpPr/>
            <p:nvPr/>
          </p:nvSpPr>
          <p:spPr>
            <a:xfrm>
              <a:off x="6350797" y="4225379"/>
              <a:ext cx="56822" cy="93440"/>
            </a:xfrm>
            <a:custGeom>
              <a:rect b="b" l="l" r="r" t="t"/>
              <a:pathLst>
                <a:path extrusionOk="0" h="6336" w="3853">
                  <a:moveTo>
                    <a:pt x="3852" y="0"/>
                  </a:moveTo>
                  <a:cubicBezTo>
                    <a:pt x="3851" y="0"/>
                    <a:pt x="3849" y="1"/>
                    <a:pt x="3846" y="2"/>
                  </a:cubicBezTo>
                  <a:lnTo>
                    <a:pt x="3846" y="2"/>
                  </a:lnTo>
                  <a:cubicBezTo>
                    <a:pt x="3848" y="1"/>
                    <a:pt x="3850" y="1"/>
                    <a:pt x="3852" y="0"/>
                  </a:cubicBezTo>
                  <a:close/>
                  <a:moveTo>
                    <a:pt x="3846" y="2"/>
                  </a:moveTo>
                  <a:cubicBezTo>
                    <a:pt x="3063" y="165"/>
                    <a:pt x="2238" y="214"/>
                    <a:pt x="1491" y="214"/>
                  </a:cubicBezTo>
                  <a:cubicBezTo>
                    <a:pt x="934" y="214"/>
                    <a:pt x="421" y="187"/>
                    <a:pt x="0" y="159"/>
                  </a:cubicBezTo>
                  <a:lnTo>
                    <a:pt x="0" y="159"/>
                  </a:lnTo>
                  <a:cubicBezTo>
                    <a:pt x="223" y="2101"/>
                    <a:pt x="382" y="4298"/>
                    <a:pt x="255" y="6335"/>
                  </a:cubicBezTo>
                  <a:cubicBezTo>
                    <a:pt x="414" y="5571"/>
                    <a:pt x="637" y="2929"/>
                    <a:pt x="478" y="605"/>
                  </a:cubicBezTo>
                  <a:cubicBezTo>
                    <a:pt x="2057" y="605"/>
                    <a:pt x="3727" y="33"/>
                    <a:pt x="3846" y="2"/>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5" name="Google Shape;3985;p81"/>
            <p:cNvSpPr/>
            <p:nvPr/>
          </p:nvSpPr>
          <p:spPr>
            <a:xfrm>
              <a:off x="6400557" y="3862443"/>
              <a:ext cx="13627" cy="2374"/>
            </a:xfrm>
            <a:custGeom>
              <a:rect b="b" l="l" r="r" t="t"/>
              <a:pathLst>
                <a:path extrusionOk="0" h="161" w="924">
                  <a:moveTo>
                    <a:pt x="924" y="1"/>
                  </a:moveTo>
                  <a:cubicBezTo>
                    <a:pt x="828" y="1"/>
                    <a:pt x="797" y="65"/>
                    <a:pt x="701" y="65"/>
                  </a:cubicBezTo>
                  <a:cubicBezTo>
                    <a:pt x="637" y="65"/>
                    <a:pt x="542" y="96"/>
                    <a:pt x="478" y="96"/>
                  </a:cubicBezTo>
                  <a:lnTo>
                    <a:pt x="1" y="96"/>
                  </a:lnTo>
                  <a:cubicBezTo>
                    <a:pt x="64" y="128"/>
                    <a:pt x="160" y="160"/>
                    <a:pt x="223" y="160"/>
                  </a:cubicBezTo>
                  <a:lnTo>
                    <a:pt x="478" y="160"/>
                  </a:lnTo>
                  <a:cubicBezTo>
                    <a:pt x="542" y="160"/>
                    <a:pt x="637" y="160"/>
                    <a:pt x="701" y="128"/>
                  </a:cubicBezTo>
                  <a:cubicBezTo>
                    <a:pt x="797" y="96"/>
                    <a:pt x="828" y="65"/>
                    <a:pt x="924"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6" name="Google Shape;3986;p81"/>
            <p:cNvSpPr/>
            <p:nvPr/>
          </p:nvSpPr>
          <p:spPr>
            <a:xfrm>
              <a:off x="6396339" y="3854464"/>
              <a:ext cx="21133" cy="5176"/>
            </a:xfrm>
            <a:custGeom>
              <a:rect b="b" l="l" r="r" t="t"/>
              <a:pathLst>
                <a:path extrusionOk="0" h="351" w="1433">
                  <a:moveTo>
                    <a:pt x="478" y="1"/>
                  </a:moveTo>
                  <a:cubicBezTo>
                    <a:pt x="446" y="33"/>
                    <a:pt x="382" y="33"/>
                    <a:pt x="350" y="33"/>
                  </a:cubicBezTo>
                  <a:cubicBezTo>
                    <a:pt x="318" y="64"/>
                    <a:pt x="287" y="64"/>
                    <a:pt x="223" y="96"/>
                  </a:cubicBezTo>
                  <a:cubicBezTo>
                    <a:pt x="223" y="160"/>
                    <a:pt x="191" y="160"/>
                    <a:pt x="159" y="192"/>
                  </a:cubicBezTo>
                  <a:lnTo>
                    <a:pt x="96" y="287"/>
                  </a:lnTo>
                  <a:lnTo>
                    <a:pt x="0" y="351"/>
                  </a:lnTo>
                  <a:cubicBezTo>
                    <a:pt x="32" y="351"/>
                    <a:pt x="96" y="319"/>
                    <a:pt x="159" y="319"/>
                  </a:cubicBezTo>
                  <a:cubicBezTo>
                    <a:pt x="191" y="319"/>
                    <a:pt x="223" y="287"/>
                    <a:pt x="287" y="287"/>
                  </a:cubicBezTo>
                  <a:cubicBezTo>
                    <a:pt x="318" y="287"/>
                    <a:pt x="350" y="224"/>
                    <a:pt x="382" y="224"/>
                  </a:cubicBezTo>
                  <a:cubicBezTo>
                    <a:pt x="382" y="224"/>
                    <a:pt x="446" y="192"/>
                    <a:pt x="478" y="192"/>
                  </a:cubicBezTo>
                  <a:lnTo>
                    <a:pt x="732" y="192"/>
                  </a:lnTo>
                  <a:cubicBezTo>
                    <a:pt x="796" y="160"/>
                    <a:pt x="892" y="160"/>
                    <a:pt x="955" y="160"/>
                  </a:cubicBezTo>
                  <a:cubicBezTo>
                    <a:pt x="1019" y="160"/>
                    <a:pt x="1114" y="96"/>
                    <a:pt x="1178" y="96"/>
                  </a:cubicBezTo>
                  <a:cubicBezTo>
                    <a:pt x="1274" y="64"/>
                    <a:pt x="1369" y="64"/>
                    <a:pt x="1433" y="33"/>
                  </a:cubicBezTo>
                  <a:cubicBezTo>
                    <a:pt x="1305" y="33"/>
                    <a:pt x="1242" y="1"/>
                    <a:pt x="11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7" name="Google Shape;3987;p81"/>
            <p:cNvSpPr/>
            <p:nvPr/>
          </p:nvSpPr>
          <p:spPr>
            <a:xfrm>
              <a:off x="6405246" y="3894919"/>
              <a:ext cx="9881" cy="2758"/>
            </a:xfrm>
            <a:custGeom>
              <a:rect b="b" l="l" r="r" t="t"/>
              <a:pathLst>
                <a:path extrusionOk="0" h="187" w="670">
                  <a:moveTo>
                    <a:pt x="347" y="1"/>
                  </a:moveTo>
                  <a:cubicBezTo>
                    <a:pt x="247" y="1"/>
                    <a:pt x="128" y="30"/>
                    <a:pt x="1" y="123"/>
                  </a:cubicBezTo>
                  <a:cubicBezTo>
                    <a:pt x="1" y="155"/>
                    <a:pt x="1" y="155"/>
                    <a:pt x="33" y="187"/>
                  </a:cubicBezTo>
                  <a:cubicBezTo>
                    <a:pt x="164" y="95"/>
                    <a:pt x="284" y="68"/>
                    <a:pt x="380" y="68"/>
                  </a:cubicBezTo>
                  <a:cubicBezTo>
                    <a:pt x="518" y="68"/>
                    <a:pt x="606" y="123"/>
                    <a:pt x="606" y="123"/>
                  </a:cubicBezTo>
                  <a:cubicBezTo>
                    <a:pt x="606" y="133"/>
                    <a:pt x="609" y="137"/>
                    <a:pt x="614" y="137"/>
                  </a:cubicBezTo>
                  <a:cubicBezTo>
                    <a:pt x="624" y="137"/>
                    <a:pt x="638" y="123"/>
                    <a:pt x="638" y="123"/>
                  </a:cubicBezTo>
                  <a:cubicBezTo>
                    <a:pt x="670" y="123"/>
                    <a:pt x="638" y="91"/>
                    <a:pt x="638" y="91"/>
                  </a:cubicBezTo>
                  <a:cubicBezTo>
                    <a:pt x="638" y="91"/>
                    <a:pt x="522" y="1"/>
                    <a:pt x="34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8" name="Google Shape;3988;p81"/>
            <p:cNvSpPr/>
            <p:nvPr/>
          </p:nvSpPr>
          <p:spPr>
            <a:xfrm>
              <a:off x="6372860" y="3797758"/>
              <a:ext cx="41322" cy="22446"/>
            </a:xfrm>
            <a:custGeom>
              <a:rect b="b" l="l" r="r" t="t"/>
              <a:pathLst>
                <a:path extrusionOk="0" h="1522" w="2802">
                  <a:moveTo>
                    <a:pt x="420" y="0"/>
                  </a:moveTo>
                  <a:cubicBezTo>
                    <a:pt x="287" y="0"/>
                    <a:pt x="147" y="8"/>
                    <a:pt x="0" y="26"/>
                  </a:cubicBezTo>
                  <a:cubicBezTo>
                    <a:pt x="0" y="26"/>
                    <a:pt x="1306" y="89"/>
                    <a:pt x="1847" y="1363"/>
                  </a:cubicBezTo>
                  <a:cubicBezTo>
                    <a:pt x="2165" y="1426"/>
                    <a:pt x="2484" y="1458"/>
                    <a:pt x="2802" y="1522"/>
                  </a:cubicBezTo>
                  <a:cubicBezTo>
                    <a:pt x="2802" y="1522"/>
                    <a:pt x="2249" y="0"/>
                    <a:pt x="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9" name="Google Shape;3989;p81"/>
            <p:cNvSpPr/>
            <p:nvPr/>
          </p:nvSpPr>
          <p:spPr>
            <a:xfrm>
              <a:off x="6334353" y="3837504"/>
              <a:ext cx="84488" cy="15101"/>
            </a:xfrm>
            <a:custGeom>
              <a:rect b="b" l="l" r="r" t="t"/>
              <a:pathLst>
                <a:path extrusionOk="0" h="1024" w="5729">
                  <a:moveTo>
                    <a:pt x="4013" y="0"/>
                  </a:moveTo>
                  <a:cubicBezTo>
                    <a:pt x="2894" y="0"/>
                    <a:pt x="1390" y="133"/>
                    <a:pt x="1" y="737"/>
                  </a:cubicBezTo>
                  <a:lnTo>
                    <a:pt x="1" y="801"/>
                  </a:lnTo>
                  <a:cubicBezTo>
                    <a:pt x="33" y="864"/>
                    <a:pt x="33" y="960"/>
                    <a:pt x="33" y="1023"/>
                  </a:cubicBezTo>
                  <a:cubicBezTo>
                    <a:pt x="33" y="1023"/>
                    <a:pt x="1781" y="227"/>
                    <a:pt x="4399" y="227"/>
                  </a:cubicBezTo>
                  <a:cubicBezTo>
                    <a:pt x="4694" y="227"/>
                    <a:pt x="5001" y="237"/>
                    <a:pt x="5317" y="259"/>
                  </a:cubicBezTo>
                  <a:cubicBezTo>
                    <a:pt x="5508" y="546"/>
                    <a:pt x="5668" y="832"/>
                    <a:pt x="5668" y="832"/>
                  </a:cubicBezTo>
                  <a:cubicBezTo>
                    <a:pt x="5729" y="435"/>
                    <a:pt x="5525" y="66"/>
                    <a:pt x="5481" y="66"/>
                  </a:cubicBezTo>
                  <a:cubicBezTo>
                    <a:pt x="5479" y="66"/>
                    <a:pt x="5478" y="67"/>
                    <a:pt x="5477" y="68"/>
                  </a:cubicBezTo>
                  <a:cubicBezTo>
                    <a:pt x="5184" y="45"/>
                    <a:pt x="4663" y="0"/>
                    <a:pt x="4013"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0" name="Google Shape;3990;p81"/>
            <p:cNvSpPr/>
            <p:nvPr/>
          </p:nvSpPr>
          <p:spPr>
            <a:xfrm>
              <a:off x="6374261" y="3503047"/>
              <a:ext cx="205182" cy="186866"/>
            </a:xfrm>
            <a:custGeom>
              <a:rect b="b" l="l" r="r" t="t"/>
              <a:pathLst>
                <a:path extrusionOk="0" h="12671" w="13913">
                  <a:moveTo>
                    <a:pt x="6957" y="0"/>
                  </a:moveTo>
                  <a:cubicBezTo>
                    <a:pt x="5341" y="0"/>
                    <a:pt x="3726" y="621"/>
                    <a:pt x="2484" y="1863"/>
                  </a:cubicBezTo>
                  <a:cubicBezTo>
                    <a:pt x="1" y="4346"/>
                    <a:pt x="1" y="8357"/>
                    <a:pt x="2484" y="10808"/>
                  </a:cubicBezTo>
                  <a:cubicBezTo>
                    <a:pt x="3726" y="12050"/>
                    <a:pt x="5341" y="12671"/>
                    <a:pt x="6957" y="12671"/>
                  </a:cubicBezTo>
                  <a:cubicBezTo>
                    <a:pt x="8572" y="12671"/>
                    <a:pt x="10188" y="12050"/>
                    <a:pt x="11430" y="10808"/>
                  </a:cubicBezTo>
                  <a:cubicBezTo>
                    <a:pt x="13913" y="8357"/>
                    <a:pt x="13913" y="4346"/>
                    <a:pt x="11430" y="1863"/>
                  </a:cubicBezTo>
                  <a:cubicBezTo>
                    <a:pt x="10188" y="621"/>
                    <a:pt x="8572" y="0"/>
                    <a:pt x="6957" y="0"/>
                  </a:cubicBez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1" name="Google Shape;3991;p81"/>
            <p:cNvSpPr/>
            <p:nvPr/>
          </p:nvSpPr>
          <p:spPr>
            <a:xfrm>
              <a:off x="6348437" y="3468064"/>
              <a:ext cx="256828" cy="257300"/>
            </a:xfrm>
            <a:custGeom>
              <a:rect b="b" l="l" r="r" t="t"/>
              <a:pathLst>
                <a:path extrusionOk="0" h="17447" w="17415">
                  <a:moveTo>
                    <a:pt x="17415" y="8723"/>
                  </a:moveTo>
                  <a:cubicBezTo>
                    <a:pt x="17415" y="13530"/>
                    <a:pt x="13499" y="17446"/>
                    <a:pt x="8692" y="17446"/>
                  </a:cubicBezTo>
                  <a:cubicBezTo>
                    <a:pt x="3885" y="17446"/>
                    <a:pt x="1" y="13530"/>
                    <a:pt x="1" y="8723"/>
                  </a:cubicBezTo>
                  <a:cubicBezTo>
                    <a:pt x="1" y="3916"/>
                    <a:pt x="3885" y="1"/>
                    <a:pt x="8692" y="1"/>
                  </a:cubicBezTo>
                  <a:cubicBezTo>
                    <a:pt x="13499" y="1"/>
                    <a:pt x="17415" y="3916"/>
                    <a:pt x="17415" y="8723"/>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2" name="Google Shape;3992;p81"/>
            <p:cNvSpPr/>
            <p:nvPr/>
          </p:nvSpPr>
          <p:spPr>
            <a:xfrm>
              <a:off x="6600569" y="4313175"/>
              <a:ext cx="100475" cy="18316"/>
            </a:xfrm>
            <a:custGeom>
              <a:rect b="b" l="l" r="r" t="t"/>
              <a:pathLst>
                <a:path extrusionOk="0" h="1242" w="6813">
                  <a:moveTo>
                    <a:pt x="6495" y="1242"/>
                  </a:moveTo>
                  <a:lnTo>
                    <a:pt x="0" y="1242"/>
                  </a:lnTo>
                  <a:lnTo>
                    <a:pt x="0" y="1210"/>
                  </a:lnTo>
                  <a:lnTo>
                    <a:pt x="191" y="1210"/>
                  </a:lnTo>
                  <a:cubicBezTo>
                    <a:pt x="350" y="1178"/>
                    <a:pt x="1083" y="764"/>
                    <a:pt x="1083" y="764"/>
                  </a:cubicBezTo>
                  <a:cubicBezTo>
                    <a:pt x="1083" y="764"/>
                    <a:pt x="2070" y="573"/>
                    <a:pt x="2802" y="64"/>
                  </a:cubicBezTo>
                  <a:cubicBezTo>
                    <a:pt x="2897" y="0"/>
                    <a:pt x="6495" y="446"/>
                    <a:pt x="6495" y="446"/>
                  </a:cubicBezTo>
                  <a:cubicBezTo>
                    <a:pt x="6495" y="446"/>
                    <a:pt x="6813" y="924"/>
                    <a:pt x="6495" y="12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3" name="Google Shape;3993;p81"/>
            <p:cNvSpPr/>
            <p:nvPr/>
          </p:nvSpPr>
          <p:spPr>
            <a:xfrm>
              <a:off x="6424507" y="3704226"/>
              <a:ext cx="164331" cy="163373"/>
            </a:xfrm>
            <a:custGeom>
              <a:rect b="b" l="l" r="r" t="t"/>
              <a:pathLst>
                <a:path extrusionOk="0" h="11078" w="11143">
                  <a:moveTo>
                    <a:pt x="7450" y="1"/>
                  </a:moveTo>
                  <a:lnTo>
                    <a:pt x="7450" y="1"/>
                  </a:lnTo>
                  <a:cubicBezTo>
                    <a:pt x="7450" y="1"/>
                    <a:pt x="7641" y="3216"/>
                    <a:pt x="7991" y="4999"/>
                  </a:cubicBezTo>
                  <a:cubicBezTo>
                    <a:pt x="4266" y="5540"/>
                    <a:pt x="510" y="5795"/>
                    <a:pt x="510" y="5795"/>
                  </a:cubicBezTo>
                  <a:cubicBezTo>
                    <a:pt x="510" y="5795"/>
                    <a:pt x="0" y="8946"/>
                    <a:pt x="1528" y="10984"/>
                  </a:cubicBezTo>
                  <a:cubicBezTo>
                    <a:pt x="1781" y="11048"/>
                    <a:pt x="2093" y="11078"/>
                    <a:pt x="2448" y="11078"/>
                  </a:cubicBezTo>
                  <a:cubicBezTo>
                    <a:pt x="4907" y="11078"/>
                    <a:pt x="9421" y="9645"/>
                    <a:pt x="10506" y="8309"/>
                  </a:cubicBezTo>
                  <a:cubicBezTo>
                    <a:pt x="11142" y="6113"/>
                    <a:pt x="7450" y="1"/>
                    <a:pt x="7450" y="1"/>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4" name="Google Shape;3994;p81"/>
            <p:cNvSpPr/>
            <p:nvPr/>
          </p:nvSpPr>
          <p:spPr>
            <a:xfrm>
              <a:off x="6641879" y="4311597"/>
              <a:ext cx="16915" cy="20366"/>
            </a:xfrm>
            <a:custGeom>
              <a:rect b="b" l="l" r="r" t="t"/>
              <a:pathLst>
                <a:path extrusionOk="0" h="1381" w="1147">
                  <a:moveTo>
                    <a:pt x="455" y="0"/>
                  </a:moveTo>
                  <a:cubicBezTo>
                    <a:pt x="245" y="0"/>
                    <a:pt x="1" y="171"/>
                    <a:pt x="1" y="171"/>
                  </a:cubicBezTo>
                  <a:cubicBezTo>
                    <a:pt x="1" y="171"/>
                    <a:pt x="797" y="903"/>
                    <a:pt x="733" y="1381"/>
                  </a:cubicBezTo>
                  <a:lnTo>
                    <a:pt x="1147" y="1381"/>
                  </a:lnTo>
                  <a:cubicBezTo>
                    <a:pt x="1147" y="1381"/>
                    <a:pt x="988" y="489"/>
                    <a:pt x="542" y="12"/>
                  </a:cubicBezTo>
                  <a:cubicBezTo>
                    <a:pt x="514" y="4"/>
                    <a:pt x="485" y="0"/>
                    <a:pt x="455"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5" name="Google Shape;3995;p81"/>
            <p:cNvSpPr/>
            <p:nvPr/>
          </p:nvSpPr>
          <p:spPr>
            <a:xfrm>
              <a:off x="6485535" y="3761507"/>
              <a:ext cx="140868" cy="287812"/>
            </a:xfrm>
            <a:custGeom>
              <a:rect b="b" l="l" r="r" t="t"/>
              <a:pathLst>
                <a:path extrusionOk="0" h="19516" w="9552">
                  <a:moveTo>
                    <a:pt x="3694" y="0"/>
                  </a:moveTo>
                  <a:cubicBezTo>
                    <a:pt x="2834" y="0"/>
                    <a:pt x="2357" y="860"/>
                    <a:pt x="2357" y="860"/>
                  </a:cubicBezTo>
                  <a:cubicBezTo>
                    <a:pt x="2357" y="860"/>
                    <a:pt x="2031" y="778"/>
                    <a:pt x="1590" y="778"/>
                  </a:cubicBezTo>
                  <a:cubicBezTo>
                    <a:pt x="1480" y="778"/>
                    <a:pt x="1363" y="784"/>
                    <a:pt x="1242" y="796"/>
                  </a:cubicBezTo>
                  <a:cubicBezTo>
                    <a:pt x="637" y="892"/>
                    <a:pt x="415" y="1528"/>
                    <a:pt x="415" y="1528"/>
                  </a:cubicBezTo>
                  <a:cubicBezTo>
                    <a:pt x="1" y="5412"/>
                    <a:pt x="319" y="8755"/>
                    <a:pt x="1083" y="11525"/>
                  </a:cubicBezTo>
                  <a:cubicBezTo>
                    <a:pt x="1306" y="12384"/>
                    <a:pt x="1593" y="13180"/>
                    <a:pt x="1911" y="13944"/>
                  </a:cubicBezTo>
                  <a:cubicBezTo>
                    <a:pt x="2707" y="15759"/>
                    <a:pt x="3694" y="17191"/>
                    <a:pt x="4776" y="18242"/>
                  </a:cubicBezTo>
                  <a:cubicBezTo>
                    <a:pt x="5508" y="18942"/>
                    <a:pt x="6304" y="19324"/>
                    <a:pt x="7132" y="19515"/>
                  </a:cubicBezTo>
                  <a:cubicBezTo>
                    <a:pt x="7100" y="19324"/>
                    <a:pt x="7100" y="19101"/>
                    <a:pt x="7036" y="18910"/>
                  </a:cubicBezTo>
                  <a:cubicBezTo>
                    <a:pt x="6973" y="18146"/>
                    <a:pt x="6973" y="17350"/>
                    <a:pt x="7036" y="16555"/>
                  </a:cubicBezTo>
                  <a:cubicBezTo>
                    <a:pt x="7036" y="16555"/>
                    <a:pt x="9551" y="15886"/>
                    <a:pt x="9233" y="14071"/>
                  </a:cubicBezTo>
                  <a:lnTo>
                    <a:pt x="9233" y="13976"/>
                  </a:lnTo>
                  <a:cubicBezTo>
                    <a:pt x="9166" y="13981"/>
                    <a:pt x="9099" y="13983"/>
                    <a:pt x="9033" y="13983"/>
                  </a:cubicBezTo>
                  <a:cubicBezTo>
                    <a:pt x="7412" y="13983"/>
                    <a:pt x="6172" y="12512"/>
                    <a:pt x="5285" y="10952"/>
                  </a:cubicBezTo>
                  <a:cubicBezTo>
                    <a:pt x="5094" y="9965"/>
                    <a:pt x="5031" y="8882"/>
                    <a:pt x="5063" y="7959"/>
                  </a:cubicBezTo>
                  <a:cubicBezTo>
                    <a:pt x="5063" y="7004"/>
                    <a:pt x="5190" y="6208"/>
                    <a:pt x="5285" y="5667"/>
                  </a:cubicBezTo>
                  <a:cubicBezTo>
                    <a:pt x="5285" y="5603"/>
                    <a:pt x="5349" y="5540"/>
                    <a:pt x="5349" y="5508"/>
                  </a:cubicBezTo>
                  <a:cubicBezTo>
                    <a:pt x="5922" y="2611"/>
                    <a:pt x="4585" y="0"/>
                    <a:pt x="3694"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6" name="Google Shape;3996;p81"/>
            <p:cNvSpPr/>
            <p:nvPr/>
          </p:nvSpPr>
          <p:spPr>
            <a:xfrm>
              <a:off x="6487880" y="3589205"/>
              <a:ext cx="84533" cy="81701"/>
            </a:xfrm>
            <a:custGeom>
              <a:rect b="b" l="l" r="r" t="t"/>
              <a:pathLst>
                <a:path extrusionOk="0" h="5540" w="5732">
                  <a:moveTo>
                    <a:pt x="1784" y="0"/>
                  </a:moveTo>
                  <a:lnTo>
                    <a:pt x="1" y="1751"/>
                  </a:lnTo>
                  <a:lnTo>
                    <a:pt x="2993" y="5125"/>
                  </a:lnTo>
                  <a:lnTo>
                    <a:pt x="3344" y="5539"/>
                  </a:lnTo>
                  <a:lnTo>
                    <a:pt x="3598" y="5285"/>
                  </a:lnTo>
                  <a:lnTo>
                    <a:pt x="5731" y="3184"/>
                  </a:lnTo>
                  <a:lnTo>
                    <a:pt x="178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7" name="Google Shape;3997;p81"/>
            <p:cNvSpPr/>
            <p:nvPr/>
          </p:nvSpPr>
          <p:spPr>
            <a:xfrm>
              <a:off x="6435303" y="3543191"/>
              <a:ext cx="93912" cy="127713"/>
            </a:xfrm>
            <a:custGeom>
              <a:rect b="b" l="l" r="r" t="t"/>
              <a:pathLst>
                <a:path extrusionOk="0" h="8660" w="6368">
                  <a:moveTo>
                    <a:pt x="6145" y="6813"/>
                  </a:moveTo>
                  <a:cubicBezTo>
                    <a:pt x="6049" y="7322"/>
                    <a:pt x="5890" y="7895"/>
                    <a:pt x="5794" y="8150"/>
                  </a:cubicBezTo>
                  <a:cubicBezTo>
                    <a:pt x="5763" y="8245"/>
                    <a:pt x="5731" y="8309"/>
                    <a:pt x="5635" y="8373"/>
                  </a:cubicBezTo>
                  <a:lnTo>
                    <a:pt x="5253" y="8564"/>
                  </a:lnTo>
                  <a:cubicBezTo>
                    <a:pt x="5126" y="8596"/>
                    <a:pt x="4999" y="8659"/>
                    <a:pt x="4903" y="8596"/>
                  </a:cubicBezTo>
                  <a:cubicBezTo>
                    <a:pt x="4234" y="8436"/>
                    <a:pt x="3725" y="8277"/>
                    <a:pt x="3279" y="8086"/>
                  </a:cubicBezTo>
                  <a:cubicBezTo>
                    <a:pt x="3216" y="8023"/>
                    <a:pt x="3088" y="7927"/>
                    <a:pt x="3025" y="7863"/>
                  </a:cubicBezTo>
                  <a:cubicBezTo>
                    <a:pt x="2165" y="7131"/>
                    <a:pt x="1847" y="6749"/>
                    <a:pt x="1529" y="6144"/>
                  </a:cubicBezTo>
                  <a:lnTo>
                    <a:pt x="1529" y="6144"/>
                  </a:lnTo>
                  <a:lnTo>
                    <a:pt x="1529" y="6144"/>
                  </a:lnTo>
                  <a:cubicBezTo>
                    <a:pt x="1146" y="5794"/>
                    <a:pt x="955" y="5476"/>
                    <a:pt x="860" y="5221"/>
                  </a:cubicBezTo>
                  <a:cubicBezTo>
                    <a:pt x="828" y="5157"/>
                    <a:pt x="828" y="5094"/>
                    <a:pt x="796" y="5030"/>
                  </a:cubicBezTo>
                  <a:cubicBezTo>
                    <a:pt x="733" y="4935"/>
                    <a:pt x="733" y="4903"/>
                    <a:pt x="733" y="4903"/>
                  </a:cubicBezTo>
                  <a:lnTo>
                    <a:pt x="319" y="4839"/>
                  </a:lnTo>
                  <a:cubicBezTo>
                    <a:pt x="0" y="4043"/>
                    <a:pt x="64" y="3470"/>
                    <a:pt x="64" y="3470"/>
                  </a:cubicBezTo>
                  <a:cubicBezTo>
                    <a:pt x="96" y="2006"/>
                    <a:pt x="1688" y="0"/>
                    <a:pt x="4330" y="1242"/>
                  </a:cubicBezTo>
                  <a:cubicBezTo>
                    <a:pt x="5890" y="2038"/>
                    <a:pt x="5635" y="4202"/>
                    <a:pt x="5635" y="4202"/>
                  </a:cubicBezTo>
                  <a:lnTo>
                    <a:pt x="5922" y="4712"/>
                  </a:lnTo>
                  <a:cubicBezTo>
                    <a:pt x="6272" y="5348"/>
                    <a:pt x="6367" y="6113"/>
                    <a:pt x="6145" y="681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8" name="Google Shape;3998;p81"/>
            <p:cNvSpPr/>
            <p:nvPr/>
          </p:nvSpPr>
          <p:spPr>
            <a:xfrm>
              <a:off x="6706210" y="3704226"/>
              <a:ext cx="110813" cy="323486"/>
            </a:xfrm>
            <a:custGeom>
              <a:rect b="b" l="l" r="r" t="t"/>
              <a:pathLst>
                <a:path extrusionOk="0" h="21935" w="7514">
                  <a:moveTo>
                    <a:pt x="0" y="1"/>
                  </a:moveTo>
                  <a:cubicBezTo>
                    <a:pt x="1401" y="2134"/>
                    <a:pt x="2515" y="5062"/>
                    <a:pt x="3375" y="8660"/>
                  </a:cubicBezTo>
                  <a:cubicBezTo>
                    <a:pt x="5062" y="12926"/>
                    <a:pt x="6463" y="17510"/>
                    <a:pt x="7513" y="21935"/>
                  </a:cubicBezTo>
                  <a:cubicBezTo>
                    <a:pt x="6940" y="9584"/>
                    <a:pt x="1" y="2"/>
                    <a:pt x="0"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9" name="Google Shape;3999;p81"/>
            <p:cNvSpPr/>
            <p:nvPr/>
          </p:nvSpPr>
          <p:spPr>
            <a:xfrm>
              <a:off x="6530605" y="3623391"/>
              <a:ext cx="325846" cy="700860"/>
            </a:xfrm>
            <a:custGeom>
              <a:rect b="b" l="l" r="r" t="t"/>
              <a:pathLst>
                <a:path extrusionOk="0" h="47524" w="22095">
                  <a:moveTo>
                    <a:pt x="2155" y="0"/>
                  </a:moveTo>
                  <a:cubicBezTo>
                    <a:pt x="2022" y="0"/>
                    <a:pt x="1887" y="2"/>
                    <a:pt x="1752" y="6"/>
                  </a:cubicBezTo>
                  <a:cubicBezTo>
                    <a:pt x="1752" y="6"/>
                    <a:pt x="1879" y="1407"/>
                    <a:pt x="956" y="2680"/>
                  </a:cubicBezTo>
                  <a:cubicBezTo>
                    <a:pt x="733" y="3030"/>
                    <a:pt x="415" y="3380"/>
                    <a:pt x="1" y="3667"/>
                  </a:cubicBezTo>
                  <a:cubicBezTo>
                    <a:pt x="192" y="6850"/>
                    <a:pt x="2166" y="10957"/>
                    <a:pt x="4171" y="12231"/>
                  </a:cubicBezTo>
                  <a:cubicBezTo>
                    <a:pt x="5286" y="13822"/>
                    <a:pt x="5604" y="15541"/>
                    <a:pt x="5508" y="17356"/>
                  </a:cubicBezTo>
                  <a:cubicBezTo>
                    <a:pt x="5477" y="17865"/>
                    <a:pt x="5413" y="18311"/>
                    <a:pt x="5349" y="18820"/>
                  </a:cubicBezTo>
                  <a:cubicBezTo>
                    <a:pt x="5158" y="20126"/>
                    <a:pt x="4840" y="21494"/>
                    <a:pt x="4521" y="22991"/>
                  </a:cubicBezTo>
                  <a:cubicBezTo>
                    <a:pt x="4426" y="23436"/>
                    <a:pt x="4299" y="23882"/>
                    <a:pt x="4235" y="24391"/>
                  </a:cubicBezTo>
                  <a:cubicBezTo>
                    <a:pt x="4235" y="24455"/>
                    <a:pt x="4203" y="24582"/>
                    <a:pt x="4203" y="24646"/>
                  </a:cubicBezTo>
                  <a:cubicBezTo>
                    <a:pt x="4203" y="24742"/>
                    <a:pt x="4139" y="24869"/>
                    <a:pt x="4139" y="24964"/>
                  </a:cubicBezTo>
                  <a:cubicBezTo>
                    <a:pt x="3948" y="26079"/>
                    <a:pt x="3917" y="27161"/>
                    <a:pt x="4044" y="28275"/>
                  </a:cubicBezTo>
                  <a:cubicBezTo>
                    <a:pt x="4076" y="28466"/>
                    <a:pt x="4076" y="28657"/>
                    <a:pt x="4108" y="28880"/>
                  </a:cubicBezTo>
                  <a:cubicBezTo>
                    <a:pt x="5158" y="38112"/>
                    <a:pt x="6654" y="46421"/>
                    <a:pt x="6654" y="46421"/>
                  </a:cubicBezTo>
                  <a:cubicBezTo>
                    <a:pt x="6675" y="46442"/>
                    <a:pt x="8682" y="47524"/>
                    <a:pt x="13030" y="47524"/>
                  </a:cubicBezTo>
                  <a:cubicBezTo>
                    <a:pt x="15334" y="47524"/>
                    <a:pt x="18295" y="47220"/>
                    <a:pt x="21967" y="46294"/>
                  </a:cubicBezTo>
                  <a:cubicBezTo>
                    <a:pt x="22094" y="41932"/>
                    <a:pt x="21235" y="34897"/>
                    <a:pt x="19388" y="27384"/>
                  </a:cubicBezTo>
                  <a:cubicBezTo>
                    <a:pt x="18338" y="22991"/>
                    <a:pt x="16969" y="18407"/>
                    <a:pt x="15250" y="14141"/>
                  </a:cubicBezTo>
                  <a:cubicBezTo>
                    <a:pt x="15059" y="13217"/>
                    <a:pt x="14804" y="12358"/>
                    <a:pt x="14581" y="11562"/>
                  </a:cubicBezTo>
                  <a:cubicBezTo>
                    <a:pt x="13817" y="9143"/>
                    <a:pt x="12894" y="7105"/>
                    <a:pt x="11875" y="5482"/>
                  </a:cubicBezTo>
                  <a:cubicBezTo>
                    <a:pt x="11748" y="5322"/>
                    <a:pt x="11652" y="5195"/>
                    <a:pt x="11589" y="5068"/>
                  </a:cubicBezTo>
                  <a:cubicBezTo>
                    <a:pt x="11175" y="4527"/>
                    <a:pt x="10793" y="3985"/>
                    <a:pt x="10347" y="3508"/>
                  </a:cubicBezTo>
                  <a:cubicBezTo>
                    <a:pt x="8176" y="1122"/>
                    <a:pt x="5417" y="0"/>
                    <a:pt x="2155" y="0"/>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0" name="Google Shape;4000;p81"/>
            <p:cNvSpPr/>
            <p:nvPr/>
          </p:nvSpPr>
          <p:spPr>
            <a:xfrm>
              <a:off x="6515119" y="3628066"/>
              <a:ext cx="132875" cy="311851"/>
            </a:xfrm>
            <a:custGeom>
              <a:rect b="b" l="l" r="r" t="t"/>
              <a:pathLst>
                <a:path extrusionOk="0" h="21146" w="9010">
                  <a:moveTo>
                    <a:pt x="4508" y="0"/>
                  </a:moveTo>
                  <a:cubicBezTo>
                    <a:pt x="4271" y="0"/>
                    <a:pt x="4039" y="54"/>
                    <a:pt x="3821" y="166"/>
                  </a:cubicBezTo>
                  <a:cubicBezTo>
                    <a:pt x="2420" y="931"/>
                    <a:pt x="2101" y="2490"/>
                    <a:pt x="2292" y="4432"/>
                  </a:cubicBezTo>
                  <a:cubicBezTo>
                    <a:pt x="2388" y="4846"/>
                    <a:pt x="2420" y="5228"/>
                    <a:pt x="2483" y="5642"/>
                  </a:cubicBezTo>
                  <a:cubicBezTo>
                    <a:pt x="2802" y="7393"/>
                    <a:pt x="3439" y="9335"/>
                    <a:pt x="4075" y="11245"/>
                  </a:cubicBezTo>
                  <a:cubicBezTo>
                    <a:pt x="3852" y="11563"/>
                    <a:pt x="3598" y="11850"/>
                    <a:pt x="3375" y="12136"/>
                  </a:cubicBezTo>
                  <a:cubicBezTo>
                    <a:pt x="2547" y="13187"/>
                    <a:pt x="1942" y="13919"/>
                    <a:pt x="1497" y="14588"/>
                  </a:cubicBezTo>
                  <a:cubicBezTo>
                    <a:pt x="955" y="15384"/>
                    <a:pt x="542" y="16148"/>
                    <a:pt x="0" y="17325"/>
                  </a:cubicBezTo>
                  <a:cubicBezTo>
                    <a:pt x="96" y="17707"/>
                    <a:pt x="351" y="18090"/>
                    <a:pt x="637" y="18440"/>
                  </a:cubicBezTo>
                  <a:cubicBezTo>
                    <a:pt x="1146" y="19140"/>
                    <a:pt x="1910" y="19713"/>
                    <a:pt x="2547" y="20191"/>
                  </a:cubicBezTo>
                  <a:cubicBezTo>
                    <a:pt x="3184" y="20636"/>
                    <a:pt x="3757" y="20986"/>
                    <a:pt x="3980" y="21114"/>
                  </a:cubicBezTo>
                  <a:cubicBezTo>
                    <a:pt x="4012" y="21146"/>
                    <a:pt x="4043" y="21146"/>
                    <a:pt x="4043" y="21146"/>
                  </a:cubicBezTo>
                  <a:cubicBezTo>
                    <a:pt x="4043" y="21146"/>
                    <a:pt x="4712" y="19777"/>
                    <a:pt x="5985" y="17867"/>
                  </a:cubicBezTo>
                  <a:cubicBezTo>
                    <a:pt x="6336" y="17325"/>
                    <a:pt x="6749" y="16784"/>
                    <a:pt x="7195" y="16179"/>
                  </a:cubicBezTo>
                  <a:cubicBezTo>
                    <a:pt x="8214" y="14779"/>
                    <a:pt x="8755" y="13282"/>
                    <a:pt x="8914" y="11500"/>
                  </a:cubicBezTo>
                  <a:cubicBezTo>
                    <a:pt x="9010" y="9908"/>
                    <a:pt x="8914" y="8062"/>
                    <a:pt x="8596" y="5960"/>
                  </a:cubicBezTo>
                  <a:cubicBezTo>
                    <a:pt x="8437" y="4783"/>
                    <a:pt x="8055" y="3668"/>
                    <a:pt x="7577" y="2713"/>
                  </a:cubicBezTo>
                  <a:cubicBezTo>
                    <a:pt x="7482" y="2522"/>
                    <a:pt x="7386" y="2331"/>
                    <a:pt x="7259" y="2172"/>
                  </a:cubicBezTo>
                  <a:cubicBezTo>
                    <a:pt x="7227" y="2077"/>
                    <a:pt x="7195" y="2045"/>
                    <a:pt x="7163" y="1981"/>
                  </a:cubicBezTo>
                  <a:cubicBezTo>
                    <a:pt x="6407" y="771"/>
                    <a:pt x="5411" y="0"/>
                    <a:pt x="4508" y="0"/>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1" name="Google Shape;4001;p81"/>
            <p:cNvSpPr/>
            <p:nvPr/>
          </p:nvSpPr>
          <p:spPr>
            <a:xfrm>
              <a:off x="6514175" y="3882250"/>
              <a:ext cx="61984" cy="58975"/>
            </a:xfrm>
            <a:custGeom>
              <a:rect b="b" l="l" r="r" t="t"/>
              <a:pathLst>
                <a:path extrusionOk="0" h="3999" w="4203">
                  <a:moveTo>
                    <a:pt x="382" y="0"/>
                  </a:moveTo>
                  <a:cubicBezTo>
                    <a:pt x="335" y="0"/>
                    <a:pt x="293" y="8"/>
                    <a:pt x="255" y="27"/>
                  </a:cubicBezTo>
                  <a:cubicBezTo>
                    <a:pt x="224" y="27"/>
                    <a:pt x="160" y="27"/>
                    <a:pt x="128" y="59"/>
                  </a:cubicBezTo>
                  <a:cubicBezTo>
                    <a:pt x="64" y="122"/>
                    <a:pt x="1" y="186"/>
                    <a:pt x="64" y="281"/>
                  </a:cubicBezTo>
                  <a:cubicBezTo>
                    <a:pt x="96" y="409"/>
                    <a:pt x="160" y="568"/>
                    <a:pt x="287" y="759"/>
                  </a:cubicBezTo>
                  <a:cubicBezTo>
                    <a:pt x="446" y="1046"/>
                    <a:pt x="733" y="1364"/>
                    <a:pt x="1051" y="1778"/>
                  </a:cubicBezTo>
                  <a:cubicBezTo>
                    <a:pt x="1115" y="1841"/>
                    <a:pt x="1210" y="1969"/>
                    <a:pt x="1274" y="2064"/>
                  </a:cubicBezTo>
                  <a:cubicBezTo>
                    <a:pt x="1338" y="2128"/>
                    <a:pt x="1401" y="2192"/>
                    <a:pt x="1433" y="2287"/>
                  </a:cubicBezTo>
                  <a:cubicBezTo>
                    <a:pt x="1433" y="2319"/>
                    <a:pt x="1497" y="2319"/>
                    <a:pt x="1497" y="2383"/>
                  </a:cubicBezTo>
                  <a:cubicBezTo>
                    <a:pt x="2240" y="3383"/>
                    <a:pt x="3368" y="3999"/>
                    <a:pt x="3891" y="3999"/>
                  </a:cubicBezTo>
                  <a:cubicBezTo>
                    <a:pt x="3950" y="3999"/>
                    <a:pt x="4001" y="3991"/>
                    <a:pt x="4044" y="3974"/>
                  </a:cubicBezTo>
                  <a:cubicBezTo>
                    <a:pt x="4044" y="3911"/>
                    <a:pt x="4076" y="3911"/>
                    <a:pt x="4076" y="3911"/>
                  </a:cubicBezTo>
                  <a:cubicBezTo>
                    <a:pt x="4107" y="3879"/>
                    <a:pt x="4139" y="3847"/>
                    <a:pt x="4139" y="3751"/>
                  </a:cubicBezTo>
                  <a:cubicBezTo>
                    <a:pt x="4203" y="3369"/>
                    <a:pt x="3439" y="2446"/>
                    <a:pt x="2643" y="1523"/>
                  </a:cubicBezTo>
                  <a:cubicBezTo>
                    <a:pt x="2611" y="1459"/>
                    <a:pt x="2516" y="1396"/>
                    <a:pt x="2484" y="1332"/>
                  </a:cubicBezTo>
                  <a:cubicBezTo>
                    <a:pt x="2484" y="1300"/>
                    <a:pt x="2452" y="1237"/>
                    <a:pt x="2388" y="1205"/>
                  </a:cubicBezTo>
                  <a:cubicBezTo>
                    <a:pt x="2388" y="1173"/>
                    <a:pt x="2356" y="1141"/>
                    <a:pt x="2325" y="1077"/>
                  </a:cubicBezTo>
                  <a:lnTo>
                    <a:pt x="2134" y="886"/>
                  </a:lnTo>
                  <a:cubicBezTo>
                    <a:pt x="1688" y="504"/>
                    <a:pt x="1179" y="218"/>
                    <a:pt x="765" y="90"/>
                  </a:cubicBezTo>
                  <a:cubicBezTo>
                    <a:pt x="630" y="45"/>
                    <a:pt x="495" y="0"/>
                    <a:pt x="382" y="0"/>
                  </a:cubicBezTo>
                  <a:close/>
                </a:path>
              </a:pathLst>
            </a:custGeom>
            <a:solidFill>
              <a:srgbClr val="AB98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2" name="Google Shape;4002;p81"/>
            <p:cNvSpPr/>
            <p:nvPr/>
          </p:nvSpPr>
          <p:spPr>
            <a:xfrm>
              <a:off x="6482718" y="3602641"/>
              <a:ext cx="56822" cy="72160"/>
            </a:xfrm>
            <a:custGeom>
              <a:rect b="b" l="l" r="r" t="t"/>
              <a:pathLst>
                <a:path extrusionOk="0" h="4893" w="3853">
                  <a:moveTo>
                    <a:pt x="2262" y="0"/>
                  </a:moveTo>
                  <a:cubicBezTo>
                    <a:pt x="2002" y="0"/>
                    <a:pt x="1752" y="108"/>
                    <a:pt x="1752" y="108"/>
                  </a:cubicBezTo>
                  <a:cubicBezTo>
                    <a:pt x="1752" y="108"/>
                    <a:pt x="2388" y="1158"/>
                    <a:pt x="2102" y="1986"/>
                  </a:cubicBezTo>
                  <a:cubicBezTo>
                    <a:pt x="1784" y="2846"/>
                    <a:pt x="669" y="2623"/>
                    <a:pt x="192" y="3228"/>
                  </a:cubicBezTo>
                  <a:cubicBezTo>
                    <a:pt x="1" y="3482"/>
                    <a:pt x="128" y="4055"/>
                    <a:pt x="128" y="4055"/>
                  </a:cubicBezTo>
                  <a:cubicBezTo>
                    <a:pt x="128" y="4055"/>
                    <a:pt x="351" y="4278"/>
                    <a:pt x="701" y="4501"/>
                  </a:cubicBezTo>
                  <a:cubicBezTo>
                    <a:pt x="1057" y="4711"/>
                    <a:pt x="1483" y="4892"/>
                    <a:pt x="1877" y="4892"/>
                  </a:cubicBezTo>
                  <a:cubicBezTo>
                    <a:pt x="2082" y="4892"/>
                    <a:pt x="2278" y="4843"/>
                    <a:pt x="2452" y="4724"/>
                  </a:cubicBezTo>
                  <a:cubicBezTo>
                    <a:pt x="3089" y="4310"/>
                    <a:pt x="3853" y="1954"/>
                    <a:pt x="2548" y="44"/>
                  </a:cubicBezTo>
                  <a:lnTo>
                    <a:pt x="2516" y="44"/>
                  </a:lnTo>
                  <a:cubicBezTo>
                    <a:pt x="2436" y="12"/>
                    <a:pt x="2349" y="0"/>
                    <a:pt x="2262"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3" name="Google Shape;4003;p81"/>
            <p:cNvSpPr/>
            <p:nvPr/>
          </p:nvSpPr>
          <p:spPr>
            <a:xfrm>
              <a:off x="6493985" y="3652106"/>
              <a:ext cx="5176" cy="7536"/>
            </a:xfrm>
            <a:custGeom>
              <a:rect b="b" l="l" r="r" t="t"/>
              <a:pathLst>
                <a:path extrusionOk="0" h="511" w="351">
                  <a:moveTo>
                    <a:pt x="1" y="510"/>
                  </a:moveTo>
                  <a:cubicBezTo>
                    <a:pt x="64" y="415"/>
                    <a:pt x="160" y="351"/>
                    <a:pt x="192" y="256"/>
                  </a:cubicBezTo>
                  <a:cubicBezTo>
                    <a:pt x="224" y="224"/>
                    <a:pt x="224" y="192"/>
                    <a:pt x="255" y="160"/>
                  </a:cubicBezTo>
                  <a:cubicBezTo>
                    <a:pt x="319" y="96"/>
                    <a:pt x="319" y="65"/>
                    <a:pt x="351" y="1"/>
                  </a:cubicBezTo>
                  <a:cubicBezTo>
                    <a:pt x="351" y="33"/>
                    <a:pt x="351" y="96"/>
                    <a:pt x="319" y="160"/>
                  </a:cubicBezTo>
                  <a:cubicBezTo>
                    <a:pt x="319" y="192"/>
                    <a:pt x="255" y="256"/>
                    <a:pt x="224" y="319"/>
                  </a:cubicBezTo>
                  <a:lnTo>
                    <a:pt x="96" y="415"/>
                  </a:lnTo>
                  <a:cubicBezTo>
                    <a:pt x="96" y="478"/>
                    <a:pt x="33" y="510"/>
                    <a:pt x="1" y="5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4" name="Google Shape;4004;p81"/>
            <p:cNvSpPr/>
            <p:nvPr/>
          </p:nvSpPr>
          <p:spPr>
            <a:xfrm>
              <a:off x="6452676" y="3615486"/>
              <a:ext cx="19260" cy="9881"/>
            </a:xfrm>
            <a:custGeom>
              <a:rect b="b" l="l" r="r" t="t"/>
              <a:pathLst>
                <a:path extrusionOk="0" h="670" w="1306">
                  <a:moveTo>
                    <a:pt x="796" y="1"/>
                  </a:moveTo>
                  <a:cubicBezTo>
                    <a:pt x="764" y="1"/>
                    <a:pt x="669" y="33"/>
                    <a:pt x="637" y="33"/>
                  </a:cubicBezTo>
                  <a:cubicBezTo>
                    <a:pt x="510" y="128"/>
                    <a:pt x="382" y="160"/>
                    <a:pt x="319" y="224"/>
                  </a:cubicBezTo>
                  <a:lnTo>
                    <a:pt x="191" y="351"/>
                  </a:lnTo>
                  <a:cubicBezTo>
                    <a:pt x="159" y="383"/>
                    <a:pt x="128" y="383"/>
                    <a:pt x="128" y="446"/>
                  </a:cubicBezTo>
                  <a:cubicBezTo>
                    <a:pt x="96" y="446"/>
                    <a:pt x="96" y="478"/>
                    <a:pt x="96" y="478"/>
                  </a:cubicBezTo>
                  <a:cubicBezTo>
                    <a:pt x="96" y="478"/>
                    <a:pt x="32" y="478"/>
                    <a:pt x="32" y="510"/>
                  </a:cubicBezTo>
                  <a:cubicBezTo>
                    <a:pt x="0" y="606"/>
                    <a:pt x="32" y="637"/>
                    <a:pt x="96" y="669"/>
                  </a:cubicBezTo>
                  <a:cubicBezTo>
                    <a:pt x="128" y="669"/>
                    <a:pt x="159" y="637"/>
                    <a:pt x="191" y="606"/>
                  </a:cubicBezTo>
                  <a:lnTo>
                    <a:pt x="191" y="574"/>
                  </a:lnTo>
                  <a:cubicBezTo>
                    <a:pt x="191" y="510"/>
                    <a:pt x="255" y="510"/>
                    <a:pt x="255" y="478"/>
                  </a:cubicBezTo>
                  <a:lnTo>
                    <a:pt x="351" y="351"/>
                  </a:lnTo>
                  <a:cubicBezTo>
                    <a:pt x="446" y="319"/>
                    <a:pt x="573" y="255"/>
                    <a:pt x="637" y="192"/>
                  </a:cubicBezTo>
                  <a:cubicBezTo>
                    <a:pt x="669" y="192"/>
                    <a:pt x="669" y="160"/>
                    <a:pt x="733" y="160"/>
                  </a:cubicBezTo>
                  <a:cubicBezTo>
                    <a:pt x="764" y="128"/>
                    <a:pt x="764" y="128"/>
                    <a:pt x="796" y="128"/>
                  </a:cubicBezTo>
                  <a:cubicBezTo>
                    <a:pt x="828" y="64"/>
                    <a:pt x="828" y="64"/>
                    <a:pt x="892" y="64"/>
                  </a:cubicBezTo>
                  <a:lnTo>
                    <a:pt x="1274" y="64"/>
                  </a:lnTo>
                  <a:cubicBezTo>
                    <a:pt x="1274" y="64"/>
                    <a:pt x="1306" y="64"/>
                    <a:pt x="1306" y="33"/>
                  </a:cubicBezTo>
                  <a:cubicBezTo>
                    <a:pt x="1306" y="33"/>
                    <a:pt x="1306" y="1"/>
                    <a:pt x="1274"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5" name="Google Shape;4005;p81"/>
            <p:cNvSpPr/>
            <p:nvPr/>
          </p:nvSpPr>
          <p:spPr>
            <a:xfrm>
              <a:off x="6461599" y="3622536"/>
              <a:ext cx="11282" cy="7049"/>
            </a:xfrm>
            <a:custGeom>
              <a:rect b="b" l="l" r="r" t="t"/>
              <a:pathLst>
                <a:path extrusionOk="0" h="478" w="765">
                  <a:moveTo>
                    <a:pt x="637" y="0"/>
                  </a:moveTo>
                  <a:cubicBezTo>
                    <a:pt x="605" y="32"/>
                    <a:pt x="541" y="32"/>
                    <a:pt x="510" y="32"/>
                  </a:cubicBezTo>
                  <a:cubicBezTo>
                    <a:pt x="446" y="32"/>
                    <a:pt x="382" y="96"/>
                    <a:pt x="319" y="128"/>
                  </a:cubicBezTo>
                  <a:cubicBezTo>
                    <a:pt x="223" y="159"/>
                    <a:pt x="159" y="255"/>
                    <a:pt x="128" y="287"/>
                  </a:cubicBezTo>
                  <a:cubicBezTo>
                    <a:pt x="64" y="319"/>
                    <a:pt x="0" y="382"/>
                    <a:pt x="0" y="478"/>
                  </a:cubicBezTo>
                  <a:cubicBezTo>
                    <a:pt x="32" y="382"/>
                    <a:pt x="128" y="350"/>
                    <a:pt x="191" y="319"/>
                  </a:cubicBezTo>
                  <a:cubicBezTo>
                    <a:pt x="223" y="287"/>
                    <a:pt x="287" y="255"/>
                    <a:pt x="350" y="191"/>
                  </a:cubicBezTo>
                  <a:lnTo>
                    <a:pt x="382" y="159"/>
                  </a:lnTo>
                  <a:lnTo>
                    <a:pt x="446" y="128"/>
                  </a:lnTo>
                  <a:cubicBezTo>
                    <a:pt x="446" y="128"/>
                    <a:pt x="478" y="96"/>
                    <a:pt x="510" y="96"/>
                  </a:cubicBezTo>
                  <a:cubicBezTo>
                    <a:pt x="541" y="96"/>
                    <a:pt x="605" y="32"/>
                    <a:pt x="637" y="32"/>
                  </a:cubicBezTo>
                  <a:cubicBezTo>
                    <a:pt x="669" y="32"/>
                    <a:pt x="701" y="0"/>
                    <a:pt x="764"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6" name="Google Shape;4006;p81"/>
            <p:cNvSpPr/>
            <p:nvPr/>
          </p:nvSpPr>
          <p:spPr>
            <a:xfrm>
              <a:off x="6458782" y="3633803"/>
              <a:ext cx="19732" cy="25838"/>
            </a:xfrm>
            <a:custGeom>
              <a:rect b="b" l="l" r="r" t="t"/>
              <a:pathLst>
                <a:path extrusionOk="0" h="1752" w="1338">
                  <a:moveTo>
                    <a:pt x="0" y="0"/>
                  </a:moveTo>
                  <a:cubicBezTo>
                    <a:pt x="0" y="64"/>
                    <a:pt x="414" y="1115"/>
                    <a:pt x="1146" y="1751"/>
                  </a:cubicBezTo>
                  <a:cubicBezTo>
                    <a:pt x="1210" y="1719"/>
                    <a:pt x="1274" y="1656"/>
                    <a:pt x="1337" y="1592"/>
                  </a:cubicBezTo>
                  <a:cubicBezTo>
                    <a:pt x="573" y="924"/>
                    <a:pt x="255" y="542"/>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7" name="Google Shape;4007;p81"/>
            <p:cNvSpPr/>
            <p:nvPr/>
          </p:nvSpPr>
          <p:spPr>
            <a:xfrm>
              <a:off x="6523570" y="3627565"/>
              <a:ext cx="159642" cy="91700"/>
            </a:xfrm>
            <a:custGeom>
              <a:rect b="b" l="l" r="r" t="t"/>
              <a:pathLst>
                <a:path extrusionOk="0" h="6218" w="10825">
                  <a:moveTo>
                    <a:pt x="6140" y="0"/>
                  </a:moveTo>
                  <a:cubicBezTo>
                    <a:pt x="5071" y="0"/>
                    <a:pt x="1377" y="301"/>
                    <a:pt x="319" y="4371"/>
                  </a:cubicBezTo>
                  <a:cubicBezTo>
                    <a:pt x="0" y="5230"/>
                    <a:pt x="478" y="5421"/>
                    <a:pt x="478" y="5421"/>
                  </a:cubicBezTo>
                  <a:lnTo>
                    <a:pt x="478" y="5485"/>
                  </a:lnTo>
                  <a:cubicBezTo>
                    <a:pt x="446" y="5644"/>
                    <a:pt x="446" y="6185"/>
                    <a:pt x="1019" y="6217"/>
                  </a:cubicBezTo>
                  <a:cubicBezTo>
                    <a:pt x="1178" y="6026"/>
                    <a:pt x="1497" y="5708"/>
                    <a:pt x="1879" y="5390"/>
                  </a:cubicBezTo>
                  <a:cubicBezTo>
                    <a:pt x="2484" y="4912"/>
                    <a:pt x="3407" y="4371"/>
                    <a:pt x="4457" y="3925"/>
                  </a:cubicBezTo>
                  <a:cubicBezTo>
                    <a:pt x="5317" y="3607"/>
                    <a:pt x="6208" y="3320"/>
                    <a:pt x="7259" y="3161"/>
                  </a:cubicBezTo>
                  <a:cubicBezTo>
                    <a:pt x="7790" y="3085"/>
                    <a:pt x="8337" y="3045"/>
                    <a:pt x="8901" y="3045"/>
                  </a:cubicBezTo>
                  <a:cubicBezTo>
                    <a:pt x="9519" y="3045"/>
                    <a:pt x="10159" y="3093"/>
                    <a:pt x="10824" y="3193"/>
                  </a:cubicBezTo>
                  <a:cubicBezTo>
                    <a:pt x="10761" y="2970"/>
                    <a:pt x="10665" y="2779"/>
                    <a:pt x="10570" y="2556"/>
                  </a:cubicBezTo>
                  <a:cubicBezTo>
                    <a:pt x="10347" y="2206"/>
                    <a:pt x="10124" y="1920"/>
                    <a:pt x="9837" y="1665"/>
                  </a:cubicBezTo>
                  <a:cubicBezTo>
                    <a:pt x="8437" y="296"/>
                    <a:pt x="6431" y="9"/>
                    <a:pt x="6431" y="9"/>
                  </a:cubicBezTo>
                  <a:cubicBezTo>
                    <a:pt x="6431" y="9"/>
                    <a:pt x="6325" y="0"/>
                    <a:pt x="6140"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8" name="Google Shape;4008;p81"/>
            <p:cNvSpPr/>
            <p:nvPr/>
          </p:nvSpPr>
          <p:spPr>
            <a:xfrm>
              <a:off x="6628738" y="3793909"/>
              <a:ext cx="227716" cy="530792"/>
            </a:xfrm>
            <a:custGeom>
              <a:rect b="b" l="l" r="r" t="t"/>
              <a:pathLst>
                <a:path extrusionOk="0" h="35992" w="15441">
                  <a:moveTo>
                    <a:pt x="7927" y="0"/>
                  </a:moveTo>
                  <a:cubicBezTo>
                    <a:pt x="7927" y="0"/>
                    <a:pt x="7832" y="6208"/>
                    <a:pt x="1624" y="7991"/>
                  </a:cubicBezTo>
                  <a:cubicBezTo>
                    <a:pt x="1671" y="7994"/>
                    <a:pt x="1720" y="7996"/>
                    <a:pt x="1770" y="7996"/>
                  </a:cubicBezTo>
                  <a:cubicBezTo>
                    <a:pt x="3998" y="7996"/>
                    <a:pt x="8628" y="4584"/>
                    <a:pt x="8628" y="4584"/>
                  </a:cubicBezTo>
                  <a:cubicBezTo>
                    <a:pt x="8628" y="4584"/>
                    <a:pt x="13626" y="21361"/>
                    <a:pt x="14358" y="33713"/>
                  </a:cubicBezTo>
                  <a:cubicBezTo>
                    <a:pt x="10866" y="35081"/>
                    <a:pt x="7601" y="35458"/>
                    <a:pt x="5068" y="35458"/>
                  </a:cubicBezTo>
                  <a:cubicBezTo>
                    <a:pt x="2060" y="35458"/>
                    <a:pt x="87" y="34926"/>
                    <a:pt x="0" y="34891"/>
                  </a:cubicBezTo>
                  <a:lnTo>
                    <a:pt x="0" y="34891"/>
                  </a:lnTo>
                  <a:cubicBezTo>
                    <a:pt x="114" y="34948"/>
                    <a:pt x="2100" y="35991"/>
                    <a:pt x="6433" y="35991"/>
                  </a:cubicBezTo>
                  <a:cubicBezTo>
                    <a:pt x="6960" y="35991"/>
                    <a:pt x="7521" y="35976"/>
                    <a:pt x="8118" y="35942"/>
                  </a:cubicBezTo>
                  <a:cubicBezTo>
                    <a:pt x="8946" y="35910"/>
                    <a:pt x="9837" y="35782"/>
                    <a:pt x="10824" y="35655"/>
                  </a:cubicBezTo>
                  <a:cubicBezTo>
                    <a:pt x="12193" y="35464"/>
                    <a:pt x="13689" y="35146"/>
                    <a:pt x="15313" y="34732"/>
                  </a:cubicBezTo>
                  <a:cubicBezTo>
                    <a:pt x="15440" y="30370"/>
                    <a:pt x="14581" y="23335"/>
                    <a:pt x="12734" y="15822"/>
                  </a:cubicBezTo>
                  <a:cubicBezTo>
                    <a:pt x="11716" y="11429"/>
                    <a:pt x="10315" y="6845"/>
                    <a:pt x="8596" y="2579"/>
                  </a:cubicBezTo>
                  <a:cubicBezTo>
                    <a:pt x="8405" y="1655"/>
                    <a:pt x="8150" y="796"/>
                    <a:pt x="7927"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9" name="Google Shape;4009;p81"/>
            <p:cNvSpPr/>
            <p:nvPr/>
          </p:nvSpPr>
          <p:spPr>
            <a:xfrm>
              <a:off x="6596337" y="4328203"/>
              <a:ext cx="4719" cy="4704"/>
            </a:xfrm>
            <a:custGeom>
              <a:rect b="b" l="l" r="r" t="t"/>
              <a:pathLst>
                <a:path extrusionOk="0" h="319" w="320">
                  <a:moveTo>
                    <a:pt x="160" y="0"/>
                  </a:moveTo>
                  <a:cubicBezTo>
                    <a:pt x="96" y="0"/>
                    <a:pt x="1" y="64"/>
                    <a:pt x="1" y="159"/>
                  </a:cubicBezTo>
                  <a:cubicBezTo>
                    <a:pt x="1" y="223"/>
                    <a:pt x="96" y="318"/>
                    <a:pt x="160" y="318"/>
                  </a:cubicBezTo>
                  <a:cubicBezTo>
                    <a:pt x="255" y="318"/>
                    <a:pt x="319" y="223"/>
                    <a:pt x="319" y="159"/>
                  </a:cubicBezTo>
                  <a:cubicBezTo>
                    <a:pt x="319" y="64"/>
                    <a:pt x="255" y="0"/>
                    <a:pt x="1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0" name="Google Shape;4010;p81"/>
            <p:cNvSpPr/>
            <p:nvPr/>
          </p:nvSpPr>
          <p:spPr>
            <a:xfrm>
              <a:off x="6598224" y="4327259"/>
              <a:ext cx="6105" cy="6120"/>
            </a:xfrm>
            <a:custGeom>
              <a:rect b="b" l="l" r="r" t="t"/>
              <a:pathLst>
                <a:path extrusionOk="0" h="415" w="414">
                  <a:moveTo>
                    <a:pt x="191" y="0"/>
                  </a:moveTo>
                  <a:cubicBezTo>
                    <a:pt x="96" y="0"/>
                    <a:pt x="0" y="96"/>
                    <a:pt x="0" y="223"/>
                  </a:cubicBezTo>
                  <a:cubicBezTo>
                    <a:pt x="0" y="319"/>
                    <a:pt x="96" y="414"/>
                    <a:pt x="191" y="414"/>
                  </a:cubicBezTo>
                  <a:cubicBezTo>
                    <a:pt x="318" y="414"/>
                    <a:pt x="414" y="319"/>
                    <a:pt x="414" y="223"/>
                  </a:cubicBezTo>
                  <a:cubicBezTo>
                    <a:pt x="414" y="96"/>
                    <a:pt x="287" y="0"/>
                    <a:pt x="19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1" name="Google Shape;4011;p81"/>
            <p:cNvSpPr/>
            <p:nvPr/>
          </p:nvSpPr>
          <p:spPr>
            <a:xfrm>
              <a:off x="6600097" y="4326787"/>
              <a:ext cx="9409" cy="7064"/>
            </a:xfrm>
            <a:custGeom>
              <a:rect b="b" l="l" r="r" t="t"/>
              <a:pathLst>
                <a:path extrusionOk="0" h="479" w="638">
                  <a:moveTo>
                    <a:pt x="319" y="1"/>
                  </a:moveTo>
                  <a:cubicBezTo>
                    <a:pt x="96" y="1"/>
                    <a:pt x="0" y="128"/>
                    <a:pt x="0" y="255"/>
                  </a:cubicBezTo>
                  <a:cubicBezTo>
                    <a:pt x="0" y="351"/>
                    <a:pt x="96" y="478"/>
                    <a:pt x="319" y="478"/>
                  </a:cubicBezTo>
                  <a:cubicBezTo>
                    <a:pt x="510" y="478"/>
                    <a:pt x="637" y="351"/>
                    <a:pt x="637" y="255"/>
                  </a:cubicBezTo>
                  <a:cubicBezTo>
                    <a:pt x="637" y="128"/>
                    <a:pt x="510" y="1"/>
                    <a:pt x="3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2" name="Google Shape;4012;p81"/>
            <p:cNvSpPr/>
            <p:nvPr/>
          </p:nvSpPr>
          <p:spPr>
            <a:xfrm>
              <a:off x="6602914" y="4326315"/>
              <a:ext cx="10338" cy="7993"/>
            </a:xfrm>
            <a:custGeom>
              <a:rect b="b" l="l" r="r" t="t"/>
              <a:pathLst>
                <a:path extrusionOk="0" h="542" w="701">
                  <a:moveTo>
                    <a:pt x="351" y="1"/>
                  </a:moveTo>
                  <a:cubicBezTo>
                    <a:pt x="160" y="1"/>
                    <a:pt x="0" y="96"/>
                    <a:pt x="0" y="287"/>
                  </a:cubicBezTo>
                  <a:cubicBezTo>
                    <a:pt x="0" y="446"/>
                    <a:pt x="160" y="542"/>
                    <a:pt x="351" y="542"/>
                  </a:cubicBezTo>
                  <a:cubicBezTo>
                    <a:pt x="574" y="542"/>
                    <a:pt x="701" y="446"/>
                    <a:pt x="701" y="287"/>
                  </a:cubicBezTo>
                  <a:cubicBezTo>
                    <a:pt x="701" y="128"/>
                    <a:pt x="605" y="1"/>
                    <a:pt x="3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3" name="Google Shape;4013;p81"/>
            <p:cNvSpPr/>
            <p:nvPr/>
          </p:nvSpPr>
          <p:spPr>
            <a:xfrm>
              <a:off x="6605034" y="4322567"/>
              <a:ext cx="17859" cy="11754"/>
            </a:xfrm>
            <a:custGeom>
              <a:rect b="b" l="l" r="r" t="t"/>
              <a:pathLst>
                <a:path extrusionOk="0" h="797" w="1211">
                  <a:moveTo>
                    <a:pt x="1210" y="414"/>
                  </a:moveTo>
                  <a:cubicBezTo>
                    <a:pt x="1210" y="637"/>
                    <a:pt x="924" y="796"/>
                    <a:pt x="606" y="796"/>
                  </a:cubicBezTo>
                  <a:cubicBezTo>
                    <a:pt x="287" y="796"/>
                    <a:pt x="1" y="605"/>
                    <a:pt x="1" y="414"/>
                  </a:cubicBezTo>
                  <a:cubicBezTo>
                    <a:pt x="1" y="160"/>
                    <a:pt x="287" y="0"/>
                    <a:pt x="606" y="0"/>
                  </a:cubicBezTo>
                  <a:cubicBezTo>
                    <a:pt x="956" y="0"/>
                    <a:pt x="1210" y="160"/>
                    <a:pt x="121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4" name="Google Shape;4014;p81"/>
            <p:cNvSpPr/>
            <p:nvPr/>
          </p:nvSpPr>
          <p:spPr>
            <a:xfrm>
              <a:off x="6626865" y="4319221"/>
              <a:ext cx="13155" cy="12742"/>
            </a:xfrm>
            <a:custGeom>
              <a:rect b="b" l="l" r="r" t="t"/>
              <a:pathLst>
                <a:path extrusionOk="0" h="864" w="892">
                  <a:moveTo>
                    <a:pt x="394" y="1"/>
                  </a:moveTo>
                  <a:cubicBezTo>
                    <a:pt x="190" y="1"/>
                    <a:pt x="0" y="163"/>
                    <a:pt x="0" y="163"/>
                  </a:cubicBezTo>
                  <a:cubicBezTo>
                    <a:pt x="0" y="163"/>
                    <a:pt x="414" y="450"/>
                    <a:pt x="350" y="864"/>
                  </a:cubicBezTo>
                  <a:lnTo>
                    <a:pt x="764" y="864"/>
                  </a:lnTo>
                  <a:cubicBezTo>
                    <a:pt x="764" y="864"/>
                    <a:pt x="891" y="482"/>
                    <a:pt x="446" y="4"/>
                  </a:cubicBezTo>
                  <a:cubicBezTo>
                    <a:pt x="429" y="2"/>
                    <a:pt x="411" y="1"/>
                    <a:pt x="39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5" name="Google Shape;4015;p81"/>
            <p:cNvSpPr/>
            <p:nvPr/>
          </p:nvSpPr>
          <p:spPr>
            <a:xfrm>
              <a:off x="6747991" y="4319280"/>
              <a:ext cx="46956" cy="10338"/>
            </a:xfrm>
            <a:custGeom>
              <a:rect b="b" l="l" r="r" t="t"/>
              <a:pathLst>
                <a:path extrusionOk="0" h="701" w="3184">
                  <a:moveTo>
                    <a:pt x="3184" y="478"/>
                  </a:moveTo>
                  <a:cubicBezTo>
                    <a:pt x="2866" y="669"/>
                    <a:pt x="2038" y="701"/>
                    <a:pt x="2038" y="701"/>
                  </a:cubicBezTo>
                  <a:lnTo>
                    <a:pt x="860" y="701"/>
                  </a:lnTo>
                  <a:lnTo>
                    <a:pt x="0" y="669"/>
                  </a:lnTo>
                  <a:lnTo>
                    <a:pt x="0" y="287"/>
                  </a:lnTo>
                  <a:cubicBezTo>
                    <a:pt x="828" y="223"/>
                    <a:pt x="1751" y="128"/>
                    <a:pt x="2706" y="0"/>
                  </a:cubicBezTo>
                  <a:cubicBezTo>
                    <a:pt x="2929" y="128"/>
                    <a:pt x="3088" y="287"/>
                    <a:pt x="3184"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6" name="Google Shape;4016;p81"/>
            <p:cNvSpPr/>
            <p:nvPr/>
          </p:nvSpPr>
          <p:spPr>
            <a:xfrm>
              <a:off x="6787427" y="4324914"/>
              <a:ext cx="9409" cy="7049"/>
            </a:xfrm>
            <a:custGeom>
              <a:rect b="b" l="l" r="r" t="t"/>
              <a:pathLst>
                <a:path extrusionOk="0" h="478" w="638">
                  <a:moveTo>
                    <a:pt x="637" y="319"/>
                  </a:moveTo>
                  <a:cubicBezTo>
                    <a:pt x="637" y="446"/>
                    <a:pt x="478" y="478"/>
                    <a:pt x="319" y="478"/>
                  </a:cubicBezTo>
                  <a:cubicBezTo>
                    <a:pt x="96" y="478"/>
                    <a:pt x="1" y="446"/>
                    <a:pt x="1" y="319"/>
                  </a:cubicBezTo>
                  <a:cubicBezTo>
                    <a:pt x="1" y="223"/>
                    <a:pt x="128" y="0"/>
                    <a:pt x="319" y="0"/>
                  </a:cubicBezTo>
                  <a:cubicBezTo>
                    <a:pt x="478" y="0"/>
                    <a:pt x="637" y="159"/>
                    <a:pt x="637" y="31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7" name="Google Shape;4017;p81"/>
            <p:cNvSpPr/>
            <p:nvPr/>
          </p:nvSpPr>
          <p:spPr>
            <a:xfrm>
              <a:off x="6777103" y="4323970"/>
              <a:ext cx="11754" cy="7993"/>
            </a:xfrm>
            <a:custGeom>
              <a:rect b="b" l="l" r="r" t="t"/>
              <a:pathLst>
                <a:path extrusionOk="0" h="542" w="797">
                  <a:moveTo>
                    <a:pt x="796" y="351"/>
                  </a:moveTo>
                  <a:cubicBezTo>
                    <a:pt x="796" y="510"/>
                    <a:pt x="605" y="542"/>
                    <a:pt x="414" y="542"/>
                  </a:cubicBezTo>
                  <a:cubicBezTo>
                    <a:pt x="159" y="542"/>
                    <a:pt x="0" y="510"/>
                    <a:pt x="0" y="351"/>
                  </a:cubicBezTo>
                  <a:cubicBezTo>
                    <a:pt x="0" y="192"/>
                    <a:pt x="223" y="1"/>
                    <a:pt x="414" y="1"/>
                  </a:cubicBezTo>
                  <a:cubicBezTo>
                    <a:pt x="605" y="1"/>
                    <a:pt x="796" y="192"/>
                    <a:pt x="796" y="35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8" name="Google Shape;4018;p81"/>
            <p:cNvSpPr/>
            <p:nvPr/>
          </p:nvSpPr>
          <p:spPr>
            <a:xfrm>
              <a:off x="6767237" y="4323498"/>
              <a:ext cx="13170" cy="9409"/>
            </a:xfrm>
            <a:custGeom>
              <a:rect b="b" l="l" r="r" t="t"/>
              <a:pathLst>
                <a:path extrusionOk="0" h="638" w="893">
                  <a:moveTo>
                    <a:pt x="892" y="383"/>
                  </a:moveTo>
                  <a:cubicBezTo>
                    <a:pt x="892" y="542"/>
                    <a:pt x="669" y="637"/>
                    <a:pt x="446" y="637"/>
                  </a:cubicBezTo>
                  <a:cubicBezTo>
                    <a:pt x="192" y="637"/>
                    <a:pt x="1" y="574"/>
                    <a:pt x="1" y="383"/>
                  </a:cubicBezTo>
                  <a:cubicBezTo>
                    <a:pt x="1" y="224"/>
                    <a:pt x="192" y="1"/>
                    <a:pt x="446" y="1"/>
                  </a:cubicBezTo>
                  <a:cubicBezTo>
                    <a:pt x="669" y="1"/>
                    <a:pt x="892" y="192"/>
                    <a:pt x="892" y="3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9" name="Google Shape;4019;p81"/>
            <p:cNvSpPr/>
            <p:nvPr/>
          </p:nvSpPr>
          <p:spPr>
            <a:xfrm>
              <a:off x="6756913" y="4321625"/>
              <a:ext cx="14099" cy="11282"/>
            </a:xfrm>
            <a:custGeom>
              <a:rect b="b" l="l" r="r" t="t"/>
              <a:pathLst>
                <a:path extrusionOk="0" h="765" w="956">
                  <a:moveTo>
                    <a:pt x="955" y="478"/>
                  </a:moveTo>
                  <a:cubicBezTo>
                    <a:pt x="955" y="669"/>
                    <a:pt x="733" y="764"/>
                    <a:pt x="478" y="764"/>
                  </a:cubicBezTo>
                  <a:cubicBezTo>
                    <a:pt x="191" y="764"/>
                    <a:pt x="0" y="669"/>
                    <a:pt x="0" y="478"/>
                  </a:cubicBezTo>
                  <a:cubicBezTo>
                    <a:pt x="0" y="287"/>
                    <a:pt x="191" y="32"/>
                    <a:pt x="478" y="32"/>
                  </a:cubicBezTo>
                  <a:cubicBezTo>
                    <a:pt x="701" y="0"/>
                    <a:pt x="955" y="287"/>
                    <a:pt x="955"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0" name="Google Shape;4020;p81"/>
            <p:cNvSpPr/>
            <p:nvPr/>
          </p:nvSpPr>
          <p:spPr>
            <a:xfrm>
              <a:off x="6743758" y="4320209"/>
              <a:ext cx="17859" cy="11754"/>
            </a:xfrm>
            <a:custGeom>
              <a:rect b="b" l="l" r="r" t="t"/>
              <a:pathLst>
                <a:path extrusionOk="0" h="797" w="1211">
                  <a:moveTo>
                    <a:pt x="1211" y="542"/>
                  </a:moveTo>
                  <a:cubicBezTo>
                    <a:pt x="1211" y="765"/>
                    <a:pt x="924" y="797"/>
                    <a:pt x="606" y="797"/>
                  </a:cubicBezTo>
                  <a:cubicBezTo>
                    <a:pt x="256" y="797"/>
                    <a:pt x="1" y="765"/>
                    <a:pt x="1" y="542"/>
                  </a:cubicBezTo>
                  <a:cubicBezTo>
                    <a:pt x="1" y="287"/>
                    <a:pt x="287" y="1"/>
                    <a:pt x="606" y="1"/>
                  </a:cubicBezTo>
                  <a:cubicBezTo>
                    <a:pt x="924" y="1"/>
                    <a:pt x="1211" y="319"/>
                    <a:pt x="121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1" name="Google Shape;4021;p81"/>
            <p:cNvSpPr/>
            <p:nvPr/>
          </p:nvSpPr>
          <p:spPr>
            <a:xfrm>
              <a:off x="6473338" y="3908929"/>
              <a:ext cx="21605" cy="29126"/>
            </a:xfrm>
            <a:custGeom>
              <a:rect b="b" l="l" r="r" t="t"/>
              <a:pathLst>
                <a:path extrusionOk="0" h="1975" w="1465">
                  <a:moveTo>
                    <a:pt x="1464" y="1"/>
                  </a:moveTo>
                  <a:cubicBezTo>
                    <a:pt x="1464" y="1"/>
                    <a:pt x="828" y="478"/>
                    <a:pt x="605" y="669"/>
                  </a:cubicBezTo>
                  <a:cubicBezTo>
                    <a:pt x="605" y="669"/>
                    <a:pt x="223" y="1115"/>
                    <a:pt x="0" y="1942"/>
                  </a:cubicBezTo>
                  <a:lnTo>
                    <a:pt x="0" y="1974"/>
                  </a:lnTo>
                  <a:lnTo>
                    <a:pt x="509" y="1783"/>
                  </a:lnTo>
                  <a:lnTo>
                    <a:pt x="764" y="1465"/>
                  </a:lnTo>
                  <a:cubicBezTo>
                    <a:pt x="764" y="1465"/>
                    <a:pt x="796" y="1401"/>
                    <a:pt x="828" y="1274"/>
                  </a:cubicBezTo>
                  <a:cubicBezTo>
                    <a:pt x="987" y="1210"/>
                    <a:pt x="1082" y="1115"/>
                    <a:pt x="1114" y="1115"/>
                  </a:cubicBezTo>
                  <a:cubicBezTo>
                    <a:pt x="1178" y="1083"/>
                    <a:pt x="1433" y="828"/>
                    <a:pt x="1464" y="765"/>
                  </a:cubicBezTo>
                  <a:lnTo>
                    <a:pt x="1464"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2" name="Google Shape;4022;p81"/>
            <p:cNvSpPr/>
            <p:nvPr/>
          </p:nvSpPr>
          <p:spPr>
            <a:xfrm>
              <a:off x="6471450" y="3883105"/>
              <a:ext cx="74195" cy="82645"/>
            </a:xfrm>
            <a:custGeom>
              <a:rect b="b" l="l" r="r" t="t"/>
              <a:pathLst>
                <a:path extrusionOk="0" h="5604" w="5031">
                  <a:moveTo>
                    <a:pt x="5031" y="797"/>
                  </a:moveTo>
                  <a:lnTo>
                    <a:pt x="3980" y="1688"/>
                  </a:lnTo>
                  <a:lnTo>
                    <a:pt x="3916" y="1720"/>
                  </a:lnTo>
                  <a:lnTo>
                    <a:pt x="3216" y="2261"/>
                  </a:lnTo>
                  <a:cubicBezTo>
                    <a:pt x="3216" y="2261"/>
                    <a:pt x="3216" y="2356"/>
                    <a:pt x="3184" y="2420"/>
                  </a:cubicBezTo>
                  <a:cubicBezTo>
                    <a:pt x="3152" y="2547"/>
                    <a:pt x="3152" y="2675"/>
                    <a:pt x="3057" y="2834"/>
                  </a:cubicBezTo>
                  <a:cubicBezTo>
                    <a:pt x="2898" y="3343"/>
                    <a:pt x="2707" y="3821"/>
                    <a:pt x="2420" y="4298"/>
                  </a:cubicBezTo>
                  <a:lnTo>
                    <a:pt x="2325" y="4489"/>
                  </a:lnTo>
                  <a:lnTo>
                    <a:pt x="1688" y="5508"/>
                  </a:lnTo>
                  <a:cubicBezTo>
                    <a:pt x="1624" y="5540"/>
                    <a:pt x="1592" y="5572"/>
                    <a:pt x="1529" y="5572"/>
                  </a:cubicBezTo>
                  <a:cubicBezTo>
                    <a:pt x="1433" y="5572"/>
                    <a:pt x="1401" y="5444"/>
                    <a:pt x="1433" y="5413"/>
                  </a:cubicBezTo>
                  <a:lnTo>
                    <a:pt x="1879" y="4139"/>
                  </a:lnTo>
                  <a:lnTo>
                    <a:pt x="1210" y="5508"/>
                  </a:lnTo>
                  <a:cubicBezTo>
                    <a:pt x="1147" y="5540"/>
                    <a:pt x="1115" y="5572"/>
                    <a:pt x="1051" y="5572"/>
                  </a:cubicBezTo>
                  <a:cubicBezTo>
                    <a:pt x="956" y="5572"/>
                    <a:pt x="924" y="5508"/>
                    <a:pt x="956" y="5413"/>
                  </a:cubicBezTo>
                  <a:lnTo>
                    <a:pt x="1433" y="3948"/>
                  </a:lnTo>
                  <a:lnTo>
                    <a:pt x="606" y="5540"/>
                  </a:lnTo>
                  <a:cubicBezTo>
                    <a:pt x="574" y="5572"/>
                    <a:pt x="478" y="5604"/>
                    <a:pt x="446" y="5604"/>
                  </a:cubicBezTo>
                  <a:cubicBezTo>
                    <a:pt x="351" y="5572"/>
                    <a:pt x="351" y="5540"/>
                    <a:pt x="351" y="5444"/>
                  </a:cubicBezTo>
                  <a:lnTo>
                    <a:pt x="988" y="3630"/>
                  </a:lnTo>
                  <a:lnTo>
                    <a:pt x="255" y="5094"/>
                  </a:lnTo>
                  <a:cubicBezTo>
                    <a:pt x="192" y="5190"/>
                    <a:pt x="128" y="5190"/>
                    <a:pt x="96" y="5190"/>
                  </a:cubicBezTo>
                  <a:cubicBezTo>
                    <a:pt x="1" y="5126"/>
                    <a:pt x="1" y="5094"/>
                    <a:pt x="1" y="5031"/>
                  </a:cubicBezTo>
                  <a:lnTo>
                    <a:pt x="606" y="3184"/>
                  </a:lnTo>
                  <a:cubicBezTo>
                    <a:pt x="924" y="2197"/>
                    <a:pt x="2102" y="1370"/>
                    <a:pt x="2102" y="1370"/>
                  </a:cubicBezTo>
                  <a:lnTo>
                    <a:pt x="2834" y="319"/>
                  </a:lnTo>
                  <a:lnTo>
                    <a:pt x="3025" y="32"/>
                  </a:lnTo>
                  <a:lnTo>
                    <a:pt x="3025" y="32"/>
                  </a:lnTo>
                  <a:cubicBezTo>
                    <a:pt x="3152" y="1"/>
                    <a:pt x="3343" y="32"/>
                    <a:pt x="3534" y="128"/>
                  </a:cubicBezTo>
                  <a:cubicBezTo>
                    <a:pt x="4076" y="128"/>
                    <a:pt x="4585" y="351"/>
                    <a:pt x="5031"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3" name="Google Shape;4023;p81"/>
            <p:cNvSpPr/>
            <p:nvPr/>
          </p:nvSpPr>
          <p:spPr>
            <a:xfrm>
              <a:off x="6635773" y="3960577"/>
              <a:ext cx="51660" cy="333352"/>
            </a:xfrm>
            <a:custGeom>
              <a:rect b="b" l="l" r="r" t="t"/>
              <a:pathLst>
                <a:path extrusionOk="0" h="22604" w="3503">
                  <a:moveTo>
                    <a:pt x="160" y="0"/>
                  </a:moveTo>
                  <a:lnTo>
                    <a:pt x="160" y="0"/>
                  </a:lnTo>
                  <a:cubicBezTo>
                    <a:pt x="1" y="1910"/>
                    <a:pt x="1" y="3852"/>
                    <a:pt x="96" y="5731"/>
                  </a:cubicBezTo>
                  <a:cubicBezTo>
                    <a:pt x="128" y="7641"/>
                    <a:pt x="319" y="9551"/>
                    <a:pt x="574" y="11461"/>
                  </a:cubicBezTo>
                  <a:cubicBezTo>
                    <a:pt x="829" y="13371"/>
                    <a:pt x="1211" y="15249"/>
                    <a:pt x="1688" y="17128"/>
                  </a:cubicBezTo>
                  <a:cubicBezTo>
                    <a:pt x="1806" y="17584"/>
                    <a:pt x="1934" y="18040"/>
                    <a:pt x="2070" y="18495"/>
                  </a:cubicBezTo>
                  <a:lnTo>
                    <a:pt x="2070" y="18495"/>
                  </a:lnTo>
                  <a:lnTo>
                    <a:pt x="1879" y="17828"/>
                  </a:lnTo>
                  <a:cubicBezTo>
                    <a:pt x="1879" y="17701"/>
                    <a:pt x="1847" y="17605"/>
                    <a:pt x="1784" y="17478"/>
                  </a:cubicBezTo>
                  <a:lnTo>
                    <a:pt x="1720" y="17128"/>
                  </a:lnTo>
                  <a:cubicBezTo>
                    <a:pt x="1242" y="15249"/>
                    <a:pt x="924" y="13371"/>
                    <a:pt x="638" y="11461"/>
                  </a:cubicBezTo>
                  <a:cubicBezTo>
                    <a:pt x="351" y="9551"/>
                    <a:pt x="192" y="7641"/>
                    <a:pt x="128" y="5731"/>
                  </a:cubicBezTo>
                  <a:cubicBezTo>
                    <a:pt x="96" y="4776"/>
                    <a:pt x="96" y="3821"/>
                    <a:pt x="96" y="2866"/>
                  </a:cubicBezTo>
                  <a:cubicBezTo>
                    <a:pt x="96" y="1910"/>
                    <a:pt x="96" y="955"/>
                    <a:pt x="160" y="0"/>
                  </a:cubicBezTo>
                  <a:close/>
                  <a:moveTo>
                    <a:pt x="2070" y="18495"/>
                  </a:moveTo>
                  <a:lnTo>
                    <a:pt x="2070" y="18496"/>
                  </a:lnTo>
                  <a:lnTo>
                    <a:pt x="2261" y="19197"/>
                  </a:lnTo>
                  <a:lnTo>
                    <a:pt x="2389" y="19547"/>
                  </a:lnTo>
                  <a:lnTo>
                    <a:pt x="2500" y="19852"/>
                  </a:lnTo>
                  <a:lnTo>
                    <a:pt x="2500" y="19852"/>
                  </a:lnTo>
                  <a:cubicBezTo>
                    <a:pt x="2349" y="19401"/>
                    <a:pt x="2205" y="18949"/>
                    <a:pt x="2070" y="18495"/>
                  </a:cubicBezTo>
                  <a:close/>
                  <a:moveTo>
                    <a:pt x="2500" y="19852"/>
                  </a:moveTo>
                  <a:cubicBezTo>
                    <a:pt x="2535" y="19957"/>
                    <a:pt x="2570" y="20062"/>
                    <a:pt x="2606" y="20166"/>
                  </a:cubicBezTo>
                  <a:lnTo>
                    <a:pt x="2606" y="20166"/>
                  </a:lnTo>
                  <a:lnTo>
                    <a:pt x="2516" y="19897"/>
                  </a:lnTo>
                  <a:lnTo>
                    <a:pt x="2500" y="19852"/>
                  </a:lnTo>
                  <a:close/>
                  <a:moveTo>
                    <a:pt x="2606" y="20166"/>
                  </a:moveTo>
                  <a:lnTo>
                    <a:pt x="2739" y="20566"/>
                  </a:lnTo>
                  <a:lnTo>
                    <a:pt x="2993" y="21266"/>
                  </a:lnTo>
                  <a:lnTo>
                    <a:pt x="3121" y="21616"/>
                  </a:lnTo>
                  <a:lnTo>
                    <a:pt x="3216" y="21935"/>
                  </a:lnTo>
                  <a:lnTo>
                    <a:pt x="3503" y="22603"/>
                  </a:lnTo>
                  <a:cubicBezTo>
                    <a:pt x="3188" y="21802"/>
                    <a:pt x="2886" y="20988"/>
                    <a:pt x="2606" y="20166"/>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4" name="Google Shape;4024;p81"/>
            <p:cNvSpPr/>
            <p:nvPr/>
          </p:nvSpPr>
          <p:spPr>
            <a:xfrm>
              <a:off x="6635316" y="3960577"/>
              <a:ext cx="52590" cy="333810"/>
            </a:xfrm>
            <a:custGeom>
              <a:rect b="b" l="l" r="r" t="t"/>
              <a:pathLst>
                <a:path extrusionOk="0" h="22635" w="3566">
                  <a:moveTo>
                    <a:pt x="64" y="2862"/>
                  </a:moveTo>
                  <a:cubicBezTo>
                    <a:pt x="64" y="2868"/>
                    <a:pt x="64" y="2875"/>
                    <a:pt x="64" y="2881"/>
                  </a:cubicBezTo>
                  <a:lnTo>
                    <a:pt x="64" y="2881"/>
                  </a:lnTo>
                  <a:cubicBezTo>
                    <a:pt x="64" y="2876"/>
                    <a:pt x="64" y="2871"/>
                    <a:pt x="64" y="2866"/>
                  </a:cubicBezTo>
                  <a:lnTo>
                    <a:pt x="64" y="2862"/>
                  </a:lnTo>
                  <a:close/>
                  <a:moveTo>
                    <a:pt x="191" y="0"/>
                  </a:moveTo>
                  <a:cubicBezTo>
                    <a:pt x="191" y="0"/>
                    <a:pt x="191" y="0"/>
                    <a:pt x="191" y="0"/>
                  </a:cubicBezTo>
                  <a:lnTo>
                    <a:pt x="191" y="0"/>
                  </a:lnTo>
                  <a:lnTo>
                    <a:pt x="127" y="1433"/>
                  </a:lnTo>
                  <a:lnTo>
                    <a:pt x="64" y="2862"/>
                  </a:lnTo>
                  <a:lnTo>
                    <a:pt x="64" y="2862"/>
                  </a:lnTo>
                  <a:cubicBezTo>
                    <a:pt x="72" y="1906"/>
                    <a:pt x="112" y="950"/>
                    <a:pt x="191" y="2"/>
                  </a:cubicBezTo>
                  <a:lnTo>
                    <a:pt x="191" y="2"/>
                  </a:lnTo>
                  <a:cubicBezTo>
                    <a:pt x="32" y="1912"/>
                    <a:pt x="0" y="3853"/>
                    <a:pt x="127" y="5762"/>
                  </a:cubicBezTo>
                  <a:cubicBezTo>
                    <a:pt x="80" y="4807"/>
                    <a:pt x="56" y="3844"/>
                    <a:pt x="64" y="2881"/>
                  </a:cubicBezTo>
                  <a:lnTo>
                    <a:pt x="64" y="2881"/>
                  </a:lnTo>
                  <a:cubicBezTo>
                    <a:pt x="64" y="3811"/>
                    <a:pt x="64" y="4740"/>
                    <a:pt x="153" y="5669"/>
                  </a:cubicBezTo>
                  <a:lnTo>
                    <a:pt x="153" y="5669"/>
                  </a:lnTo>
                  <a:cubicBezTo>
                    <a:pt x="96" y="4745"/>
                    <a:pt x="96" y="3821"/>
                    <a:pt x="96" y="2897"/>
                  </a:cubicBezTo>
                  <a:lnTo>
                    <a:pt x="159" y="1465"/>
                  </a:lnTo>
                  <a:lnTo>
                    <a:pt x="191" y="0"/>
                  </a:lnTo>
                  <a:close/>
                  <a:moveTo>
                    <a:pt x="153" y="5669"/>
                  </a:moveTo>
                  <a:lnTo>
                    <a:pt x="153" y="5669"/>
                  </a:lnTo>
                  <a:cubicBezTo>
                    <a:pt x="155" y="5700"/>
                    <a:pt x="157" y="5731"/>
                    <a:pt x="159" y="5762"/>
                  </a:cubicBezTo>
                  <a:cubicBezTo>
                    <a:pt x="223" y="7673"/>
                    <a:pt x="382" y="9583"/>
                    <a:pt x="669" y="11493"/>
                  </a:cubicBezTo>
                  <a:cubicBezTo>
                    <a:pt x="724" y="11970"/>
                    <a:pt x="790" y="12446"/>
                    <a:pt x="865" y="12920"/>
                  </a:cubicBezTo>
                  <a:lnTo>
                    <a:pt x="865" y="12920"/>
                  </a:lnTo>
                  <a:cubicBezTo>
                    <a:pt x="784" y="12446"/>
                    <a:pt x="708" y="11970"/>
                    <a:pt x="637" y="11493"/>
                  </a:cubicBezTo>
                  <a:cubicBezTo>
                    <a:pt x="509" y="10538"/>
                    <a:pt x="382" y="9583"/>
                    <a:pt x="318" y="8628"/>
                  </a:cubicBezTo>
                  <a:cubicBezTo>
                    <a:pt x="191" y="7673"/>
                    <a:pt x="159" y="6718"/>
                    <a:pt x="127" y="5762"/>
                  </a:cubicBezTo>
                  <a:lnTo>
                    <a:pt x="127" y="5762"/>
                  </a:lnTo>
                  <a:cubicBezTo>
                    <a:pt x="127" y="6718"/>
                    <a:pt x="191" y="7673"/>
                    <a:pt x="287" y="8628"/>
                  </a:cubicBezTo>
                  <a:cubicBezTo>
                    <a:pt x="350" y="9583"/>
                    <a:pt x="478" y="10538"/>
                    <a:pt x="605" y="11493"/>
                  </a:cubicBezTo>
                  <a:cubicBezTo>
                    <a:pt x="860" y="13403"/>
                    <a:pt x="1242" y="15281"/>
                    <a:pt x="1719" y="17159"/>
                  </a:cubicBezTo>
                  <a:cubicBezTo>
                    <a:pt x="1817" y="17544"/>
                    <a:pt x="1922" y="17927"/>
                    <a:pt x="2032" y="18307"/>
                  </a:cubicBezTo>
                  <a:lnTo>
                    <a:pt x="2032" y="18307"/>
                  </a:lnTo>
                  <a:lnTo>
                    <a:pt x="2101" y="18560"/>
                  </a:lnTo>
                  <a:lnTo>
                    <a:pt x="2292" y="19229"/>
                  </a:lnTo>
                  <a:lnTo>
                    <a:pt x="2420" y="19579"/>
                  </a:lnTo>
                  <a:lnTo>
                    <a:pt x="2482" y="19751"/>
                  </a:lnTo>
                  <a:lnTo>
                    <a:pt x="2482" y="19751"/>
                  </a:lnTo>
                  <a:cubicBezTo>
                    <a:pt x="2530" y="19894"/>
                    <a:pt x="2578" y="20037"/>
                    <a:pt x="2627" y="20180"/>
                  </a:cubicBezTo>
                  <a:lnTo>
                    <a:pt x="2627" y="20180"/>
                  </a:lnTo>
                  <a:lnTo>
                    <a:pt x="2770" y="20629"/>
                  </a:lnTo>
                  <a:lnTo>
                    <a:pt x="3021" y="21290"/>
                  </a:lnTo>
                  <a:lnTo>
                    <a:pt x="3021" y="21290"/>
                  </a:lnTo>
                  <a:cubicBezTo>
                    <a:pt x="3025" y="21300"/>
                    <a:pt x="3029" y="21310"/>
                    <a:pt x="3033" y="21321"/>
                  </a:cubicBezTo>
                  <a:lnTo>
                    <a:pt x="3033" y="21321"/>
                  </a:lnTo>
                  <a:lnTo>
                    <a:pt x="3152" y="21648"/>
                  </a:lnTo>
                  <a:lnTo>
                    <a:pt x="3247" y="21966"/>
                  </a:lnTo>
                  <a:lnTo>
                    <a:pt x="3534" y="22635"/>
                  </a:lnTo>
                  <a:lnTo>
                    <a:pt x="3566" y="22603"/>
                  </a:lnTo>
                  <a:lnTo>
                    <a:pt x="3311" y="21935"/>
                  </a:lnTo>
                  <a:lnTo>
                    <a:pt x="3184" y="21616"/>
                  </a:lnTo>
                  <a:lnTo>
                    <a:pt x="3056" y="21266"/>
                  </a:lnTo>
                  <a:lnTo>
                    <a:pt x="2833" y="20566"/>
                  </a:lnTo>
                  <a:lnTo>
                    <a:pt x="2579" y="19897"/>
                  </a:lnTo>
                  <a:lnTo>
                    <a:pt x="2451" y="19547"/>
                  </a:lnTo>
                  <a:lnTo>
                    <a:pt x="2356" y="19197"/>
                  </a:lnTo>
                  <a:lnTo>
                    <a:pt x="2133" y="18496"/>
                  </a:lnTo>
                  <a:lnTo>
                    <a:pt x="1942" y="17828"/>
                  </a:lnTo>
                  <a:lnTo>
                    <a:pt x="1878" y="17478"/>
                  </a:lnTo>
                  <a:lnTo>
                    <a:pt x="1783" y="17128"/>
                  </a:lnTo>
                  <a:cubicBezTo>
                    <a:pt x="1305" y="15249"/>
                    <a:pt x="955" y="13371"/>
                    <a:pt x="669" y="11461"/>
                  </a:cubicBezTo>
                  <a:cubicBezTo>
                    <a:pt x="382" y="9551"/>
                    <a:pt x="223" y="7641"/>
                    <a:pt x="159" y="5731"/>
                  </a:cubicBezTo>
                  <a:cubicBezTo>
                    <a:pt x="157" y="5710"/>
                    <a:pt x="155" y="5690"/>
                    <a:pt x="153" y="5669"/>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5" name="Google Shape;4025;p81"/>
            <p:cNvSpPr/>
            <p:nvPr/>
          </p:nvSpPr>
          <p:spPr>
            <a:xfrm>
              <a:off x="6715589" y="3916436"/>
              <a:ext cx="69505" cy="371858"/>
            </a:xfrm>
            <a:custGeom>
              <a:rect b="b" l="l" r="r" t="t"/>
              <a:pathLst>
                <a:path extrusionOk="0" h="25215" w="4713">
                  <a:moveTo>
                    <a:pt x="1" y="1"/>
                  </a:moveTo>
                  <a:cubicBezTo>
                    <a:pt x="606" y="924"/>
                    <a:pt x="1020" y="1911"/>
                    <a:pt x="1465" y="2802"/>
                  </a:cubicBezTo>
                  <a:cubicBezTo>
                    <a:pt x="1879" y="3789"/>
                    <a:pt x="2229" y="4840"/>
                    <a:pt x="2548" y="5859"/>
                  </a:cubicBezTo>
                  <a:cubicBezTo>
                    <a:pt x="3153" y="7960"/>
                    <a:pt x="3598" y="10093"/>
                    <a:pt x="3917" y="12225"/>
                  </a:cubicBezTo>
                  <a:cubicBezTo>
                    <a:pt x="4235" y="14390"/>
                    <a:pt x="4394" y="16555"/>
                    <a:pt x="4490" y="18720"/>
                  </a:cubicBezTo>
                  <a:cubicBezTo>
                    <a:pt x="4553" y="18943"/>
                    <a:pt x="4553" y="19229"/>
                    <a:pt x="4553" y="19516"/>
                  </a:cubicBezTo>
                  <a:lnTo>
                    <a:pt x="4585" y="20312"/>
                  </a:lnTo>
                  <a:lnTo>
                    <a:pt x="4617" y="21935"/>
                  </a:lnTo>
                  <a:lnTo>
                    <a:pt x="4617" y="23559"/>
                  </a:lnTo>
                  <a:cubicBezTo>
                    <a:pt x="4585" y="24132"/>
                    <a:pt x="4585" y="24641"/>
                    <a:pt x="4585" y="25214"/>
                  </a:cubicBezTo>
                  <a:cubicBezTo>
                    <a:pt x="4617" y="24641"/>
                    <a:pt x="4617" y="24132"/>
                    <a:pt x="4649" y="23559"/>
                  </a:cubicBezTo>
                  <a:lnTo>
                    <a:pt x="4712" y="21935"/>
                  </a:lnTo>
                  <a:lnTo>
                    <a:pt x="4712" y="20312"/>
                  </a:lnTo>
                  <a:lnTo>
                    <a:pt x="4712" y="19516"/>
                  </a:lnTo>
                  <a:lnTo>
                    <a:pt x="4712" y="18720"/>
                  </a:lnTo>
                  <a:cubicBezTo>
                    <a:pt x="4649" y="18147"/>
                    <a:pt x="4649" y="17637"/>
                    <a:pt x="4617" y="17096"/>
                  </a:cubicBezTo>
                  <a:lnTo>
                    <a:pt x="4585" y="16300"/>
                  </a:lnTo>
                  <a:cubicBezTo>
                    <a:pt x="4553" y="16046"/>
                    <a:pt x="4553" y="15759"/>
                    <a:pt x="4490" y="15504"/>
                  </a:cubicBezTo>
                  <a:cubicBezTo>
                    <a:pt x="4458" y="14931"/>
                    <a:pt x="4394" y="14422"/>
                    <a:pt x="4330" y="13849"/>
                  </a:cubicBezTo>
                  <a:lnTo>
                    <a:pt x="4299" y="13658"/>
                  </a:lnTo>
                  <a:lnTo>
                    <a:pt x="4267" y="13467"/>
                  </a:lnTo>
                  <a:lnTo>
                    <a:pt x="4235" y="13053"/>
                  </a:lnTo>
                  <a:cubicBezTo>
                    <a:pt x="4171" y="12830"/>
                    <a:pt x="4139" y="12544"/>
                    <a:pt x="4108" y="12257"/>
                  </a:cubicBezTo>
                  <a:lnTo>
                    <a:pt x="3980" y="11461"/>
                  </a:lnTo>
                  <a:cubicBezTo>
                    <a:pt x="3917" y="11207"/>
                    <a:pt x="3853" y="10952"/>
                    <a:pt x="3821" y="10666"/>
                  </a:cubicBezTo>
                  <a:cubicBezTo>
                    <a:pt x="3789" y="10570"/>
                    <a:pt x="3789" y="10411"/>
                    <a:pt x="3757" y="10284"/>
                  </a:cubicBezTo>
                  <a:lnTo>
                    <a:pt x="3662" y="9870"/>
                  </a:lnTo>
                  <a:cubicBezTo>
                    <a:pt x="3630" y="9615"/>
                    <a:pt x="3598" y="9360"/>
                    <a:pt x="3503" y="9074"/>
                  </a:cubicBezTo>
                  <a:cubicBezTo>
                    <a:pt x="3280" y="8055"/>
                    <a:pt x="2993" y="6973"/>
                    <a:pt x="2675" y="5954"/>
                  </a:cubicBezTo>
                  <a:cubicBezTo>
                    <a:pt x="2357" y="4903"/>
                    <a:pt x="2006" y="3885"/>
                    <a:pt x="1561" y="2866"/>
                  </a:cubicBezTo>
                  <a:cubicBezTo>
                    <a:pt x="1306" y="2357"/>
                    <a:pt x="1083" y="1879"/>
                    <a:pt x="829" y="1402"/>
                  </a:cubicBezTo>
                  <a:cubicBezTo>
                    <a:pt x="606" y="924"/>
                    <a:pt x="319" y="447"/>
                    <a:pt x="1"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6" name="Google Shape;4026;p81"/>
            <p:cNvSpPr/>
            <p:nvPr/>
          </p:nvSpPr>
          <p:spPr>
            <a:xfrm>
              <a:off x="6530605" y="3653994"/>
              <a:ext cx="126784" cy="54477"/>
            </a:xfrm>
            <a:custGeom>
              <a:rect b="b" l="l" r="r" t="t"/>
              <a:pathLst>
                <a:path extrusionOk="0" h="3694" w="8597">
                  <a:moveTo>
                    <a:pt x="5222" y="255"/>
                  </a:moveTo>
                  <a:lnTo>
                    <a:pt x="5063" y="287"/>
                  </a:lnTo>
                  <a:cubicBezTo>
                    <a:pt x="5158" y="255"/>
                    <a:pt x="5190" y="255"/>
                    <a:pt x="5222" y="255"/>
                  </a:cubicBezTo>
                  <a:close/>
                  <a:moveTo>
                    <a:pt x="4999" y="287"/>
                  </a:moveTo>
                  <a:lnTo>
                    <a:pt x="4856" y="311"/>
                  </a:lnTo>
                  <a:lnTo>
                    <a:pt x="4856" y="311"/>
                  </a:lnTo>
                  <a:lnTo>
                    <a:pt x="4935" y="287"/>
                  </a:lnTo>
                  <a:close/>
                  <a:moveTo>
                    <a:pt x="3160" y="859"/>
                  </a:moveTo>
                  <a:cubicBezTo>
                    <a:pt x="3022" y="926"/>
                    <a:pt x="2884" y="996"/>
                    <a:pt x="2751" y="1066"/>
                  </a:cubicBezTo>
                  <a:lnTo>
                    <a:pt x="2751" y="1066"/>
                  </a:lnTo>
                  <a:lnTo>
                    <a:pt x="2771" y="1051"/>
                  </a:lnTo>
                  <a:lnTo>
                    <a:pt x="2866" y="987"/>
                  </a:lnTo>
                  <a:cubicBezTo>
                    <a:pt x="2930" y="987"/>
                    <a:pt x="2930" y="923"/>
                    <a:pt x="2962" y="923"/>
                  </a:cubicBezTo>
                  <a:cubicBezTo>
                    <a:pt x="3025" y="923"/>
                    <a:pt x="3089" y="892"/>
                    <a:pt x="3153" y="860"/>
                  </a:cubicBezTo>
                  <a:cubicBezTo>
                    <a:pt x="3155" y="860"/>
                    <a:pt x="3157" y="860"/>
                    <a:pt x="3160" y="859"/>
                  </a:cubicBezTo>
                  <a:close/>
                  <a:moveTo>
                    <a:pt x="6113" y="0"/>
                  </a:moveTo>
                  <a:cubicBezTo>
                    <a:pt x="5731" y="0"/>
                    <a:pt x="5349" y="64"/>
                    <a:pt x="4872" y="128"/>
                  </a:cubicBezTo>
                  <a:lnTo>
                    <a:pt x="4553" y="223"/>
                  </a:lnTo>
                  <a:cubicBezTo>
                    <a:pt x="4490" y="223"/>
                    <a:pt x="4458" y="255"/>
                    <a:pt x="4426" y="255"/>
                  </a:cubicBezTo>
                  <a:lnTo>
                    <a:pt x="4108" y="319"/>
                  </a:lnTo>
                  <a:cubicBezTo>
                    <a:pt x="4108" y="319"/>
                    <a:pt x="4076" y="382"/>
                    <a:pt x="4012" y="382"/>
                  </a:cubicBezTo>
                  <a:lnTo>
                    <a:pt x="3789" y="446"/>
                  </a:lnTo>
                  <a:cubicBezTo>
                    <a:pt x="3757" y="446"/>
                    <a:pt x="3694" y="478"/>
                    <a:pt x="3662" y="478"/>
                  </a:cubicBezTo>
                  <a:lnTo>
                    <a:pt x="3407" y="605"/>
                  </a:lnTo>
                  <a:cubicBezTo>
                    <a:pt x="3312" y="637"/>
                    <a:pt x="3280" y="637"/>
                    <a:pt x="3184" y="701"/>
                  </a:cubicBezTo>
                  <a:cubicBezTo>
                    <a:pt x="3184" y="701"/>
                    <a:pt x="3153" y="732"/>
                    <a:pt x="3121" y="732"/>
                  </a:cubicBezTo>
                  <a:cubicBezTo>
                    <a:pt x="3025" y="732"/>
                    <a:pt x="2993" y="764"/>
                    <a:pt x="2930" y="796"/>
                  </a:cubicBezTo>
                  <a:cubicBezTo>
                    <a:pt x="2866" y="796"/>
                    <a:pt x="2866" y="860"/>
                    <a:pt x="2834" y="860"/>
                  </a:cubicBezTo>
                  <a:lnTo>
                    <a:pt x="2707" y="923"/>
                  </a:lnTo>
                  <a:lnTo>
                    <a:pt x="2611" y="1019"/>
                  </a:lnTo>
                  <a:cubicBezTo>
                    <a:pt x="2198" y="1242"/>
                    <a:pt x="1879" y="1496"/>
                    <a:pt x="1561" y="1719"/>
                  </a:cubicBezTo>
                  <a:cubicBezTo>
                    <a:pt x="1242" y="2006"/>
                    <a:pt x="956" y="2292"/>
                    <a:pt x="701" y="2611"/>
                  </a:cubicBezTo>
                  <a:cubicBezTo>
                    <a:pt x="415" y="2993"/>
                    <a:pt x="160" y="3311"/>
                    <a:pt x="1" y="3629"/>
                  </a:cubicBezTo>
                  <a:lnTo>
                    <a:pt x="65" y="3693"/>
                  </a:lnTo>
                  <a:cubicBezTo>
                    <a:pt x="256" y="3375"/>
                    <a:pt x="478" y="3025"/>
                    <a:pt x="892" y="2738"/>
                  </a:cubicBezTo>
                  <a:cubicBezTo>
                    <a:pt x="1147" y="2388"/>
                    <a:pt x="1433" y="2133"/>
                    <a:pt x="1752" y="1878"/>
                  </a:cubicBezTo>
                  <a:cubicBezTo>
                    <a:pt x="2389" y="1369"/>
                    <a:pt x="3121" y="987"/>
                    <a:pt x="3853" y="701"/>
                  </a:cubicBezTo>
                  <a:cubicBezTo>
                    <a:pt x="3917" y="701"/>
                    <a:pt x="3948" y="637"/>
                    <a:pt x="3980" y="637"/>
                  </a:cubicBezTo>
                  <a:lnTo>
                    <a:pt x="4235" y="573"/>
                  </a:lnTo>
                  <a:cubicBezTo>
                    <a:pt x="4235" y="541"/>
                    <a:pt x="4267" y="541"/>
                    <a:pt x="4299" y="541"/>
                  </a:cubicBezTo>
                  <a:lnTo>
                    <a:pt x="4617" y="446"/>
                  </a:lnTo>
                  <a:cubicBezTo>
                    <a:pt x="4649" y="414"/>
                    <a:pt x="4712" y="414"/>
                    <a:pt x="4744" y="414"/>
                  </a:cubicBezTo>
                  <a:lnTo>
                    <a:pt x="5063" y="319"/>
                  </a:lnTo>
                  <a:lnTo>
                    <a:pt x="5094" y="319"/>
                  </a:lnTo>
                  <a:lnTo>
                    <a:pt x="5349" y="287"/>
                  </a:lnTo>
                  <a:lnTo>
                    <a:pt x="5413" y="287"/>
                  </a:lnTo>
                  <a:cubicBezTo>
                    <a:pt x="5445" y="255"/>
                    <a:pt x="5540" y="255"/>
                    <a:pt x="5604" y="255"/>
                  </a:cubicBezTo>
                  <a:lnTo>
                    <a:pt x="5922" y="223"/>
                  </a:lnTo>
                  <a:lnTo>
                    <a:pt x="5986" y="223"/>
                  </a:lnTo>
                  <a:lnTo>
                    <a:pt x="6368" y="159"/>
                  </a:lnTo>
                  <a:lnTo>
                    <a:pt x="6973" y="159"/>
                  </a:lnTo>
                  <a:lnTo>
                    <a:pt x="7482" y="223"/>
                  </a:lnTo>
                  <a:lnTo>
                    <a:pt x="7991" y="255"/>
                  </a:lnTo>
                  <a:lnTo>
                    <a:pt x="8596" y="319"/>
                  </a:lnTo>
                  <a:lnTo>
                    <a:pt x="8596" y="255"/>
                  </a:lnTo>
                  <a:lnTo>
                    <a:pt x="8437" y="223"/>
                  </a:lnTo>
                  <a:cubicBezTo>
                    <a:pt x="8278" y="159"/>
                    <a:pt x="8119" y="159"/>
                    <a:pt x="7960" y="128"/>
                  </a:cubicBezTo>
                  <a:lnTo>
                    <a:pt x="7450" y="64"/>
                  </a:lnTo>
                  <a:lnTo>
                    <a:pt x="6909" y="0"/>
                  </a:ln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7" name="Google Shape;4027;p81"/>
            <p:cNvSpPr/>
            <p:nvPr/>
          </p:nvSpPr>
          <p:spPr>
            <a:xfrm>
              <a:off x="6551739" y="3674184"/>
              <a:ext cx="96257" cy="123481"/>
            </a:xfrm>
            <a:custGeom>
              <a:rect b="b" l="l" r="r" t="t"/>
              <a:pathLst>
                <a:path extrusionOk="0" h="8373" w="6527">
                  <a:moveTo>
                    <a:pt x="5381" y="0"/>
                  </a:moveTo>
                  <a:cubicBezTo>
                    <a:pt x="2993" y="350"/>
                    <a:pt x="1083" y="1433"/>
                    <a:pt x="0" y="2260"/>
                  </a:cubicBezTo>
                  <a:cubicBezTo>
                    <a:pt x="0" y="2260"/>
                    <a:pt x="2802" y="1114"/>
                    <a:pt x="5221" y="1051"/>
                  </a:cubicBezTo>
                  <a:cubicBezTo>
                    <a:pt x="5890" y="3152"/>
                    <a:pt x="6431" y="8373"/>
                    <a:pt x="6431" y="8373"/>
                  </a:cubicBezTo>
                  <a:cubicBezTo>
                    <a:pt x="6527" y="6781"/>
                    <a:pt x="6431" y="4935"/>
                    <a:pt x="6176" y="2833"/>
                  </a:cubicBezTo>
                  <a:cubicBezTo>
                    <a:pt x="6049" y="1847"/>
                    <a:pt x="5763" y="828"/>
                    <a:pt x="538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8" name="Google Shape;4028;p81"/>
            <p:cNvSpPr/>
            <p:nvPr/>
          </p:nvSpPr>
          <p:spPr>
            <a:xfrm>
              <a:off x="6428725" y="3551450"/>
              <a:ext cx="169036" cy="112287"/>
            </a:xfrm>
            <a:custGeom>
              <a:rect b="b" l="l" r="r" t="t"/>
              <a:pathLst>
                <a:path extrusionOk="0" h="7614" w="11462">
                  <a:moveTo>
                    <a:pt x="3377" y="0"/>
                  </a:moveTo>
                  <a:cubicBezTo>
                    <a:pt x="3194" y="0"/>
                    <a:pt x="3002" y="14"/>
                    <a:pt x="2802" y="45"/>
                  </a:cubicBezTo>
                  <a:cubicBezTo>
                    <a:pt x="96" y="491"/>
                    <a:pt x="1" y="3006"/>
                    <a:pt x="542" y="4024"/>
                  </a:cubicBezTo>
                  <a:lnTo>
                    <a:pt x="542" y="4056"/>
                  </a:lnTo>
                  <a:cubicBezTo>
                    <a:pt x="574" y="4120"/>
                    <a:pt x="637" y="4184"/>
                    <a:pt x="669" y="4215"/>
                  </a:cubicBezTo>
                  <a:cubicBezTo>
                    <a:pt x="701" y="4311"/>
                    <a:pt x="797" y="4343"/>
                    <a:pt x="828" y="4375"/>
                  </a:cubicBezTo>
                  <a:cubicBezTo>
                    <a:pt x="924" y="4451"/>
                    <a:pt x="1025" y="4484"/>
                    <a:pt x="1130" y="4484"/>
                  </a:cubicBezTo>
                  <a:cubicBezTo>
                    <a:pt x="1553" y="4484"/>
                    <a:pt x="2038" y="3948"/>
                    <a:pt x="2420" y="3515"/>
                  </a:cubicBezTo>
                  <a:cubicBezTo>
                    <a:pt x="2667" y="3222"/>
                    <a:pt x="2854" y="3118"/>
                    <a:pt x="3022" y="3118"/>
                  </a:cubicBezTo>
                  <a:cubicBezTo>
                    <a:pt x="3439" y="3118"/>
                    <a:pt x="3738" y="3763"/>
                    <a:pt x="4545" y="3763"/>
                  </a:cubicBezTo>
                  <a:cubicBezTo>
                    <a:pt x="4754" y="3763"/>
                    <a:pt x="4997" y="3720"/>
                    <a:pt x="5285" y="3611"/>
                  </a:cubicBezTo>
                  <a:cubicBezTo>
                    <a:pt x="5476" y="3579"/>
                    <a:pt x="5636" y="3515"/>
                    <a:pt x="5827" y="3388"/>
                  </a:cubicBezTo>
                  <a:cubicBezTo>
                    <a:pt x="5865" y="3366"/>
                    <a:pt x="5897" y="3355"/>
                    <a:pt x="5925" y="3355"/>
                  </a:cubicBezTo>
                  <a:cubicBezTo>
                    <a:pt x="6339" y="3355"/>
                    <a:pt x="5734" y="5699"/>
                    <a:pt x="7673" y="7399"/>
                  </a:cubicBezTo>
                  <a:cubicBezTo>
                    <a:pt x="7753" y="7542"/>
                    <a:pt x="7888" y="7614"/>
                    <a:pt x="8023" y="7614"/>
                  </a:cubicBezTo>
                  <a:cubicBezTo>
                    <a:pt x="8158" y="7614"/>
                    <a:pt x="8294" y="7542"/>
                    <a:pt x="8373" y="7399"/>
                  </a:cubicBezTo>
                  <a:cubicBezTo>
                    <a:pt x="8724" y="6921"/>
                    <a:pt x="9392" y="5998"/>
                    <a:pt x="10538" y="5648"/>
                  </a:cubicBezTo>
                  <a:cubicBezTo>
                    <a:pt x="10697" y="5616"/>
                    <a:pt x="10856" y="5584"/>
                    <a:pt x="11047" y="5553"/>
                  </a:cubicBezTo>
                  <a:cubicBezTo>
                    <a:pt x="11302" y="5489"/>
                    <a:pt x="11461" y="5298"/>
                    <a:pt x="11461" y="5075"/>
                  </a:cubicBezTo>
                  <a:cubicBezTo>
                    <a:pt x="11334" y="3515"/>
                    <a:pt x="9583" y="3802"/>
                    <a:pt x="7800" y="3420"/>
                  </a:cubicBezTo>
                  <a:cubicBezTo>
                    <a:pt x="7100" y="3324"/>
                    <a:pt x="6845" y="3006"/>
                    <a:pt x="6591" y="2592"/>
                  </a:cubicBezTo>
                  <a:cubicBezTo>
                    <a:pt x="6463" y="2305"/>
                    <a:pt x="6368" y="2051"/>
                    <a:pt x="6209" y="1764"/>
                  </a:cubicBezTo>
                  <a:cubicBezTo>
                    <a:pt x="6081" y="1478"/>
                    <a:pt x="5827" y="1127"/>
                    <a:pt x="5508" y="841"/>
                  </a:cubicBezTo>
                  <a:cubicBezTo>
                    <a:pt x="5054" y="387"/>
                    <a:pt x="4331" y="0"/>
                    <a:pt x="3377"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9" name="Google Shape;4029;p81"/>
            <p:cNvSpPr/>
            <p:nvPr/>
          </p:nvSpPr>
          <p:spPr>
            <a:xfrm>
              <a:off x="6503380" y="3586845"/>
              <a:ext cx="19260" cy="24437"/>
            </a:xfrm>
            <a:custGeom>
              <a:rect b="b" l="l" r="r" t="t"/>
              <a:pathLst>
                <a:path extrusionOk="0" h="1657" w="1306">
                  <a:moveTo>
                    <a:pt x="1178" y="1274"/>
                  </a:moveTo>
                  <a:cubicBezTo>
                    <a:pt x="1178" y="1306"/>
                    <a:pt x="1147" y="1338"/>
                    <a:pt x="1147" y="1370"/>
                  </a:cubicBezTo>
                  <a:cubicBezTo>
                    <a:pt x="1019" y="1529"/>
                    <a:pt x="860" y="1656"/>
                    <a:pt x="701" y="1656"/>
                  </a:cubicBezTo>
                  <a:cubicBezTo>
                    <a:pt x="510" y="1656"/>
                    <a:pt x="351" y="1593"/>
                    <a:pt x="223" y="1433"/>
                  </a:cubicBezTo>
                  <a:cubicBezTo>
                    <a:pt x="191" y="1370"/>
                    <a:pt x="160" y="1338"/>
                    <a:pt x="160" y="1274"/>
                  </a:cubicBezTo>
                  <a:cubicBezTo>
                    <a:pt x="64" y="1147"/>
                    <a:pt x="64" y="1020"/>
                    <a:pt x="32" y="860"/>
                  </a:cubicBezTo>
                  <a:cubicBezTo>
                    <a:pt x="0" y="415"/>
                    <a:pt x="255" y="33"/>
                    <a:pt x="637" y="33"/>
                  </a:cubicBezTo>
                  <a:cubicBezTo>
                    <a:pt x="987" y="1"/>
                    <a:pt x="1274" y="351"/>
                    <a:pt x="1306"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0" name="Google Shape;4030;p81"/>
            <p:cNvSpPr/>
            <p:nvPr/>
          </p:nvSpPr>
          <p:spPr>
            <a:xfrm>
              <a:off x="6505725" y="3591550"/>
              <a:ext cx="15042" cy="18316"/>
            </a:xfrm>
            <a:custGeom>
              <a:rect b="b" l="l" r="r" t="t"/>
              <a:pathLst>
                <a:path extrusionOk="0" h="1242" w="1020">
                  <a:moveTo>
                    <a:pt x="478" y="0"/>
                  </a:moveTo>
                  <a:cubicBezTo>
                    <a:pt x="192" y="0"/>
                    <a:pt x="1" y="319"/>
                    <a:pt x="32" y="637"/>
                  </a:cubicBezTo>
                  <a:cubicBezTo>
                    <a:pt x="64" y="987"/>
                    <a:pt x="255" y="1242"/>
                    <a:pt x="542" y="1242"/>
                  </a:cubicBezTo>
                  <a:cubicBezTo>
                    <a:pt x="828" y="1242"/>
                    <a:pt x="1019" y="892"/>
                    <a:pt x="988" y="605"/>
                  </a:cubicBezTo>
                  <a:cubicBezTo>
                    <a:pt x="988" y="287"/>
                    <a:pt x="733"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1" name="Google Shape;4031;p81"/>
            <p:cNvSpPr/>
            <p:nvPr/>
          </p:nvSpPr>
          <p:spPr>
            <a:xfrm>
              <a:off x="6253607" y="3935225"/>
              <a:ext cx="44611" cy="154008"/>
            </a:xfrm>
            <a:custGeom>
              <a:rect b="b" l="l" r="r" t="t"/>
              <a:pathLst>
                <a:path extrusionOk="0" h="10443" w="3025">
                  <a:moveTo>
                    <a:pt x="701" y="0"/>
                  </a:moveTo>
                  <a:cubicBezTo>
                    <a:pt x="701" y="0"/>
                    <a:pt x="0" y="3916"/>
                    <a:pt x="1974" y="7736"/>
                  </a:cubicBezTo>
                  <a:cubicBezTo>
                    <a:pt x="1847" y="10028"/>
                    <a:pt x="2770" y="10442"/>
                    <a:pt x="2802" y="10442"/>
                  </a:cubicBezTo>
                  <a:cubicBezTo>
                    <a:pt x="2611" y="10315"/>
                    <a:pt x="2452" y="10124"/>
                    <a:pt x="2388" y="9805"/>
                  </a:cubicBezTo>
                  <a:cubicBezTo>
                    <a:pt x="2388" y="9614"/>
                    <a:pt x="2388" y="9392"/>
                    <a:pt x="2483" y="9137"/>
                  </a:cubicBezTo>
                  <a:cubicBezTo>
                    <a:pt x="2515" y="9041"/>
                    <a:pt x="2515" y="8978"/>
                    <a:pt x="2547" y="8850"/>
                  </a:cubicBezTo>
                  <a:cubicBezTo>
                    <a:pt x="2611" y="8691"/>
                    <a:pt x="2674" y="8437"/>
                    <a:pt x="2770" y="8246"/>
                  </a:cubicBezTo>
                  <a:cubicBezTo>
                    <a:pt x="2834" y="8118"/>
                    <a:pt x="2961" y="8055"/>
                    <a:pt x="3025" y="7927"/>
                  </a:cubicBezTo>
                  <a:cubicBezTo>
                    <a:pt x="2356" y="6590"/>
                    <a:pt x="796" y="3152"/>
                    <a:pt x="701" y="287"/>
                  </a:cubicBezTo>
                  <a:cubicBezTo>
                    <a:pt x="701" y="159"/>
                    <a:pt x="733" y="96"/>
                    <a:pt x="733"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2" name="Google Shape;4032;p81"/>
            <p:cNvSpPr/>
            <p:nvPr/>
          </p:nvSpPr>
          <p:spPr>
            <a:xfrm>
              <a:off x="6550795" y="3674184"/>
              <a:ext cx="97201" cy="263390"/>
            </a:xfrm>
            <a:custGeom>
              <a:rect b="b" l="l" r="r" t="t"/>
              <a:pathLst>
                <a:path extrusionOk="0" h="17860" w="6591">
                  <a:moveTo>
                    <a:pt x="5476" y="0"/>
                  </a:moveTo>
                  <a:cubicBezTo>
                    <a:pt x="4458" y="127"/>
                    <a:pt x="3534" y="414"/>
                    <a:pt x="2707" y="764"/>
                  </a:cubicBezTo>
                  <a:cubicBezTo>
                    <a:pt x="3343" y="2038"/>
                    <a:pt x="4776" y="5348"/>
                    <a:pt x="4108" y="8627"/>
                  </a:cubicBezTo>
                  <a:cubicBezTo>
                    <a:pt x="3471" y="11715"/>
                    <a:pt x="1242" y="14135"/>
                    <a:pt x="1" y="15249"/>
                  </a:cubicBezTo>
                  <a:cubicBezTo>
                    <a:pt x="1" y="15281"/>
                    <a:pt x="33" y="15313"/>
                    <a:pt x="64" y="15376"/>
                  </a:cubicBezTo>
                  <a:cubicBezTo>
                    <a:pt x="128" y="15440"/>
                    <a:pt x="192" y="15472"/>
                    <a:pt x="224" y="15567"/>
                  </a:cubicBezTo>
                  <a:cubicBezTo>
                    <a:pt x="988" y="16554"/>
                    <a:pt x="1720" y="17477"/>
                    <a:pt x="1720" y="17859"/>
                  </a:cubicBezTo>
                  <a:cubicBezTo>
                    <a:pt x="1911" y="17477"/>
                    <a:pt x="2548" y="16268"/>
                    <a:pt x="3566" y="14740"/>
                  </a:cubicBezTo>
                  <a:cubicBezTo>
                    <a:pt x="3917" y="14198"/>
                    <a:pt x="4330" y="13657"/>
                    <a:pt x="4776" y="13052"/>
                  </a:cubicBezTo>
                  <a:cubicBezTo>
                    <a:pt x="5795" y="11652"/>
                    <a:pt x="6336" y="10155"/>
                    <a:pt x="6495" y="8373"/>
                  </a:cubicBezTo>
                  <a:cubicBezTo>
                    <a:pt x="6591" y="6781"/>
                    <a:pt x="6495" y="4935"/>
                    <a:pt x="6272" y="2833"/>
                  </a:cubicBezTo>
                  <a:cubicBezTo>
                    <a:pt x="6177" y="1847"/>
                    <a:pt x="5890" y="828"/>
                    <a:pt x="5476"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3" name="Google Shape;4033;p81"/>
            <p:cNvSpPr/>
            <p:nvPr/>
          </p:nvSpPr>
          <p:spPr>
            <a:xfrm>
              <a:off x="6530147" y="3655793"/>
              <a:ext cx="153064" cy="63473"/>
            </a:xfrm>
            <a:custGeom>
              <a:rect b="b" l="l" r="r" t="t"/>
              <a:pathLst>
                <a:path extrusionOk="0" h="4304" w="10379">
                  <a:moveTo>
                    <a:pt x="6569" y="1"/>
                  </a:moveTo>
                  <a:cubicBezTo>
                    <a:pt x="2667" y="1"/>
                    <a:pt x="662" y="2563"/>
                    <a:pt x="32" y="3571"/>
                  </a:cubicBezTo>
                  <a:cubicBezTo>
                    <a:pt x="0" y="3730"/>
                    <a:pt x="0" y="4271"/>
                    <a:pt x="573" y="4303"/>
                  </a:cubicBezTo>
                  <a:cubicBezTo>
                    <a:pt x="732" y="4112"/>
                    <a:pt x="1051" y="3794"/>
                    <a:pt x="1433" y="3476"/>
                  </a:cubicBezTo>
                  <a:cubicBezTo>
                    <a:pt x="2038" y="2998"/>
                    <a:pt x="2961" y="2457"/>
                    <a:pt x="4011" y="2011"/>
                  </a:cubicBezTo>
                  <a:cubicBezTo>
                    <a:pt x="4871" y="1693"/>
                    <a:pt x="5762" y="1406"/>
                    <a:pt x="6813" y="1247"/>
                  </a:cubicBezTo>
                  <a:cubicBezTo>
                    <a:pt x="7344" y="1171"/>
                    <a:pt x="7891" y="1131"/>
                    <a:pt x="8455" y="1131"/>
                  </a:cubicBezTo>
                  <a:cubicBezTo>
                    <a:pt x="9073" y="1131"/>
                    <a:pt x="9713" y="1179"/>
                    <a:pt x="10378" y="1279"/>
                  </a:cubicBezTo>
                  <a:cubicBezTo>
                    <a:pt x="10315" y="1056"/>
                    <a:pt x="10219" y="865"/>
                    <a:pt x="10060" y="610"/>
                  </a:cubicBezTo>
                  <a:cubicBezTo>
                    <a:pt x="8758" y="179"/>
                    <a:pt x="7598" y="1"/>
                    <a:pt x="6569"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4" name="Google Shape;4034;p81"/>
            <p:cNvSpPr/>
            <p:nvPr/>
          </p:nvSpPr>
          <p:spPr>
            <a:xfrm>
              <a:off x="6507141" y="3907985"/>
              <a:ext cx="90151" cy="78899"/>
            </a:xfrm>
            <a:custGeom>
              <a:rect b="b" l="l" r="r" t="t"/>
              <a:pathLst>
                <a:path extrusionOk="0" h="5350" w="6113">
                  <a:moveTo>
                    <a:pt x="1592" y="1"/>
                  </a:moveTo>
                  <a:lnTo>
                    <a:pt x="923" y="542"/>
                  </a:lnTo>
                  <a:cubicBezTo>
                    <a:pt x="923" y="542"/>
                    <a:pt x="923" y="574"/>
                    <a:pt x="892" y="701"/>
                  </a:cubicBezTo>
                  <a:cubicBezTo>
                    <a:pt x="860" y="797"/>
                    <a:pt x="796" y="956"/>
                    <a:pt x="764" y="1115"/>
                  </a:cubicBezTo>
                  <a:cubicBezTo>
                    <a:pt x="637" y="1624"/>
                    <a:pt x="414" y="2134"/>
                    <a:pt x="128" y="2580"/>
                  </a:cubicBezTo>
                  <a:lnTo>
                    <a:pt x="0" y="2771"/>
                  </a:lnTo>
                  <a:cubicBezTo>
                    <a:pt x="159" y="3216"/>
                    <a:pt x="319" y="3598"/>
                    <a:pt x="478" y="4012"/>
                  </a:cubicBezTo>
                  <a:lnTo>
                    <a:pt x="573" y="3917"/>
                  </a:lnTo>
                  <a:cubicBezTo>
                    <a:pt x="732" y="3853"/>
                    <a:pt x="3024" y="2802"/>
                    <a:pt x="3024" y="2802"/>
                  </a:cubicBezTo>
                  <a:cubicBezTo>
                    <a:pt x="3024" y="2802"/>
                    <a:pt x="3820" y="4490"/>
                    <a:pt x="5794" y="5349"/>
                  </a:cubicBezTo>
                  <a:cubicBezTo>
                    <a:pt x="5794" y="5285"/>
                    <a:pt x="5826" y="5158"/>
                    <a:pt x="5826" y="5094"/>
                  </a:cubicBezTo>
                  <a:cubicBezTo>
                    <a:pt x="5890" y="4617"/>
                    <a:pt x="6017" y="4171"/>
                    <a:pt x="6112" y="3694"/>
                  </a:cubicBezTo>
                  <a:cubicBezTo>
                    <a:pt x="5508" y="3344"/>
                    <a:pt x="4998" y="2802"/>
                    <a:pt x="4584" y="2166"/>
                  </a:cubicBezTo>
                  <a:cubicBezTo>
                    <a:pt x="4537" y="2194"/>
                    <a:pt x="4474" y="2207"/>
                    <a:pt x="4399" y="2207"/>
                  </a:cubicBezTo>
                  <a:cubicBezTo>
                    <a:pt x="3876" y="2207"/>
                    <a:pt x="2762" y="1549"/>
                    <a:pt x="2038" y="574"/>
                  </a:cubicBezTo>
                  <a:cubicBezTo>
                    <a:pt x="2038" y="542"/>
                    <a:pt x="2006" y="542"/>
                    <a:pt x="2006" y="510"/>
                  </a:cubicBezTo>
                  <a:cubicBezTo>
                    <a:pt x="1974" y="415"/>
                    <a:pt x="1878" y="351"/>
                    <a:pt x="1847" y="256"/>
                  </a:cubicBezTo>
                  <a:cubicBezTo>
                    <a:pt x="1751" y="192"/>
                    <a:pt x="1687" y="65"/>
                    <a:pt x="1592"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5" name="Google Shape;4035;p81"/>
            <p:cNvSpPr/>
            <p:nvPr/>
          </p:nvSpPr>
          <p:spPr>
            <a:xfrm>
              <a:off x="6519809" y="3761979"/>
              <a:ext cx="45083" cy="80757"/>
            </a:xfrm>
            <a:custGeom>
              <a:rect b="b" l="l" r="r" t="t"/>
              <a:pathLst>
                <a:path extrusionOk="0" h="5476" w="3057">
                  <a:moveTo>
                    <a:pt x="1338" y="0"/>
                  </a:moveTo>
                  <a:cubicBezTo>
                    <a:pt x="478" y="0"/>
                    <a:pt x="1" y="860"/>
                    <a:pt x="1" y="860"/>
                  </a:cubicBezTo>
                  <a:cubicBezTo>
                    <a:pt x="1" y="860"/>
                    <a:pt x="1274" y="2579"/>
                    <a:pt x="1179" y="5476"/>
                  </a:cubicBezTo>
                  <a:cubicBezTo>
                    <a:pt x="1624" y="4807"/>
                    <a:pt x="2229" y="4075"/>
                    <a:pt x="3057" y="3025"/>
                  </a:cubicBezTo>
                  <a:cubicBezTo>
                    <a:pt x="2802" y="1274"/>
                    <a:pt x="1974" y="0"/>
                    <a:pt x="133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6" name="Google Shape;4036;p81"/>
            <p:cNvSpPr/>
            <p:nvPr/>
          </p:nvSpPr>
          <p:spPr>
            <a:xfrm>
              <a:off x="6520281" y="3589205"/>
              <a:ext cx="77483" cy="45540"/>
            </a:xfrm>
            <a:custGeom>
              <a:rect b="b" l="l" r="r" t="t"/>
              <a:pathLst>
                <a:path extrusionOk="0" h="3088" w="5254">
                  <a:moveTo>
                    <a:pt x="383" y="0"/>
                  </a:moveTo>
                  <a:cubicBezTo>
                    <a:pt x="383" y="0"/>
                    <a:pt x="1" y="1178"/>
                    <a:pt x="2102" y="1464"/>
                  </a:cubicBezTo>
                  <a:cubicBezTo>
                    <a:pt x="4203" y="1751"/>
                    <a:pt x="4648" y="2101"/>
                    <a:pt x="4330" y="3088"/>
                  </a:cubicBezTo>
                  <a:cubicBezTo>
                    <a:pt x="4489" y="3056"/>
                    <a:pt x="4648" y="3024"/>
                    <a:pt x="4839" y="2993"/>
                  </a:cubicBezTo>
                  <a:cubicBezTo>
                    <a:pt x="5094" y="2929"/>
                    <a:pt x="5253" y="2738"/>
                    <a:pt x="5253" y="2451"/>
                  </a:cubicBezTo>
                  <a:cubicBezTo>
                    <a:pt x="5126" y="923"/>
                    <a:pt x="3375" y="1178"/>
                    <a:pt x="1592" y="828"/>
                  </a:cubicBezTo>
                  <a:cubicBezTo>
                    <a:pt x="924" y="700"/>
                    <a:pt x="637" y="382"/>
                    <a:pt x="383"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7" name="Google Shape;4037;p81"/>
            <p:cNvSpPr/>
            <p:nvPr/>
          </p:nvSpPr>
          <p:spPr>
            <a:xfrm>
              <a:off x="6428253" y="3551907"/>
              <a:ext cx="81244" cy="59373"/>
            </a:xfrm>
            <a:custGeom>
              <a:rect b="b" l="l" r="r" t="t"/>
              <a:pathLst>
                <a:path extrusionOk="0" h="4026" w="5509">
                  <a:moveTo>
                    <a:pt x="3375" y="1"/>
                  </a:moveTo>
                  <a:cubicBezTo>
                    <a:pt x="3193" y="1"/>
                    <a:pt x="3002" y="15"/>
                    <a:pt x="2802" y="46"/>
                  </a:cubicBezTo>
                  <a:cubicBezTo>
                    <a:pt x="96" y="492"/>
                    <a:pt x="1" y="3007"/>
                    <a:pt x="542" y="4025"/>
                  </a:cubicBezTo>
                  <a:cubicBezTo>
                    <a:pt x="542" y="4025"/>
                    <a:pt x="65" y="1638"/>
                    <a:pt x="1465" y="937"/>
                  </a:cubicBezTo>
                  <a:cubicBezTo>
                    <a:pt x="2189" y="543"/>
                    <a:pt x="2811" y="352"/>
                    <a:pt x="3467" y="352"/>
                  </a:cubicBezTo>
                  <a:cubicBezTo>
                    <a:pt x="4080" y="352"/>
                    <a:pt x="4724" y="519"/>
                    <a:pt x="5508" y="842"/>
                  </a:cubicBezTo>
                  <a:cubicBezTo>
                    <a:pt x="5028" y="388"/>
                    <a:pt x="4323" y="1"/>
                    <a:pt x="3375" y="1"/>
                  </a:cubicBezTo>
                  <a:close/>
                </a:path>
              </a:pathLst>
            </a:custGeom>
            <a:solidFill>
              <a:srgbClr val="8C2F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8" name="Google Shape;4038;p81"/>
            <p:cNvSpPr/>
            <p:nvPr/>
          </p:nvSpPr>
          <p:spPr>
            <a:xfrm>
              <a:off x="6447514" y="3597980"/>
              <a:ext cx="58695" cy="22682"/>
            </a:xfrm>
            <a:custGeom>
              <a:rect b="b" l="l" r="r" t="t"/>
              <a:pathLst>
                <a:path extrusionOk="0" h="1538" w="3980">
                  <a:moveTo>
                    <a:pt x="1769" y="0"/>
                  </a:moveTo>
                  <a:cubicBezTo>
                    <a:pt x="1598" y="0"/>
                    <a:pt x="1403" y="104"/>
                    <a:pt x="1146" y="392"/>
                  </a:cubicBezTo>
                  <a:cubicBezTo>
                    <a:pt x="796" y="806"/>
                    <a:pt x="382" y="1251"/>
                    <a:pt x="0" y="1347"/>
                  </a:cubicBezTo>
                  <a:cubicBezTo>
                    <a:pt x="32" y="1442"/>
                    <a:pt x="32" y="1474"/>
                    <a:pt x="64" y="1538"/>
                  </a:cubicBezTo>
                  <a:cubicBezTo>
                    <a:pt x="350" y="1474"/>
                    <a:pt x="828" y="1220"/>
                    <a:pt x="1433" y="519"/>
                  </a:cubicBezTo>
                  <a:cubicBezTo>
                    <a:pt x="1771" y="758"/>
                    <a:pt x="2245" y="1009"/>
                    <a:pt x="2825" y="1009"/>
                  </a:cubicBezTo>
                  <a:cubicBezTo>
                    <a:pt x="3174" y="1009"/>
                    <a:pt x="3561" y="918"/>
                    <a:pt x="3979" y="678"/>
                  </a:cubicBezTo>
                  <a:cubicBezTo>
                    <a:pt x="3948" y="647"/>
                    <a:pt x="3884" y="551"/>
                    <a:pt x="3884" y="551"/>
                  </a:cubicBezTo>
                  <a:cubicBezTo>
                    <a:pt x="3654" y="629"/>
                    <a:pt x="3456" y="661"/>
                    <a:pt x="3282" y="661"/>
                  </a:cubicBezTo>
                  <a:cubicBezTo>
                    <a:pt x="2490" y="661"/>
                    <a:pt x="2202" y="0"/>
                    <a:pt x="176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9" name="Google Shape;4039;p81"/>
            <p:cNvSpPr/>
            <p:nvPr/>
          </p:nvSpPr>
          <p:spPr>
            <a:xfrm>
              <a:off x="6400085" y="3981696"/>
              <a:ext cx="37577" cy="53548"/>
            </a:xfrm>
            <a:custGeom>
              <a:rect b="b" l="l" r="r" t="t"/>
              <a:pathLst>
                <a:path extrusionOk="0" h="3631" w="2548">
                  <a:moveTo>
                    <a:pt x="255" y="1"/>
                  </a:moveTo>
                  <a:lnTo>
                    <a:pt x="255" y="1"/>
                  </a:lnTo>
                  <a:cubicBezTo>
                    <a:pt x="192" y="128"/>
                    <a:pt x="160" y="256"/>
                    <a:pt x="96" y="415"/>
                  </a:cubicBezTo>
                  <a:cubicBezTo>
                    <a:pt x="96" y="478"/>
                    <a:pt x="64" y="574"/>
                    <a:pt x="64" y="638"/>
                  </a:cubicBezTo>
                  <a:lnTo>
                    <a:pt x="64" y="765"/>
                  </a:lnTo>
                  <a:cubicBezTo>
                    <a:pt x="64" y="892"/>
                    <a:pt x="33" y="988"/>
                    <a:pt x="33" y="1147"/>
                  </a:cubicBezTo>
                  <a:lnTo>
                    <a:pt x="33" y="1274"/>
                  </a:lnTo>
                  <a:cubicBezTo>
                    <a:pt x="1" y="1688"/>
                    <a:pt x="33" y="2102"/>
                    <a:pt x="64" y="2580"/>
                  </a:cubicBezTo>
                  <a:cubicBezTo>
                    <a:pt x="64" y="2707"/>
                    <a:pt x="96" y="2771"/>
                    <a:pt x="96" y="2866"/>
                  </a:cubicBezTo>
                  <a:cubicBezTo>
                    <a:pt x="96" y="3057"/>
                    <a:pt x="160" y="3216"/>
                    <a:pt x="192" y="3375"/>
                  </a:cubicBezTo>
                  <a:cubicBezTo>
                    <a:pt x="192" y="3471"/>
                    <a:pt x="224" y="3535"/>
                    <a:pt x="224" y="3630"/>
                  </a:cubicBezTo>
                  <a:cubicBezTo>
                    <a:pt x="574" y="3184"/>
                    <a:pt x="956" y="2739"/>
                    <a:pt x="1338" y="2325"/>
                  </a:cubicBezTo>
                  <a:cubicBezTo>
                    <a:pt x="1688" y="1879"/>
                    <a:pt x="2102" y="1434"/>
                    <a:pt x="2548" y="988"/>
                  </a:cubicBezTo>
                  <a:lnTo>
                    <a:pt x="2548" y="988"/>
                  </a:lnTo>
                  <a:cubicBezTo>
                    <a:pt x="2070" y="1434"/>
                    <a:pt x="1338" y="2038"/>
                    <a:pt x="383" y="2866"/>
                  </a:cubicBezTo>
                  <a:cubicBezTo>
                    <a:pt x="33" y="2198"/>
                    <a:pt x="255" y="1"/>
                    <a:pt x="25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0" name="Google Shape;4040;p81"/>
            <p:cNvSpPr/>
            <p:nvPr/>
          </p:nvSpPr>
          <p:spPr>
            <a:xfrm>
              <a:off x="6329663" y="3868549"/>
              <a:ext cx="45555" cy="35232"/>
            </a:xfrm>
            <a:custGeom>
              <a:rect b="b" l="l" r="r" t="t"/>
              <a:pathLst>
                <a:path extrusionOk="0" h="2389" w="3089">
                  <a:moveTo>
                    <a:pt x="1178" y="1"/>
                  </a:moveTo>
                  <a:cubicBezTo>
                    <a:pt x="828" y="383"/>
                    <a:pt x="414" y="797"/>
                    <a:pt x="1" y="1115"/>
                  </a:cubicBezTo>
                  <a:lnTo>
                    <a:pt x="1911" y="924"/>
                  </a:lnTo>
                  <a:lnTo>
                    <a:pt x="1911" y="924"/>
                  </a:lnTo>
                  <a:cubicBezTo>
                    <a:pt x="1911" y="924"/>
                    <a:pt x="1688" y="1975"/>
                    <a:pt x="2898" y="2388"/>
                  </a:cubicBezTo>
                  <a:lnTo>
                    <a:pt x="2898" y="2293"/>
                  </a:lnTo>
                  <a:lnTo>
                    <a:pt x="3089" y="2134"/>
                  </a:lnTo>
                  <a:cubicBezTo>
                    <a:pt x="2866" y="2038"/>
                    <a:pt x="2611" y="1879"/>
                    <a:pt x="2420" y="1720"/>
                  </a:cubicBezTo>
                  <a:cubicBezTo>
                    <a:pt x="2293" y="1624"/>
                    <a:pt x="2229" y="1465"/>
                    <a:pt x="2165" y="1306"/>
                  </a:cubicBezTo>
                  <a:cubicBezTo>
                    <a:pt x="2102" y="1019"/>
                    <a:pt x="2070" y="828"/>
                    <a:pt x="2006" y="701"/>
                  </a:cubicBezTo>
                  <a:lnTo>
                    <a:pt x="1943" y="701"/>
                  </a:lnTo>
                  <a:cubicBezTo>
                    <a:pt x="1592" y="701"/>
                    <a:pt x="1274" y="383"/>
                    <a:pt x="1178"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1" name="Google Shape;4041;p81"/>
            <p:cNvSpPr/>
            <p:nvPr/>
          </p:nvSpPr>
          <p:spPr>
            <a:xfrm>
              <a:off x="6150312" y="3905168"/>
              <a:ext cx="118791" cy="266694"/>
            </a:xfrm>
            <a:custGeom>
              <a:rect b="b" l="l" r="r" t="t"/>
              <a:pathLst>
                <a:path extrusionOk="0" h="18084" w="8055">
                  <a:moveTo>
                    <a:pt x="8055" y="1"/>
                  </a:moveTo>
                  <a:lnTo>
                    <a:pt x="8055" y="1"/>
                  </a:lnTo>
                  <a:cubicBezTo>
                    <a:pt x="5062" y="1720"/>
                    <a:pt x="892" y="6018"/>
                    <a:pt x="1" y="15918"/>
                  </a:cubicBezTo>
                  <a:cubicBezTo>
                    <a:pt x="1" y="15918"/>
                    <a:pt x="446" y="16555"/>
                    <a:pt x="1497" y="17224"/>
                  </a:cubicBezTo>
                  <a:cubicBezTo>
                    <a:pt x="1720" y="17319"/>
                    <a:pt x="1974" y="17478"/>
                    <a:pt x="2293" y="17606"/>
                  </a:cubicBezTo>
                  <a:cubicBezTo>
                    <a:pt x="2707" y="17797"/>
                    <a:pt x="3184" y="17956"/>
                    <a:pt x="3757" y="18083"/>
                  </a:cubicBezTo>
                  <a:cubicBezTo>
                    <a:pt x="3598" y="17383"/>
                    <a:pt x="3439" y="16587"/>
                    <a:pt x="3248" y="15568"/>
                  </a:cubicBezTo>
                  <a:cubicBezTo>
                    <a:pt x="1974" y="9456"/>
                    <a:pt x="8023" y="65"/>
                    <a:pt x="805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2" name="Google Shape;4042;p81"/>
            <p:cNvSpPr/>
            <p:nvPr/>
          </p:nvSpPr>
          <p:spPr>
            <a:xfrm>
              <a:off x="6263002" y="3902824"/>
              <a:ext cx="154465" cy="170481"/>
            </a:xfrm>
            <a:custGeom>
              <a:rect b="b" l="l" r="r" t="t"/>
              <a:pathLst>
                <a:path extrusionOk="0" h="11560" w="10474">
                  <a:moveTo>
                    <a:pt x="2388" y="1"/>
                  </a:moveTo>
                  <a:lnTo>
                    <a:pt x="2388" y="1"/>
                  </a:lnTo>
                  <a:cubicBezTo>
                    <a:pt x="1878" y="96"/>
                    <a:pt x="1401" y="383"/>
                    <a:pt x="1019" y="765"/>
                  </a:cubicBezTo>
                  <a:cubicBezTo>
                    <a:pt x="573" y="1210"/>
                    <a:pt x="159" y="1720"/>
                    <a:pt x="64" y="2261"/>
                  </a:cubicBezTo>
                  <a:cubicBezTo>
                    <a:pt x="0" y="2356"/>
                    <a:pt x="0" y="2452"/>
                    <a:pt x="0" y="2516"/>
                  </a:cubicBezTo>
                  <a:cubicBezTo>
                    <a:pt x="159" y="6145"/>
                    <a:pt x="2674" y="10761"/>
                    <a:pt x="2674" y="10761"/>
                  </a:cubicBezTo>
                  <a:cubicBezTo>
                    <a:pt x="2674" y="10761"/>
                    <a:pt x="2770" y="10793"/>
                    <a:pt x="2929" y="10920"/>
                  </a:cubicBezTo>
                  <a:cubicBezTo>
                    <a:pt x="3152" y="11079"/>
                    <a:pt x="3629" y="11334"/>
                    <a:pt x="4393" y="11429"/>
                  </a:cubicBezTo>
                  <a:cubicBezTo>
                    <a:pt x="4789" y="11508"/>
                    <a:pt x="5249" y="11560"/>
                    <a:pt x="5781" y="11560"/>
                  </a:cubicBezTo>
                  <a:cubicBezTo>
                    <a:pt x="6962" y="11560"/>
                    <a:pt x="8498" y="11306"/>
                    <a:pt x="10474" y="10538"/>
                  </a:cubicBezTo>
                  <a:cubicBezTo>
                    <a:pt x="10315" y="10538"/>
                    <a:pt x="10155" y="10411"/>
                    <a:pt x="10028" y="10220"/>
                  </a:cubicBezTo>
                  <a:cubicBezTo>
                    <a:pt x="9964" y="10092"/>
                    <a:pt x="9837" y="9901"/>
                    <a:pt x="9773" y="9647"/>
                  </a:cubicBezTo>
                  <a:cubicBezTo>
                    <a:pt x="7800" y="10570"/>
                    <a:pt x="4393" y="10697"/>
                    <a:pt x="4393" y="10697"/>
                  </a:cubicBezTo>
                  <a:lnTo>
                    <a:pt x="2801" y="7864"/>
                  </a:lnTo>
                  <a:cubicBezTo>
                    <a:pt x="1337" y="5190"/>
                    <a:pt x="2292" y="510"/>
                    <a:pt x="2388"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3" name="Google Shape;4043;p81"/>
            <p:cNvSpPr/>
            <p:nvPr/>
          </p:nvSpPr>
          <p:spPr>
            <a:xfrm>
              <a:off x="6145622" y="4139457"/>
              <a:ext cx="151191" cy="211627"/>
            </a:xfrm>
            <a:custGeom>
              <a:rect b="b" l="l" r="r" t="t"/>
              <a:pathLst>
                <a:path extrusionOk="0" h="14350" w="10252">
                  <a:moveTo>
                    <a:pt x="3308" y="8240"/>
                  </a:moveTo>
                  <a:cubicBezTo>
                    <a:pt x="3309" y="8242"/>
                    <a:pt x="3310" y="8244"/>
                    <a:pt x="3311" y="8246"/>
                  </a:cubicBezTo>
                  <a:cubicBezTo>
                    <a:pt x="3310" y="8244"/>
                    <a:pt x="3309" y="8242"/>
                    <a:pt x="3308" y="8240"/>
                  </a:cubicBezTo>
                  <a:close/>
                  <a:moveTo>
                    <a:pt x="319" y="0"/>
                  </a:moveTo>
                  <a:cubicBezTo>
                    <a:pt x="446" y="1178"/>
                    <a:pt x="1845" y="5025"/>
                    <a:pt x="3308" y="8240"/>
                  </a:cubicBezTo>
                  <a:lnTo>
                    <a:pt x="3308" y="8240"/>
                  </a:lnTo>
                  <a:cubicBezTo>
                    <a:pt x="3264" y="8136"/>
                    <a:pt x="2951" y="7197"/>
                    <a:pt x="2547" y="5985"/>
                  </a:cubicBezTo>
                  <a:cubicBezTo>
                    <a:pt x="2071" y="4526"/>
                    <a:pt x="3154" y="3067"/>
                    <a:pt x="4625" y="3067"/>
                  </a:cubicBezTo>
                  <a:cubicBezTo>
                    <a:pt x="4726" y="3067"/>
                    <a:pt x="4830" y="3074"/>
                    <a:pt x="4935" y="3088"/>
                  </a:cubicBezTo>
                  <a:lnTo>
                    <a:pt x="5030" y="3088"/>
                  </a:lnTo>
                  <a:cubicBezTo>
                    <a:pt x="6877" y="3311"/>
                    <a:pt x="8373" y="4839"/>
                    <a:pt x="8564" y="6686"/>
                  </a:cubicBezTo>
                  <a:cubicBezTo>
                    <a:pt x="8787" y="8978"/>
                    <a:pt x="8946" y="11748"/>
                    <a:pt x="8691" y="13817"/>
                  </a:cubicBezTo>
                  <a:cubicBezTo>
                    <a:pt x="6367" y="13689"/>
                    <a:pt x="1528" y="12671"/>
                    <a:pt x="0" y="11302"/>
                  </a:cubicBezTo>
                  <a:lnTo>
                    <a:pt x="0" y="11302"/>
                  </a:lnTo>
                  <a:cubicBezTo>
                    <a:pt x="32" y="11620"/>
                    <a:pt x="159" y="11939"/>
                    <a:pt x="287" y="12321"/>
                  </a:cubicBezTo>
                  <a:lnTo>
                    <a:pt x="350" y="12384"/>
                  </a:lnTo>
                  <a:cubicBezTo>
                    <a:pt x="1548" y="13582"/>
                    <a:pt x="4428" y="14349"/>
                    <a:pt x="7088" y="14349"/>
                  </a:cubicBezTo>
                  <a:cubicBezTo>
                    <a:pt x="7822" y="14349"/>
                    <a:pt x="8540" y="14291"/>
                    <a:pt x="9201" y="14167"/>
                  </a:cubicBezTo>
                  <a:cubicBezTo>
                    <a:pt x="10251" y="13371"/>
                    <a:pt x="9710" y="7482"/>
                    <a:pt x="9710" y="7450"/>
                  </a:cubicBezTo>
                  <a:cubicBezTo>
                    <a:pt x="9710" y="6813"/>
                    <a:pt x="9678" y="6145"/>
                    <a:pt x="9614" y="5508"/>
                  </a:cubicBezTo>
                  <a:cubicBezTo>
                    <a:pt x="9519" y="4425"/>
                    <a:pt x="9392" y="3407"/>
                    <a:pt x="9264" y="2515"/>
                  </a:cubicBezTo>
                  <a:cubicBezTo>
                    <a:pt x="9264" y="2452"/>
                    <a:pt x="9232" y="2356"/>
                    <a:pt x="9232" y="2293"/>
                  </a:cubicBezTo>
                  <a:cubicBezTo>
                    <a:pt x="9232" y="2197"/>
                    <a:pt x="9201" y="2070"/>
                    <a:pt x="9201" y="2006"/>
                  </a:cubicBezTo>
                  <a:cubicBezTo>
                    <a:pt x="8882" y="2133"/>
                    <a:pt x="8532" y="2229"/>
                    <a:pt x="8214" y="2293"/>
                  </a:cubicBezTo>
                  <a:cubicBezTo>
                    <a:pt x="7927" y="2324"/>
                    <a:pt x="7673" y="2356"/>
                    <a:pt x="7418" y="2356"/>
                  </a:cubicBezTo>
                  <a:cubicBezTo>
                    <a:pt x="7033" y="2389"/>
                    <a:pt x="6667" y="2404"/>
                    <a:pt x="6318" y="2404"/>
                  </a:cubicBezTo>
                  <a:cubicBezTo>
                    <a:pt x="1931" y="2404"/>
                    <a:pt x="319" y="1"/>
                    <a:pt x="319"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4" name="Google Shape;4044;p81"/>
            <p:cNvSpPr/>
            <p:nvPr/>
          </p:nvSpPr>
          <p:spPr>
            <a:xfrm>
              <a:off x="6384127" y="3867502"/>
              <a:ext cx="19260" cy="18744"/>
            </a:xfrm>
            <a:custGeom>
              <a:rect b="b" l="l" r="r" t="t"/>
              <a:pathLst>
                <a:path extrusionOk="0" h="1271" w="1306">
                  <a:moveTo>
                    <a:pt x="657" y="0"/>
                  </a:moveTo>
                  <a:cubicBezTo>
                    <a:pt x="473" y="0"/>
                    <a:pt x="303" y="71"/>
                    <a:pt x="223" y="231"/>
                  </a:cubicBezTo>
                  <a:cubicBezTo>
                    <a:pt x="191" y="358"/>
                    <a:pt x="160" y="422"/>
                    <a:pt x="128" y="549"/>
                  </a:cubicBezTo>
                  <a:cubicBezTo>
                    <a:pt x="64" y="677"/>
                    <a:pt x="0" y="772"/>
                    <a:pt x="0" y="931"/>
                  </a:cubicBezTo>
                  <a:cubicBezTo>
                    <a:pt x="0" y="1059"/>
                    <a:pt x="64" y="1218"/>
                    <a:pt x="191" y="1250"/>
                  </a:cubicBezTo>
                  <a:cubicBezTo>
                    <a:pt x="221" y="1264"/>
                    <a:pt x="252" y="1271"/>
                    <a:pt x="284" y="1271"/>
                  </a:cubicBezTo>
                  <a:cubicBezTo>
                    <a:pt x="388" y="1271"/>
                    <a:pt x="493" y="1203"/>
                    <a:pt x="542" y="1154"/>
                  </a:cubicBezTo>
                  <a:cubicBezTo>
                    <a:pt x="669" y="1059"/>
                    <a:pt x="764" y="931"/>
                    <a:pt x="860" y="899"/>
                  </a:cubicBezTo>
                  <a:cubicBezTo>
                    <a:pt x="955" y="868"/>
                    <a:pt x="1019" y="868"/>
                    <a:pt x="1115" y="804"/>
                  </a:cubicBezTo>
                  <a:cubicBezTo>
                    <a:pt x="1274" y="740"/>
                    <a:pt x="1306" y="517"/>
                    <a:pt x="1242" y="295"/>
                  </a:cubicBezTo>
                  <a:cubicBezTo>
                    <a:pt x="1146" y="135"/>
                    <a:pt x="924" y="8"/>
                    <a:pt x="764" y="8"/>
                  </a:cubicBezTo>
                  <a:cubicBezTo>
                    <a:pt x="728" y="3"/>
                    <a:pt x="692" y="0"/>
                    <a:pt x="657"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5" name="Google Shape;4045;p81"/>
            <p:cNvSpPr/>
            <p:nvPr/>
          </p:nvSpPr>
          <p:spPr>
            <a:xfrm>
              <a:off x="6237709" y="4068504"/>
              <a:ext cx="37975" cy="60642"/>
            </a:xfrm>
            <a:custGeom>
              <a:rect b="b" l="l" r="r" t="t"/>
              <a:pathLst>
                <a:path extrusionOk="0" h="4112" w="2575">
                  <a:moveTo>
                    <a:pt x="336" y="1"/>
                  </a:moveTo>
                  <a:cubicBezTo>
                    <a:pt x="1" y="1"/>
                    <a:pt x="60" y="745"/>
                    <a:pt x="60" y="959"/>
                  </a:cubicBezTo>
                  <a:cubicBezTo>
                    <a:pt x="28" y="1405"/>
                    <a:pt x="187" y="1787"/>
                    <a:pt x="251" y="2233"/>
                  </a:cubicBezTo>
                  <a:cubicBezTo>
                    <a:pt x="537" y="2997"/>
                    <a:pt x="1078" y="3602"/>
                    <a:pt x="1715" y="4111"/>
                  </a:cubicBezTo>
                  <a:cubicBezTo>
                    <a:pt x="1301" y="3538"/>
                    <a:pt x="1015" y="2901"/>
                    <a:pt x="983" y="2201"/>
                  </a:cubicBezTo>
                  <a:lnTo>
                    <a:pt x="983" y="2201"/>
                  </a:lnTo>
                  <a:cubicBezTo>
                    <a:pt x="1333" y="2679"/>
                    <a:pt x="1874" y="2965"/>
                    <a:pt x="2479" y="3029"/>
                  </a:cubicBezTo>
                  <a:cubicBezTo>
                    <a:pt x="2575" y="2742"/>
                    <a:pt x="2352" y="2488"/>
                    <a:pt x="2161" y="2233"/>
                  </a:cubicBezTo>
                  <a:cubicBezTo>
                    <a:pt x="1842" y="1851"/>
                    <a:pt x="1524" y="1437"/>
                    <a:pt x="1238" y="1087"/>
                  </a:cubicBezTo>
                  <a:cubicBezTo>
                    <a:pt x="1078" y="896"/>
                    <a:pt x="983" y="737"/>
                    <a:pt x="792" y="514"/>
                  </a:cubicBezTo>
                  <a:cubicBezTo>
                    <a:pt x="728" y="418"/>
                    <a:pt x="537" y="36"/>
                    <a:pt x="378" y="4"/>
                  </a:cubicBezTo>
                  <a:cubicBezTo>
                    <a:pt x="363" y="2"/>
                    <a:pt x="349" y="1"/>
                    <a:pt x="336"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6" name="Google Shape;4046;p81"/>
            <p:cNvSpPr/>
            <p:nvPr/>
          </p:nvSpPr>
          <p:spPr>
            <a:xfrm>
              <a:off x="6410423" y="3945549"/>
              <a:ext cx="46956" cy="37134"/>
            </a:xfrm>
            <a:custGeom>
              <a:rect b="b" l="l" r="r" t="t"/>
              <a:pathLst>
                <a:path extrusionOk="0" h="2518" w="3184">
                  <a:moveTo>
                    <a:pt x="3184" y="1"/>
                  </a:moveTo>
                  <a:cubicBezTo>
                    <a:pt x="3024" y="64"/>
                    <a:pt x="2897" y="160"/>
                    <a:pt x="2833" y="319"/>
                  </a:cubicBezTo>
                  <a:cubicBezTo>
                    <a:pt x="2579" y="478"/>
                    <a:pt x="2388" y="701"/>
                    <a:pt x="2229" y="988"/>
                  </a:cubicBezTo>
                  <a:lnTo>
                    <a:pt x="2197" y="1051"/>
                  </a:lnTo>
                  <a:cubicBezTo>
                    <a:pt x="1751" y="1338"/>
                    <a:pt x="1369" y="1592"/>
                    <a:pt x="987" y="1783"/>
                  </a:cubicBezTo>
                  <a:cubicBezTo>
                    <a:pt x="637" y="1974"/>
                    <a:pt x="319" y="2165"/>
                    <a:pt x="0" y="2325"/>
                  </a:cubicBezTo>
                  <a:cubicBezTo>
                    <a:pt x="121" y="2421"/>
                    <a:pt x="314" y="2517"/>
                    <a:pt x="469" y="2517"/>
                  </a:cubicBezTo>
                  <a:cubicBezTo>
                    <a:pt x="520" y="2517"/>
                    <a:pt x="566" y="2507"/>
                    <a:pt x="605" y="2484"/>
                  </a:cubicBezTo>
                  <a:cubicBezTo>
                    <a:pt x="732" y="2452"/>
                    <a:pt x="828" y="2325"/>
                    <a:pt x="955" y="2229"/>
                  </a:cubicBezTo>
                  <a:cubicBezTo>
                    <a:pt x="1051" y="2102"/>
                    <a:pt x="1146" y="1943"/>
                    <a:pt x="1274" y="1847"/>
                  </a:cubicBezTo>
                  <a:cubicBezTo>
                    <a:pt x="1528" y="1688"/>
                    <a:pt x="1783" y="1656"/>
                    <a:pt x="2038" y="1497"/>
                  </a:cubicBezTo>
                  <a:cubicBezTo>
                    <a:pt x="2260" y="1338"/>
                    <a:pt x="2483" y="1051"/>
                    <a:pt x="2642" y="828"/>
                  </a:cubicBezTo>
                  <a:cubicBezTo>
                    <a:pt x="2802" y="542"/>
                    <a:pt x="2993" y="255"/>
                    <a:pt x="318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7" name="Google Shape;4047;p81"/>
            <p:cNvSpPr/>
            <p:nvPr/>
          </p:nvSpPr>
          <p:spPr>
            <a:xfrm>
              <a:off x="6369571" y="4232886"/>
              <a:ext cx="42266" cy="107524"/>
            </a:xfrm>
            <a:custGeom>
              <a:rect b="b" l="l" r="r" t="t"/>
              <a:pathLst>
                <a:path extrusionOk="0" h="7291" w="2866">
                  <a:moveTo>
                    <a:pt x="2452" y="1"/>
                  </a:moveTo>
                  <a:cubicBezTo>
                    <a:pt x="2293" y="1"/>
                    <a:pt x="2133" y="96"/>
                    <a:pt x="2006" y="255"/>
                  </a:cubicBezTo>
                  <a:cubicBezTo>
                    <a:pt x="1783" y="574"/>
                    <a:pt x="1656" y="987"/>
                    <a:pt x="1497" y="1369"/>
                  </a:cubicBezTo>
                  <a:cubicBezTo>
                    <a:pt x="1306" y="1752"/>
                    <a:pt x="1147" y="2197"/>
                    <a:pt x="956" y="2579"/>
                  </a:cubicBezTo>
                  <a:cubicBezTo>
                    <a:pt x="733" y="3057"/>
                    <a:pt x="510" y="3534"/>
                    <a:pt x="319" y="4012"/>
                  </a:cubicBezTo>
                  <a:cubicBezTo>
                    <a:pt x="160" y="4330"/>
                    <a:pt x="1" y="4712"/>
                    <a:pt x="160" y="5030"/>
                  </a:cubicBezTo>
                  <a:cubicBezTo>
                    <a:pt x="255" y="5285"/>
                    <a:pt x="574" y="5444"/>
                    <a:pt x="669" y="5763"/>
                  </a:cubicBezTo>
                  <a:cubicBezTo>
                    <a:pt x="701" y="5986"/>
                    <a:pt x="669" y="6177"/>
                    <a:pt x="701" y="6336"/>
                  </a:cubicBezTo>
                  <a:cubicBezTo>
                    <a:pt x="733" y="6527"/>
                    <a:pt x="892" y="6654"/>
                    <a:pt x="1051" y="6718"/>
                  </a:cubicBezTo>
                  <a:cubicBezTo>
                    <a:pt x="1624" y="7036"/>
                    <a:pt x="2229" y="7259"/>
                    <a:pt x="2866" y="7291"/>
                  </a:cubicBezTo>
                  <a:cubicBezTo>
                    <a:pt x="1592" y="6941"/>
                    <a:pt x="1624" y="6686"/>
                    <a:pt x="987" y="6177"/>
                  </a:cubicBezTo>
                  <a:cubicBezTo>
                    <a:pt x="828" y="6081"/>
                    <a:pt x="796" y="5922"/>
                    <a:pt x="828" y="5763"/>
                  </a:cubicBezTo>
                  <a:lnTo>
                    <a:pt x="2452" y="1"/>
                  </a:ln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Avec Sandra Kouame&#10;&#10;JE TE DONNE TOUT&#10;LUC DUMONT&#10;Je te donne mon coeur&#10;Il ne m'appartient plus&#10;Ce que j'ai de meilleur&#10;Tout est pour toi jésus&#10;Un parfum de valeur&#10;Sur toi est répandu&#10;C'est l'offrande mon coeur&#10;Je suis à toi jésus&#10;Prends mon âme&#10;Prends mon coeur&#10;Je te donne tout&#10;Prends ma vie&#10;Me voici&#10;Je te donne tout&#10;Mon coeur est à toi&#10;Tout à toi&#10;&#10;© Émission produite par EMCI TV&#10;Source : https://emcitv.com/sandra-kouame/video/je-te-donne-tout-72963.html" id="4048" name="Google Shape;4048;p81" title="Je te donne tout - Hosanna clips - Sandra Kouame">
            <a:hlinkClick r:id="rId5"/>
          </p:cNvPr>
          <p:cNvPicPr preferRelativeResize="0"/>
          <p:nvPr/>
        </p:nvPicPr>
        <p:blipFill>
          <a:blip r:embed="rId6">
            <a:alphaModFix/>
          </a:blip>
          <a:stretch>
            <a:fillRect/>
          </a:stretch>
        </p:blipFill>
        <p:spPr>
          <a:xfrm>
            <a:off x="178213" y="963475"/>
            <a:ext cx="5974625" cy="3360725"/>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48"/>
                                        </p:tgtEl>
                                        <p:attrNameLst>
                                          <p:attrName>style.visibility</p:attrName>
                                        </p:attrNameLst>
                                      </p:cBhvr>
                                      <p:to>
                                        <p:strVal val="visible"/>
                                      </p:to>
                                    </p:set>
                                    <p:animEffect filter="fade" transition="in">
                                      <p:cBhvr>
                                        <p:cTn dur="1000"/>
                                        <p:tgtEl>
                                          <p:spTgt spid="404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2" name="Shape 4052"/>
        <p:cNvGrpSpPr/>
        <p:nvPr/>
      </p:nvGrpSpPr>
      <p:grpSpPr>
        <a:xfrm>
          <a:off x="0" y="0"/>
          <a:ext cx="0" cy="0"/>
          <a:chOff x="0" y="0"/>
          <a:chExt cx="0" cy="0"/>
        </a:xfrm>
      </p:grpSpPr>
      <p:sp>
        <p:nvSpPr>
          <p:cNvPr id="4053" name="Google Shape;4053;p82"/>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4" name="Google Shape;4054;p82"/>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OFFERTOIRE (2)</a:t>
            </a:r>
            <a:endParaRPr>
              <a:solidFill>
                <a:srgbClr val="1B4FA1"/>
              </a:solidFill>
            </a:endParaRPr>
          </a:p>
        </p:txBody>
      </p:sp>
      <p:sp>
        <p:nvSpPr>
          <p:cNvPr id="4055" name="Google Shape;4055;p82"/>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Jonathan Roy</a:t>
            </a:r>
            <a:endParaRPr i="1" sz="1200"/>
          </a:p>
        </p:txBody>
      </p:sp>
      <p:pic>
        <p:nvPicPr>
          <p:cNvPr id="4056" name="Google Shape;4056;p82"/>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4057" name="Google Shape;4057;p82"/>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4058" name="Google Shape;4058;p82"/>
          <p:cNvGrpSpPr/>
          <p:nvPr/>
        </p:nvGrpSpPr>
        <p:grpSpPr>
          <a:xfrm rot="412082">
            <a:off x="7001834" y="1824687"/>
            <a:ext cx="1838317" cy="1890387"/>
            <a:chOff x="5943264" y="3408556"/>
            <a:chExt cx="971846" cy="999320"/>
          </a:xfrm>
        </p:grpSpPr>
        <p:sp>
          <p:nvSpPr>
            <p:cNvPr id="4059" name="Google Shape;4059;p82"/>
            <p:cNvSpPr/>
            <p:nvPr/>
          </p:nvSpPr>
          <p:spPr>
            <a:xfrm>
              <a:off x="5943264" y="3408556"/>
              <a:ext cx="971846" cy="999320"/>
            </a:xfrm>
            <a:custGeom>
              <a:rect b="b" l="l" r="r" t="t"/>
              <a:pathLst>
                <a:path extrusionOk="0" h="67762" w="65899">
                  <a:moveTo>
                    <a:pt x="35487" y="1"/>
                  </a:moveTo>
                  <a:cubicBezTo>
                    <a:pt x="28947" y="1"/>
                    <a:pt x="23599" y="6608"/>
                    <a:pt x="23845" y="12918"/>
                  </a:cubicBezTo>
                  <a:cubicBezTo>
                    <a:pt x="24004" y="16770"/>
                    <a:pt x="25468" y="20844"/>
                    <a:pt x="24131" y="24665"/>
                  </a:cubicBezTo>
                  <a:cubicBezTo>
                    <a:pt x="23049" y="27625"/>
                    <a:pt x="20375" y="29726"/>
                    <a:pt x="18115" y="31923"/>
                  </a:cubicBezTo>
                  <a:cubicBezTo>
                    <a:pt x="13530" y="36412"/>
                    <a:pt x="10060" y="42492"/>
                    <a:pt x="10410" y="48859"/>
                  </a:cubicBezTo>
                  <a:cubicBezTo>
                    <a:pt x="10506" y="50387"/>
                    <a:pt x="10665" y="52265"/>
                    <a:pt x="9424" y="53157"/>
                  </a:cubicBezTo>
                  <a:cubicBezTo>
                    <a:pt x="8768" y="53625"/>
                    <a:pt x="8016" y="53700"/>
                    <a:pt x="7244" y="53700"/>
                  </a:cubicBezTo>
                  <a:cubicBezTo>
                    <a:pt x="6885" y="53700"/>
                    <a:pt x="6521" y="53684"/>
                    <a:pt x="6160" y="53684"/>
                  </a:cubicBezTo>
                  <a:cubicBezTo>
                    <a:pt x="5454" y="53684"/>
                    <a:pt x="4762" y="53746"/>
                    <a:pt x="4139" y="54112"/>
                  </a:cubicBezTo>
                  <a:cubicBezTo>
                    <a:pt x="223" y="56436"/>
                    <a:pt x="0" y="63599"/>
                    <a:pt x="3948" y="65954"/>
                  </a:cubicBezTo>
                  <a:cubicBezTo>
                    <a:pt x="5858" y="67100"/>
                    <a:pt x="8150" y="67323"/>
                    <a:pt x="10379" y="67419"/>
                  </a:cubicBezTo>
                  <a:cubicBezTo>
                    <a:pt x="14650" y="67664"/>
                    <a:pt x="18933" y="67761"/>
                    <a:pt x="23221" y="67761"/>
                  </a:cubicBezTo>
                  <a:cubicBezTo>
                    <a:pt x="35074" y="67761"/>
                    <a:pt x="46971" y="67020"/>
                    <a:pt x="58800" y="66623"/>
                  </a:cubicBezTo>
                  <a:cubicBezTo>
                    <a:pt x="61155" y="66559"/>
                    <a:pt x="63893" y="66273"/>
                    <a:pt x="65166" y="64235"/>
                  </a:cubicBezTo>
                  <a:cubicBezTo>
                    <a:pt x="65867" y="63121"/>
                    <a:pt x="65899" y="61752"/>
                    <a:pt x="65899" y="60415"/>
                  </a:cubicBezTo>
                  <a:cubicBezTo>
                    <a:pt x="65676" y="53984"/>
                    <a:pt x="64944" y="47586"/>
                    <a:pt x="63607" y="41346"/>
                  </a:cubicBezTo>
                  <a:lnTo>
                    <a:pt x="63479" y="40741"/>
                  </a:lnTo>
                  <a:cubicBezTo>
                    <a:pt x="60487" y="27402"/>
                    <a:pt x="54534" y="14477"/>
                    <a:pt x="44824" y="4895"/>
                  </a:cubicBezTo>
                  <a:cubicBezTo>
                    <a:pt x="42436" y="2508"/>
                    <a:pt x="39571" y="215"/>
                    <a:pt x="36165" y="24"/>
                  </a:cubicBezTo>
                  <a:cubicBezTo>
                    <a:pt x="35938" y="9"/>
                    <a:pt x="35712" y="1"/>
                    <a:pt x="35487" y="1"/>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0" name="Google Shape;4060;p82"/>
            <p:cNvSpPr/>
            <p:nvPr/>
          </p:nvSpPr>
          <p:spPr>
            <a:xfrm>
              <a:off x="6019792" y="3467592"/>
              <a:ext cx="836640" cy="883936"/>
            </a:xfrm>
            <a:custGeom>
              <a:rect b="b" l="l" r="r" t="t"/>
              <a:pathLst>
                <a:path extrusionOk="0" h="59938" w="56731">
                  <a:moveTo>
                    <a:pt x="48326" y="19707"/>
                  </a:moveTo>
                  <a:lnTo>
                    <a:pt x="48326" y="19707"/>
                  </a:lnTo>
                  <a:cubicBezTo>
                    <a:pt x="48421" y="19770"/>
                    <a:pt x="48421" y="19898"/>
                    <a:pt x="48453" y="19993"/>
                  </a:cubicBezTo>
                  <a:cubicBezTo>
                    <a:pt x="48421" y="19898"/>
                    <a:pt x="48390" y="19770"/>
                    <a:pt x="48326" y="19707"/>
                  </a:cubicBezTo>
                  <a:close/>
                  <a:moveTo>
                    <a:pt x="48740" y="20725"/>
                  </a:moveTo>
                  <a:lnTo>
                    <a:pt x="48740" y="20725"/>
                  </a:lnTo>
                  <a:cubicBezTo>
                    <a:pt x="48772" y="20821"/>
                    <a:pt x="48803" y="20948"/>
                    <a:pt x="48867" y="21044"/>
                  </a:cubicBezTo>
                  <a:cubicBezTo>
                    <a:pt x="48803" y="20948"/>
                    <a:pt x="48772" y="20853"/>
                    <a:pt x="48740" y="20725"/>
                  </a:cubicBezTo>
                  <a:close/>
                  <a:moveTo>
                    <a:pt x="49217" y="22094"/>
                  </a:moveTo>
                  <a:cubicBezTo>
                    <a:pt x="49281" y="22317"/>
                    <a:pt x="49376" y="22604"/>
                    <a:pt x="49440" y="22826"/>
                  </a:cubicBezTo>
                  <a:cubicBezTo>
                    <a:pt x="49376" y="22604"/>
                    <a:pt x="49281" y="22381"/>
                    <a:pt x="49217" y="22094"/>
                  </a:cubicBezTo>
                  <a:close/>
                  <a:moveTo>
                    <a:pt x="25787" y="23750"/>
                  </a:moveTo>
                  <a:cubicBezTo>
                    <a:pt x="25850" y="23750"/>
                    <a:pt x="25882" y="23750"/>
                    <a:pt x="25946" y="23813"/>
                  </a:cubicBezTo>
                  <a:cubicBezTo>
                    <a:pt x="25850" y="23750"/>
                    <a:pt x="25819" y="23750"/>
                    <a:pt x="25787" y="23750"/>
                  </a:cubicBezTo>
                  <a:close/>
                  <a:moveTo>
                    <a:pt x="23336" y="23845"/>
                  </a:moveTo>
                  <a:cubicBezTo>
                    <a:pt x="23304" y="23845"/>
                    <a:pt x="23240" y="23877"/>
                    <a:pt x="23176" y="23877"/>
                  </a:cubicBezTo>
                  <a:cubicBezTo>
                    <a:pt x="23240" y="23877"/>
                    <a:pt x="23272" y="23845"/>
                    <a:pt x="23336" y="23845"/>
                  </a:cubicBezTo>
                  <a:close/>
                  <a:moveTo>
                    <a:pt x="23017" y="23909"/>
                  </a:moveTo>
                  <a:cubicBezTo>
                    <a:pt x="22985" y="23909"/>
                    <a:pt x="22922" y="23972"/>
                    <a:pt x="22858" y="23972"/>
                  </a:cubicBezTo>
                  <a:cubicBezTo>
                    <a:pt x="22922" y="23909"/>
                    <a:pt x="22985" y="23909"/>
                    <a:pt x="23017" y="23909"/>
                  </a:cubicBezTo>
                  <a:close/>
                  <a:moveTo>
                    <a:pt x="22762" y="23972"/>
                  </a:moveTo>
                  <a:cubicBezTo>
                    <a:pt x="22699" y="23972"/>
                    <a:pt x="22667" y="24004"/>
                    <a:pt x="22603" y="24004"/>
                  </a:cubicBezTo>
                  <a:cubicBezTo>
                    <a:pt x="22635" y="24004"/>
                    <a:pt x="22667" y="23972"/>
                    <a:pt x="22762" y="23972"/>
                  </a:cubicBezTo>
                  <a:close/>
                  <a:moveTo>
                    <a:pt x="22221" y="24132"/>
                  </a:moveTo>
                  <a:cubicBezTo>
                    <a:pt x="22189" y="24132"/>
                    <a:pt x="22158" y="24163"/>
                    <a:pt x="22126" y="24163"/>
                  </a:cubicBezTo>
                  <a:cubicBezTo>
                    <a:pt x="22158" y="24132"/>
                    <a:pt x="22189" y="24132"/>
                    <a:pt x="22221" y="24132"/>
                  </a:cubicBezTo>
                  <a:close/>
                  <a:moveTo>
                    <a:pt x="21998" y="24195"/>
                  </a:moveTo>
                  <a:cubicBezTo>
                    <a:pt x="21967" y="24195"/>
                    <a:pt x="21903" y="24227"/>
                    <a:pt x="21871" y="24227"/>
                  </a:cubicBezTo>
                  <a:cubicBezTo>
                    <a:pt x="21903" y="24195"/>
                    <a:pt x="21967" y="24195"/>
                    <a:pt x="21998" y="24195"/>
                  </a:cubicBezTo>
                  <a:close/>
                  <a:moveTo>
                    <a:pt x="21648" y="24323"/>
                  </a:moveTo>
                  <a:lnTo>
                    <a:pt x="21648" y="24323"/>
                  </a:lnTo>
                  <a:cubicBezTo>
                    <a:pt x="21585" y="24323"/>
                    <a:pt x="21585" y="24354"/>
                    <a:pt x="21553" y="24354"/>
                  </a:cubicBezTo>
                  <a:cubicBezTo>
                    <a:pt x="21553" y="24354"/>
                    <a:pt x="21585" y="24323"/>
                    <a:pt x="21648" y="24323"/>
                  </a:cubicBezTo>
                  <a:close/>
                  <a:moveTo>
                    <a:pt x="49758" y="24163"/>
                  </a:moveTo>
                  <a:cubicBezTo>
                    <a:pt x="49822" y="24354"/>
                    <a:pt x="49854" y="24514"/>
                    <a:pt x="49886" y="24705"/>
                  </a:cubicBezTo>
                  <a:cubicBezTo>
                    <a:pt x="49854" y="24514"/>
                    <a:pt x="49790" y="24323"/>
                    <a:pt x="49758" y="24163"/>
                  </a:cubicBezTo>
                  <a:close/>
                  <a:moveTo>
                    <a:pt x="31613" y="32027"/>
                  </a:moveTo>
                  <a:lnTo>
                    <a:pt x="31613" y="32090"/>
                  </a:lnTo>
                  <a:lnTo>
                    <a:pt x="31517" y="32122"/>
                  </a:lnTo>
                  <a:lnTo>
                    <a:pt x="31549" y="32090"/>
                  </a:lnTo>
                  <a:lnTo>
                    <a:pt x="31613" y="32027"/>
                  </a:lnTo>
                  <a:close/>
                  <a:moveTo>
                    <a:pt x="32058" y="32186"/>
                  </a:moveTo>
                  <a:lnTo>
                    <a:pt x="32026" y="32281"/>
                  </a:lnTo>
                  <a:lnTo>
                    <a:pt x="31995" y="32313"/>
                  </a:lnTo>
                  <a:lnTo>
                    <a:pt x="32026" y="32249"/>
                  </a:lnTo>
                  <a:lnTo>
                    <a:pt x="32058" y="32186"/>
                  </a:lnTo>
                  <a:close/>
                  <a:moveTo>
                    <a:pt x="32536" y="32409"/>
                  </a:moveTo>
                  <a:lnTo>
                    <a:pt x="32504" y="32504"/>
                  </a:lnTo>
                  <a:lnTo>
                    <a:pt x="32408" y="32568"/>
                  </a:lnTo>
                  <a:lnTo>
                    <a:pt x="32408" y="32568"/>
                  </a:lnTo>
                  <a:lnTo>
                    <a:pt x="32504" y="32409"/>
                  </a:lnTo>
                  <a:close/>
                  <a:moveTo>
                    <a:pt x="31899" y="32791"/>
                  </a:moveTo>
                  <a:lnTo>
                    <a:pt x="31899" y="32823"/>
                  </a:lnTo>
                  <a:lnTo>
                    <a:pt x="31676" y="32950"/>
                  </a:lnTo>
                  <a:lnTo>
                    <a:pt x="31899" y="32791"/>
                  </a:lnTo>
                  <a:close/>
                  <a:moveTo>
                    <a:pt x="39603" y="28716"/>
                  </a:moveTo>
                  <a:cubicBezTo>
                    <a:pt x="39826" y="29034"/>
                    <a:pt x="40017" y="29321"/>
                    <a:pt x="40017" y="29321"/>
                  </a:cubicBezTo>
                  <a:cubicBezTo>
                    <a:pt x="39794" y="30690"/>
                    <a:pt x="39476" y="32090"/>
                    <a:pt x="39094" y="33523"/>
                  </a:cubicBezTo>
                  <a:cubicBezTo>
                    <a:pt x="38998" y="33427"/>
                    <a:pt x="38871" y="33364"/>
                    <a:pt x="38712" y="33268"/>
                  </a:cubicBezTo>
                  <a:lnTo>
                    <a:pt x="38680" y="33236"/>
                  </a:lnTo>
                  <a:cubicBezTo>
                    <a:pt x="38553" y="33141"/>
                    <a:pt x="38425" y="33045"/>
                    <a:pt x="38362" y="32950"/>
                  </a:cubicBezTo>
                  <a:lnTo>
                    <a:pt x="38298" y="32918"/>
                  </a:lnTo>
                  <a:cubicBezTo>
                    <a:pt x="38202" y="32791"/>
                    <a:pt x="38075" y="32663"/>
                    <a:pt x="37980" y="32568"/>
                  </a:cubicBezTo>
                  <a:lnTo>
                    <a:pt x="37916" y="32472"/>
                  </a:lnTo>
                  <a:cubicBezTo>
                    <a:pt x="37789" y="32345"/>
                    <a:pt x="37725" y="32218"/>
                    <a:pt x="37598" y="32058"/>
                  </a:cubicBezTo>
                  <a:cubicBezTo>
                    <a:pt x="37598" y="32058"/>
                    <a:pt x="37629" y="32058"/>
                    <a:pt x="37629" y="32027"/>
                  </a:cubicBezTo>
                  <a:cubicBezTo>
                    <a:pt x="37661" y="31995"/>
                    <a:pt x="37693" y="31963"/>
                    <a:pt x="37693" y="31867"/>
                  </a:cubicBezTo>
                  <a:cubicBezTo>
                    <a:pt x="37693" y="31867"/>
                    <a:pt x="37693" y="31836"/>
                    <a:pt x="37757" y="31836"/>
                  </a:cubicBezTo>
                  <a:cubicBezTo>
                    <a:pt x="37757" y="31804"/>
                    <a:pt x="37789" y="31740"/>
                    <a:pt x="37789" y="31740"/>
                  </a:cubicBezTo>
                  <a:cubicBezTo>
                    <a:pt x="37789" y="31708"/>
                    <a:pt x="37820" y="31708"/>
                    <a:pt x="37820" y="31676"/>
                  </a:cubicBezTo>
                  <a:cubicBezTo>
                    <a:pt x="37852" y="31645"/>
                    <a:pt x="37916" y="31549"/>
                    <a:pt x="37948" y="31485"/>
                  </a:cubicBezTo>
                  <a:cubicBezTo>
                    <a:pt x="37948" y="31422"/>
                    <a:pt x="37980" y="31422"/>
                    <a:pt x="37980" y="31390"/>
                  </a:cubicBezTo>
                  <a:lnTo>
                    <a:pt x="38107" y="31167"/>
                  </a:lnTo>
                  <a:cubicBezTo>
                    <a:pt x="38107" y="31167"/>
                    <a:pt x="38107" y="31103"/>
                    <a:pt x="38139" y="31103"/>
                  </a:cubicBezTo>
                  <a:cubicBezTo>
                    <a:pt x="38171" y="31040"/>
                    <a:pt x="38266" y="30912"/>
                    <a:pt x="38330" y="30785"/>
                  </a:cubicBezTo>
                  <a:cubicBezTo>
                    <a:pt x="38330" y="30753"/>
                    <a:pt x="38393" y="30721"/>
                    <a:pt x="38393" y="30721"/>
                  </a:cubicBezTo>
                  <a:lnTo>
                    <a:pt x="38616" y="30371"/>
                  </a:lnTo>
                  <a:cubicBezTo>
                    <a:pt x="38616" y="30308"/>
                    <a:pt x="38648" y="30308"/>
                    <a:pt x="38648" y="30276"/>
                  </a:cubicBezTo>
                  <a:cubicBezTo>
                    <a:pt x="38744" y="30148"/>
                    <a:pt x="38807" y="30053"/>
                    <a:pt x="38903" y="29894"/>
                  </a:cubicBezTo>
                  <a:cubicBezTo>
                    <a:pt x="38903" y="29830"/>
                    <a:pt x="38935" y="29830"/>
                    <a:pt x="38935" y="29798"/>
                  </a:cubicBezTo>
                  <a:cubicBezTo>
                    <a:pt x="39030" y="29639"/>
                    <a:pt x="39126" y="29512"/>
                    <a:pt x="39221" y="29353"/>
                  </a:cubicBezTo>
                  <a:cubicBezTo>
                    <a:pt x="39253" y="29321"/>
                    <a:pt x="39253" y="29289"/>
                    <a:pt x="39285" y="29257"/>
                  </a:cubicBezTo>
                  <a:cubicBezTo>
                    <a:pt x="39412" y="29098"/>
                    <a:pt x="39508" y="28939"/>
                    <a:pt x="39603" y="28716"/>
                  </a:cubicBezTo>
                  <a:close/>
                  <a:moveTo>
                    <a:pt x="25978" y="35051"/>
                  </a:moveTo>
                  <a:cubicBezTo>
                    <a:pt x="25978" y="35115"/>
                    <a:pt x="25946" y="35146"/>
                    <a:pt x="25946" y="35146"/>
                  </a:cubicBezTo>
                  <a:cubicBezTo>
                    <a:pt x="25946" y="35146"/>
                    <a:pt x="25946" y="35115"/>
                    <a:pt x="25978" y="35051"/>
                  </a:cubicBezTo>
                  <a:close/>
                  <a:moveTo>
                    <a:pt x="26010" y="22986"/>
                  </a:moveTo>
                  <a:cubicBezTo>
                    <a:pt x="26201" y="23081"/>
                    <a:pt x="26455" y="23208"/>
                    <a:pt x="26742" y="23368"/>
                  </a:cubicBezTo>
                  <a:cubicBezTo>
                    <a:pt x="26901" y="23431"/>
                    <a:pt x="27092" y="23527"/>
                    <a:pt x="27315" y="23559"/>
                  </a:cubicBezTo>
                  <a:cubicBezTo>
                    <a:pt x="27570" y="23590"/>
                    <a:pt x="27729" y="23590"/>
                    <a:pt x="27888" y="23590"/>
                  </a:cubicBezTo>
                  <a:cubicBezTo>
                    <a:pt x="27920" y="24673"/>
                    <a:pt x="28174" y="26010"/>
                    <a:pt x="28970" y="27060"/>
                  </a:cubicBezTo>
                  <a:cubicBezTo>
                    <a:pt x="29240" y="27125"/>
                    <a:pt x="29566" y="27158"/>
                    <a:pt x="29939" y="27158"/>
                  </a:cubicBezTo>
                  <a:cubicBezTo>
                    <a:pt x="30491" y="27158"/>
                    <a:pt x="31145" y="27085"/>
                    <a:pt x="31867" y="26933"/>
                  </a:cubicBezTo>
                  <a:cubicBezTo>
                    <a:pt x="31931" y="28015"/>
                    <a:pt x="32090" y="29002"/>
                    <a:pt x="32249" y="29957"/>
                  </a:cubicBezTo>
                  <a:lnTo>
                    <a:pt x="32217" y="30021"/>
                  </a:lnTo>
                  <a:cubicBezTo>
                    <a:pt x="32217" y="30021"/>
                    <a:pt x="31549" y="30435"/>
                    <a:pt x="31390" y="30690"/>
                  </a:cubicBezTo>
                  <a:cubicBezTo>
                    <a:pt x="31390" y="30690"/>
                    <a:pt x="31040" y="31135"/>
                    <a:pt x="30785" y="31963"/>
                  </a:cubicBezTo>
                  <a:lnTo>
                    <a:pt x="30785" y="31995"/>
                  </a:lnTo>
                  <a:lnTo>
                    <a:pt x="30085" y="32249"/>
                  </a:lnTo>
                  <a:cubicBezTo>
                    <a:pt x="29957" y="32249"/>
                    <a:pt x="29798" y="32313"/>
                    <a:pt x="29671" y="32409"/>
                  </a:cubicBezTo>
                  <a:cubicBezTo>
                    <a:pt x="29543" y="32472"/>
                    <a:pt x="29384" y="32568"/>
                    <a:pt x="29289" y="32663"/>
                  </a:cubicBezTo>
                  <a:cubicBezTo>
                    <a:pt x="29034" y="32886"/>
                    <a:pt x="28843" y="33109"/>
                    <a:pt x="28684" y="33364"/>
                  </a:cubicBezTo>
                  <a:lnTo>
                    <a:pt x="28652" y="33427"/>
                  </a:lnTo>
                  <a:lnTo>
                    <a:pt x="27442" y="34160"/>
                  </a:lnTo>
                  <a:cubicBezTo>
                    <a:pt x="27092" y="34351"/>
                    <a:pt x="26774" y="34542"/>
                    <a:pt x="26455" y="34701"/>
                  </a:cubicBezTo>
                  <a:cubicBezTo>
                    <a:pt x="26424" y="34701"/>
                    <a:pt x="26424" y="34733"/>
                    <a:pt x="26360" y="34733"/>
                  </a:cubicBezTo>
                  <a:lnTo>
                    <a:pt x="26328" y="34701"/>
                  </a:lnTo>
                  <a:cubicBezTo>
                    <a:pt x="26264" y="34701"/>
                    <a:pt x="26201" y="34733"/>
                    <a:pt x="26169" y="34796"/>
                  </a:cubicBezTo>
                  <a:cubicBezTo>
                    <a:pt x="26169" y="34796"/>
                    <a:pt x="26010" y="34828"/>
                    <a:pt x="25723" y="34892"/>
                  </a:cubicBezTo>
                  <a:cubicBezTo>
                    <a:pt x="25564" y="34955"/>
                    <a:pt x="25373" y="35019"/>
                    <a:pt x="25182" y="35115"/>
                  </a:cubicBezTo>
                  <a:cubicBezTo>
                    <a:pt x="24450" y="35337"/>
                    <a:pt x="23463" y="35751"/>
                    <a:pt x="22444" y="36229"/>
                  </a:cubicBezTo>
                  <a:cubicBezTo>
                    <a:pt x="22922" y="35274"/>
                    <a:pt x="23081" y="34223"/>
                    <a:pt x="23081" y="33268"/>
                  </a:cubicBezTo>
                  <a:lnTo>
                    <a:pt x="23081" y="33205"/>
                  </a:lnTo>
                  <a:cubicBezTo>
                    <a:pt x="23081" y="32823"/>
                    <a:pt x="23017" y="32504"/>
                    <a:pt x="23017" y="32249"/>
                  </a:cubicBezTo>
                  <a:cubicBezTo>
                    <a:pt x="22954" y="31613"/>
                    <a:pt x="23081" y="30976"/>
                    <a:pt x="23336" y="30371"/>
                  </a:cubicBezTo>
                  <a:lnTo>
                    <a:pt x="23749" y="30180"/>
                  </a:lnTo>
                  <a:cubicBezTo>
                    <a:pt x="23909" y="30085"/>
                    <a:pt x="23972" y="29926"/>
                    <a:pt x="23972" y="29766"/>
                  </a:cubicBezTo>
                  <a:lnTo>
                    <a:pt x="23972" y="29575"/>
                  </a:lnTo>
                  <a:lnTo>
                    <a:pt x="23972" y="29480"/>
                  </a:lnTo>
                  <a:lnTo>
                    <a:pt x="24195" y="29289"/>
                  </a:lnTo>
                  <a:cubicBezTo>
                    <a:pt x="24927" y="29735"/>
                    <a:pt x="25659" y="29989"/>
                    <a:pt x="25659" y="29989"/>
                  </a:cubicBezTo>
                  <a:cubicBezTo>
                    <a:pt x="25659" y="29989"/>
                    <a:pt x="25839" y="30018"/>
                    <a:pt x="26081" y="30018"/>
                  </a:cubicBezTo>
                  <a:cubicBezTo>
                    <a:pt x="26281" y="30018"/>
                    <a:pt x="26525" y="29998"/>
                    <a:pt x="26742" y="29926"/>
                  </a:cubicBezTo>
                  <a:cubicBezTo>
                    <a:pt x="26837" y="29512"/>
                    <a:pt x="26965" y="29034"/>
                    <a:pt x="26997" y="28557"/>
                  </a:cubicBezTo>
                  <a:cubicBezTo>
                    <a:pt x="27124" y="28557"/>
                    <a:pt x="27219" y="28493"/>
                    <a:pt x="27219" y="28397"/>
                  </a:cubicBezTo>
                  <a:cubicBezTo>
                    <a:pt x="27283" y="27506"/>
                    <a:pt x="27092" y="26647"/>
                    <a:pt x="26965" y="26328"/>
                  </a:cubicBezTo>
                  <a:cubicBezTo>
                    <a:pt x="26933" y="26233"/>
                    <a:pt x="26933" y="26169"/>
                    <a:pt x="26933" y="26169"/>
                  </a:cubicBezTo>
                  <a:cubicBezTo>
                    <a:pt x="26933" y="26105"/>
                    <a:pt x="26901" y="26010"/>
                    <a:pt x="26901" y="25978"/>
                  </a:cubicBezTo>
                  <a:cubicBezTo>
                    <a:pt x="26965" y="25978"/>
                    <a:pt x="26997" y="25946"/>
                    <a:pt x="27092" y="25946"/>
                  </a:cubicBezTo>
                  <a:cubicBezTo>
                    <a:pt x="27092" y="25532"/>
                    <a:pt x="26901" y="25150"/>
                    <a:pt x="26901" y="25150"/>
                  </a:cubicBezTo>
                  <a:cubicBezTo>
                    <a:pt x="27060" y="25150"/>
                    <a:pt x="27156" y="25055"/>
                    <a:pt x="27156" y="24896"/>
                  </a:cubicBezTo>
                  <a:cubicBezTo>
                    <a:pt x="27219" y="24641"/>
                    <a:pt x="27156" y="24227"/>
                    <a:pt x="26774" y="23941"/>
                  </a:cubicBezTo>
                  <a:cubicBezTo>
                    <a:pt x="26620" y="23915"/>
                    <a:pt x="26488" y="23890"/>
                    <a:pt x="26326" y="23864"/>
                  </a:cubicBezTo>
                  <a:lnTo>
                    <a:pt x="26326" y="23864"/>
                  </a:lnTo>
                  <a:cubicBezTo>
                    <a:pt x="26466" y="23881"/>
                    <a:pt x="26629" y="23892"/>
                    <a:pt x="26774" y="23941"/>
                  </a:cubicBezTo>
                  <a:cubicBezTo>
                    <a:pt x="26774" y="23941"/>
                    <a:pt x="26583" y="23431"/>
                    <a:pt x="26010" y="22986"/>
                  </a:cubicBezTo>
                  <a:close/>
                  <a:moveTo>
                    <a:pt x="38616" y="36488"/>
                  </a:moveTo>
                  <a:cubicBezTo>
                    <a:pt x="38616" y="36710"/>
                    <a:pt x="38584" y="36931"/>
                    <a:pt x="38584" y="37120"/>
                  </a:cubicBezTo>
                  <a:cubicBezTo>
                    <a:pt x="38584" y="36899"/>
                    <a:pt x="38616" y="36709"/>
                    <a:pt x="38616" y="36488"/>
                  </a:cubicBezTo>
                  <a:close/>
                  <a:moveTo>
                    <a:pt x="26010" y="38457"/>
                  </a:moveTo>
                  <a:cubicBezTo>
                    <a:pt x="26041" y="38553"/>
                    <a:pt x="26042" y="38648"/>
                    <a:pt x="26105" y="38776"/>
                  </a:cubicBezTo>
                  <a:cubicBezTo>
                    <a:pt x="26042" y="38680"/>
                    <a:pt x="26041" y="38553"/>
                    <a:pt x="26010" y="38457"/>
                  </a:cubicBezTo>
                  <a:close/>
                  <a:moveTo>
                    <a:pt x="26659" y="39893"/>
                  </a:moveTo>
                  <a:lnTo>
                    <a:pt x="26678" y="39922"/>
                  </a:lnTo>
                  <a:cubicBezTo>
                    <a:pt x="26670" y="39914"/>
                    <a:pt x="26664" y="39904"/>
                    <a:pt x="26659" y="39893"/>
                  </a:cubicBezTo>
                  <a:close/>
                  <a:moveTo>
                    <a:pt x="50809" y="58577"/>
                  </a:moveTo>
                  <a:lnTo>
                    <a:pt x="50745" y="58609"/>
                  </a:lnTo>
                  <a:cubicBezTo>
                    <a:pt x="50777" y="58577"/>
                    <a:pt x="50777" y="58577"/>
                    <a:pt x="50809" y="58577"/>
                  </a:cubicBezTo>
                  <a:close/>
                  <a:moveTo>
                    <a:pt x="30944" y="1"/>
                  </a:moveTo>
                  <a:cubicBezTo>
                    <a:pt x="26137" y="1"/>
                    <a:pt x="22221" y="3885"/>
                    <a:pt x="22221" y="8724"/>
                  </a:cubicBezTo>
                  <a:cubicBezTo>
                    <a:pt x="22221" y="13531"/>
                    <a:pt x="26137" y="17414"/>
                    <a:pt x="30944" y="17414"/>
                  </a:cubicBezTo>
                  <a:cubicBezTo>
                    <a:pt x="32249" y="17414"/>
                    <a:pt x="33523" y="17160"/>
                    <a:pt x="34637" y="16587"/>
                  </a:cubicBezTo>
                  <a:cubicBezTo>
                    <a:pt x="34701" y="16746"/>
                    <a:pt x="34764" y="16905"/>
                    <a:pt x="34923" y="17001"/>
                  </a:cubicBezTo>
                  <a:cubicBezTo>
                    <a:pt x="35019" y="17796"/>
                    <a:pt x="35083" y="18943"/>
                    <a:pt x="35242" y="19929"/>
                  </a:cubicBezTo>
                  <a:cubicBezTo>
                    <a:pt x="34319" y="19929"/>
                    <a:pt x="33905" y="20757"/>
                    <a:pt x="33905" y="20757"/>
                  </a:cubicBezTo>
                  <a:cubicBezTo>
                    <a:pt x="33905" y="20757"/>
                    <a:pt x="33629" y="20676"/>
                    <a:pt x="33262" y="20676"/>
                  </a:cubicBezTo>
                  <a:cubicBezTo>
                    <a:pt x="33115" y="20676"/>
                    <a:pt x="32954" y="20689"/>
                    <a:pt x="32790" y="20725"/>
                  </a:cubicBezTo>
                  <a:cubicBezTo>
                    <a:pt x="32186" y="20821"/>
                    <a:pt x="31931" y="21457"/>
                    <a:pt x="31931" y="21457"/>
                  </a:cubicBezTo>
                  <a:cubicBezTo>
                    <a:pt x="29671" y="21680"/>
                    <a:pt x="27952" y="21808"/>
                    <a:pt x="27952" y="21808"/>
                  </a:cubicBezTo>
                  <a:cubicBezTo>
                    <a:pt x="27952" y="21808"/>
                    <a:pt x="27952" y="21871"/>
                    <a:pt x="27920" y="21967"/>
                  </a:cubicBezTo>
                  <a:cubicBezTo>
                    <a:pt x="27920" y="21967"/>
                    <a:pt x="27156" y="21776"/>
                    <a:pt x="26296" y="21648"/>
                  </a:cubicBezTo>
                  <a:cubicBezTo>
                    <a:pt x="26264" y="21648"/>
                    <a:pt x="26201" y="21617"/>
                    <a:pt x="26201" y="21617"/>
                  </a:cubicBezTo>
                  <a:lnTo>
                    <a:pt x="26105" y="21617"/>
                  </a:lnTo>
                  <a:cubicBezTo>
                    <a:pt x="25946" y="21553"/>
                    <a:pt x="25787" y="21553"/>
                    <a:pt x="25659" y="21553"/>
                  </a:cubicBezTo>
                  <a:cubicBezTo>
                    <a:pt x="25628" y="21553"/>
                    <a:pt x="25564" y="21617"/>
                    <a:pt x="25500" y="21617"/>
                  </a:cubicBezTo>
                  <a:lnTo>
                    <a:pt x="25023" y="21617"/>
                  </a:lnTo>
                  <a:cubicBezTo>
                    <a:pt x="24864" y="21617"/>
                    <a:pt x="24704" y="21648"/>
                    <a:pt x="24577" y="21712"/>
                  </a:cubicBezTo>
                  <a:lnTo>
                    <a:pt x="22985" y="22572"/>
                  </a:lnTo>
                  <a:cubicBezTo>
                    <a:pt x="22954" y="22572"/>
                    <a:pt x="22954" y="22604"/>
                    <a:pt x="22954" y="22635"/>
                  </a:cubicBezTo>
                  <a:lnTo>
                    <a:pt x="22985" y="22667"/>
                  </a:lnTo>
                  <a:cubicBezTo>
                    <a:pt x="21680" y="23240"/>
                    <a:pt x="21362" y="24418"/>
                    <a:pt x="21362" y="24418"/>
                  </a:cubicBezTo>
                  <a:cubicBezTo>
                    <a:pt x="21234" y="24482"/>
                    <a:pt x="21107" y="24577"/>
                    <a:pt x="21107" y="24736"/>
                  </a:cubicBezTo>
                  <a:cubicBezTo>
                    <a:pt x="21075" y="24959"/>
                    <a:pt x="21043" y="25310"/>
                    <a:pt x="21107" y="25660"/>
                  </a:cubicBezTo>
                  <a:cubicBezTo>
                    <a:pt x="21156" y="25757"/>
                    <a:pt x="21223" y="25799"/>
                    <a:pt x="21295" y="25799"/>
                  </a:cubicBezTo>
                  <a:cubicBezTo>
                    <a:pt x="21317" y="25799"/>
                    <a:pt x="21339" y="25795"/>
                    <a:pt x="21362" y="25787"/>
                  </a:cubicBezTo>
                  <a:lnTo>
                    <a:pt x="21362" y="25819"/>
                  </a:lnTo>
                  <a:cubicBezTo>
                    <a:pt x="21362" y="25819"/>
                    <a:pt x="21203" y="26806"/>
                    <a:pt x="20534" y="27060"/>
                  </a:cubicBezTo>
                  <a:cubicBezTo>
                    <a:pt x="20789" y="27029"/>
                    <a:pt x="21107" y="26806"/>
                    <a:pt x="21362" y="26710"/>
                  </a:cubicBezTo>
                  <a:lnTo>
                    <a:pt x="21362" y="26710"/>
                  </a:lnTo>
                  <a:cubicBezTo>
                    <a:pt x="21266" y="27220"/>
                    <a:pt x="21075" y="27697"/>
                    <a:pt x="20757" y="28079"/>
                  </a:cubicBezTo>
                  <a:cubicBezTo>
                    <a:pt x="20699" y="28166"/>
                    <a:pt x="20747" y="28306"/>
                    <a:pt x="20852" y="28306"/>
                  </a:cubicBezTo>
                  <a:cubicBezTo>
                    <a:pt x="20862" y="28306"/>
                    <a:pt x="20873" y="28305"/>
                    <a:pt x="20884" y="28302"/>
                  </a:cubicBezTo>
                  <a:cubicBezTo>
                    <a:pt x="20902" y="28302"/>
                    <a:pt x="20940" y="28302"/>
                    <a:pt x="20976" y="28291"/>
                  </a:cubicBezTo>
                  <a:lnTo>
                    <a:pt x="20976" y="28291"/>
                  </a:lnTo>
                  <a:cubicBezTo>
                    <a:pt x="20676" y="28515"/>
                    <a:pt x="20352" y="28657"/>
                    <a:pt x="20057" y="28716"/>
                  </a:cubicBezTo>
                  <a:lnTo>
                    <a:pt x="19929" y="28716"/>
                  </a:lnTo>
                  <a:cubicBezTo>
                    <a:pt x="19882" y="28709"/>
                    <a:pt x="19827" y="28706"/>
                    <a:pt x="19764" y="28706"/>
                  </a:cubicBezTo>
                  <a:cubicBezTo>
                    <a:pt x="19237" y="28706"/>
                    <a:pt x="18185" y="28956"/>
                    <a:pt x="16905" y="29639"/>
                  </a:cubicBezTo>
                  <a:cubicBezTo>
                    <a:pt x="13881" y="31326"/>
                    <a:pt x="9710" y="35656"/>
                    <a:pt x="8851" y="45556"/>
                  </a:cubicBezTo>
                  <a:cubicBezTo>
                    <a:pt x="8978" y="46703"/>
                    <a:pt x="10379" y="50586"/>
                    <a:pt x="11843" y="53802"/>
                  </a:cubicBezTo>
                  <a:cubicBezTo>
                    <a:pt x="11555" y="53768"/>
                    <a:pt x="11251" y="53754"/>
                    <a:pt x="10946" y="53754"/>
                  </a:cubicBezTo>
                  <a:cubicBezTo>
                    <a:pt x="10377" y="53754"/>
                    <a:pt x="9805" y="53803"/>
                    <a:pt x="9328" y="53865"/>
                  </a:cubicBezTo>
                  <a:cubicBezTo>
                    <a:pt x="9328" y="53865"/>
                    <a:pt x="9296" y="53961"/>
                    <a:pt x="9169" y="54088"/>
                  </a:cubicBezTo>
                  <a:lnTo>
                    <a:pt x="2770" y="53674"/>
                  </a:lnTo>
                  <a:cubicBezTo>
                    <a:pt x="2770" y="53674"/>
                    <a:pt x="2133" y="53197"/>
                    <a:pt x="1783" y="53197"/>
                  </a:cubicBezTo>
                  <a:cubicBezTo>
                    <a:pt x="1624" y="53197"/>
                    <a:pt x="478" y="53197"/>
                    <a:pt x="478" y="54343"/>
                  </a:cubicBezTo>
                  <a:cubicBezTo>
                    <a:pt x="478" y="54789"/>
                    <a:pt x="414" y="55553"/>
                    <a:pt x="255" y="56062"/>
                  </a:cubicBezTo>
                  <a:cubicBezTo>
                    <a:pt x="223" y="56189"/>
                    <a:pt x="192" y="56317"/>
                    <a:pt x="160" y="56476"/>
                  </a:cubicBezTo>
                  <a:cubicBezTo>
                    <a:pt x="64" y="56794"/>
                    <a:pt x="1" y="57144"/>
                    <a:pt x="1" y="57463"/>
                  </a:cubicBezTo>
                  <a:cubicBezTo>
                    <a:pt x="1" y="57972"/>
                    <a:pt x="160" y="58450"/>
                    <a:pt x="669" y="58736"/>
                  </a:cubicBezTo>
                  <a:cubicBezTo>
                    <a:pt x="733" y="58800"/>
                    <a:pt x="860" y="58863"/>
                    <a:pt x="987" y="58863"/>
                  </a:cubicBezTo>
                  <a:lnTo>
                    <a:pt x="1019" y="58863"/>
                  </a:lnTo>
                  <a:cubicBezTo>
                    <a:pt x="1051" y="58895"/>
                    <a:pt x="1147" y="58927"/>
                    <a:pt x="1210" y="58927"/>
                  </a:cubicBezTo>
                  <a:cubicBezTo>
                    <a:pt x="1274" y="58927"/>
                    <a:pt x="1338" y="58927"/>
                    <a:pt x="1369" y="58895"/>
                  </a:cubicBezTo>
                  <a:cubicBezTo>
                    <a:pt x="1433" y="58927"/>
                    <a:pt x="1497" y="58927"/>
                    <a:pt x="1529" y="58927"/>
                  </a:cubicBezTo>
                  <a:cubicBezTo>
                    <a:pt x="1624" y="58927"/>
                    <a:pt x="1688" y="58895"/>
                    <a:pt x="1751" y="58895"/>
                  </a:cubicBezTo>
                  <a:cubicBezTo>
                    <a:pt x="1783" y="58927"/>
                    <a:pt x="1847" y="58927"/>
                    <a:pt x="1942" y="58927"/>
                  </a:cubicBezTo>
                  <a:cubicBezTo>
                    <a:pt x="2006" y="58927"/>
                    <a:pt x="2070" y="58927"/>
                    <a:pt x="2102" y="58895"/>
                  </a:cubicBezTo>
                  <a:cubicBezTo>
                    <a:pt x="2133" y="58927"/>
                    <a:pt x="2229" y="58927"/>
                    <a:pt x="2261" y="58927"/>
                  </a:cubicBezTo>
                  <a:cubicBezTo>
                    <a:pt x="2324" y="58927"/>
                    <a:pt x="2420" y="58927"/>
                    <a:pt x="2452" y="58895"/>
                  </a:cubicBezTo>
                  <a:cubicBezTo>
                    <a:pt x="2547" y="58927"/>
                    <a:pt x="2579" y="58927"/>
                    <a:pt x="2643" y="58927"/>
                  </a:cubicBezTo>
                  <a:cubicBezTo>
                    <a:pt x="2866" y="58927"/>
                    <a:pt x="3025" y="58800"/>
                    <a:pt x="3025" y="58704"/>
                  </a:cubicBezTo>
                  <a:cubicBezTo>
                    <a:pt x="3025" y="58609"/>
                    <a:pt x="2961" y="58577"/>
                    <a:pt x="2898" y="58545"/>
                  </a:cubicBezTo>
                  <a:cubicBezTo>
                    <a:pt x="1847" y="57781"/>
                    <a:pt x="1847" y="57495"/>
                    <a:pt x="1847" y="56953"/>
                  </a:cubicBezTo>
                  <a:lnTo>
                    <a:pt x="1847" y="56794"/>
                  </a:lnTo>
                  <a:cubicBezTo>
                    <a:pt x="1847" y="56730"/>
                    <a:pt x="1847" y="56699"/>
                    <a:pt x="1911" y="56667"/>
                  </a:cubicBezTo>
                  <a:cubicBezTo>
                    <a:pt x="2044" y="56133"/>
                    <a:pt x="2513" y="55801"/>
                    <a:pt x="3036" y="55801"/>
                  </a:cubicBezTo>
                  <a:cubicBezTo>
                    <a:pt x="3137" y="55801"/>
                    <a:pt x="3240" y="55813"/>
                    <a:pt x="3343" y="55839"/>
                  </a:cubicBezTo>
                  <a:lnTo>
                    <a:pt x="3407" y="55839"/>
                  </a:lnTo>
                  <a:lnTo>
                    <a:pt x="8596" y="57463"/>
                  </a:lnTo>
                  <a:cubicBezTo>
                    <a:pt x="8628" y="57622"/>
                    <a:pt x="8660" y="57749"/>
                    <a:pt x="8755" y="57908"/>
                  </a:cubicBezTo>
                  <a:lnTo>
                    <a:pt x="8819" y="57972"/>
                  </a:lnTo>
                  <a:cubicBezTo>
                    <a:pt x="10016" y="59170"/>
                    <a:pt x="12876" y="59937"/>
                    <a:pt x="15544" y="59937"/>
                  </a:cubicBezTo>
                  <a:cubicBezTo>
                    <a:pt x="16280" y="59937"/>
                    <a:pt x="17001" y="59879"/>
                    <a:pt x="17669" y="59755"/>
                  </a:cubicBezTo>
                  <a:cubicBezTo>
                    <a:pt x="18656" y="58895"/>
                    <a:pt x="18178" y="53006"/>
                    <a:pt x="18178" y="52974"/>
                  </a:cubicBezTo>
                  <a:cubicBezTo>
                    <a:pt x="18178" y="52337"/>
                    <a:pt x="18146" y="51637"/>
                    <a:pt x="18051" y="51000"/>
                  </a:cubicBezTo>
                  <a:cubicBezTo>
                    <a:pt x="18051" y="50841"/>
                    <a:pt x="18019" y="50682"/>
                    <a:pt x="18019" y="50491"/>
                  </a:cubicBezTo>
                  <a:cubicBezTo>
                    <a:pt x="18465" y="50427"/>
                    <a:pt x="18942" y="50300"/>
                    <a:pt x="19356" y="50173"/>
                  </a:cubicBezTo>
                  <a:cubicBezTo>
                    <a:pt x="19770" y="50077"/>
                    <a:pt x="20120" y="49950"/>
                    <a:pt x="20534" y="49822"/>
                  </a:cubicBezTo>
                  <a:cubicBezTo>
                    <a:pt x="20725" y="49727"/>
                    <a:pt x="20884" y="49695"/>
                    <a:pt x="21075" y="49631"/>
                  </a:cubicBezTo>
                  <a:lnTo>
                    <a:pt x="21075" y="49981"/>
                  </a:lnTo>
                  <a:cubicBezTo>
                    <a:pt x="21075" y="50364"/>
                    <a:pt x="21107" y="50873"/>
                    <a:pt x="21266" y="51319"/>
                  </a:cubicBezTo>
                  <a:cubicBezTo>
                    <a:pt x="21266" y="51319"/>
                    <a:pt x="21712" y="51414"/>
                    <a:pt x="22380" y="51446"/>
                  </a:cubicBezTo>
                  <a:cubicBezTo>
                    <a:pt x="22635" y="53388"/>
                    <a:pt x="22794" y="55616"/>
                    <a:pt x="22667" y="57622"/>
                  </a:cubicBezTo>
                  <a:cubicBezTo>
                    <a:pt x="22667" y="57622"/>
                    <a:pt x="22189" y="58131"/>
                    <a:pt x="22189" y="58800"/>
                  </a:cubicBezTo>
                  <a:cubicBezTo>
                    <a:pt x="22189" y="58895"/>
                    <a:pt x="22189" y="59023"/>
                    <a:pt x="22221" y="59086"/>
                  </a:cubicBezTo>
                  <a:cubicBezTo>
                    <a:pt x="22317" y="59436"/>
                    <a:pt x="22635" y="59723"/>
                    <a:pt x="22985" y="59723"/>
                  </a:cubicBezTo>
                  <a:lnTo>
                    <a:pt x="28015" y="59723"/>
                  </a:lnTo>
                  <a:cubicBezTo>
                    <a:pt x="28015" y="59691"/>
                    <a:pt x="28047" y="59691"/>
                    <a:pt x="28047" y="59659"/>
                  </a:cubicBezTo>
                  <a:cubicBezTo>
                    <a:pt x="28047" y="59532"/>
                    <a:pt x="27920" y="59436"/>
                    <a:pt x="27792" y="59436"/>
                  </a:cubicBezTo>
                  <a:cubicBezTo>
                    <a:pt x="27761" y="59405"/>
                    <a:pt x="27729" y="59405"/>
                    <a:pt x="27697" y="59373"/>
                  </a:cubicBezTo>
                  <a:cubicBezTo>
                    <a:pt x="27601" y="59214"/>
                    <a:pt x="27442" y="59118"/>
                    <a:pt x="27251" y="59118"/>
                  </a:cubicBezTo>
                  <a:cubicBezTo>
                    <a:pt x="27156" y="59118"/>
                    <a:pt x="26901" y="59182"/>
                    <a:pt x="26901" y="59182"/>
                  </a:cubicBezTo>
                  <a:cubicBezTo>
                    <a:pt x="26774" y="59118"/>
                    <a:pt x="26678" y="59118"/>
                    <a:pt x="26615" y="59086"/>
                  </a:cubicBezTo>
                  <a:cubicBezTo>
                    <a:pt x="25341" y="58736"/>
                    <a:pt x="25373" y="58481"/>
                    <a:pt x="24704" y="58004"/>
                  </a:cubicBezTo>
                  <a:cubicBezTo>
                    <a:pt x="24577" y="57940"/>
                    <a:pt x="24513" y="57749"/>
                    <a:pt x="24545" y="57622"/>
                  </a:cubicBezTo>
                  <a:lnTo>
                    <a:pt x="26169" y="51860"/>
                  </a:lnTo>
                  <a:lnTo>
                    <a:pt x="26328" y="51287"/>
                  </a:lnTo>
                  <a:lnTo>
                    <a:pt x="26328" y="51287"/>
                  </a:lnTo>
                  <a:cubicBezTo>
                    <a:pt x="25723" y="51414"/>
                    <a:pt x="25150" y="51478"/>
                    <a:pt x="24545" y="51478"/>
                  </a:cubicBezTo>
                  <a:lnTo>
                    <a:pt x="24068" y="51478"/>
                  </a:lnTo>
                  <a:cubicBezTo>
                    <a:pt x="24768" y="51478"/>
                    <a:pt x="25564" y="51414"/>
                    <a:pt x="26328" y="51255"/>
                  </a:cubicBezTo>
                  <a:cubicBezTo>
                    <a:pt x="26360" y="51255"/>
                    <a:pt x="26455" y="51223"/>
                    <a:pt x="26487" y="51223"/>
                  </a:cubicBezTo>
                  <a:cubicBezTo>
                    <a:pt x="27410" y="49854"/>
                    <a:pt x="29511" y="42978"/>
                    <a:pt x="26519" y="42405"/>
                  </a:cubicBezTo>
                  <a:cubicBezTo>
                    <a:pt x="26187" y="42344"/>
                    <a:pt x="25796" y="42316"/>
                    <a:pt x="25362" y="42316"/>
                  </a:cubicBezTo>
                  <a:cubicBezTo>
                    <a:pt x="24212" y="42316"/>
                    <a:pt x="22763" y="42510"/>
                    <a:pt x="21330" y="42787"/>
                  </a:cubicBezTo>
                  <a:cubicBezTo>
                    <a:pt x="20725" y="42341"/>
                    <a:pt x="19356" y="42500"/>
                    <a:pt x="18688" y="42023"/>
                  </a:cubicBezTo>
                  <a:cubicBezTo>
                    <a:pt x="18656" y="41991"/>
                    <a:pt x="18624" y="41927"/>
                    <a:pt x="18560" y="41927"/>
                  </a:cubicBezTo>
                  <a:cubicBezTo>
                    <a:pt x="18497" y="41864"/>
                    <a:pt x="18401" y="41736"/>
                    <a:pt x="18337" y="41609"/>
                  </a:cubicBezTo>
                  <a:lnTo>
                    <a:pt x="18337" y="41577"/>
                  </a:lnTo>
                  <a:cubicBezTo>
                    <a:pt x="18337" y="41545"/>
                    <a:pt x="18306" y="41450"/>
                    <a:pt x="18306" y="41418"/>
                  </a:cubicBezTo>
                  <a:cubicBezTo>
                    <a:pt x="18242" y="41227"/>
                    <a:pt x="18306" y="41036"/>
                    <a:pt x="18369" y="40749"/>
                  </a:cubicBezTo>
                  <a:cubicBezTo>
                    <a:pt x="18369" y="40718"/>
                    <a:pt x="18401" y="40622"/>
                    <a:pt x="18401" y="40590"/>
                  </a:cubicBezTo>
                  <a:cubicBezTo>
                    <a:pt x="18401" y="40558"/>
                    <a:pt x="18465" y="40495"/>
                    <a:pt x="18465" y="40463"/>
                  </a:cubicBezTo>
                  <a:cubicBezTo>
                    <a:pt x="18497" y="40304"/>
                    <a:pt x="18560" y="40145"/>
                    <a:pt x="18624" y="39985"/>
                  </a:cubicBezTo>
                  <a:cubicBezTo>
                    <a:pt x="18624" y="39954"/>
                    <a:pt x="18656" y="39922"/>
                    <a:pt x="18656" y="39826"/>
                  </a:cubicBezTo>
                  <a:cubicBezTo>
                    <a:pt x="18719" y="39699"/>
                    <a:pt x="18815" y="39603"/>
                    <a:pt x="18942" y="39508"/>
                  </a:cubicBezTo>
                  <a:cubicBezTo>
                    <a:pt x="19133" y="39922"/>
                    <a:pt x="19261" y="40113"/>
                    <a:pt x="19261" y="40113"/>
                  </a:cubicBezTo>
                  <a:cubicBezTo>
                    <a:pt x="19261" y="40113"/>
                    <a:pt x="19324" y="40176"/>
                    <a:pt x="19484" y="40272"/>
                  </a:cubicBezTo>
                  <a:cubicBezTo>
                    <a:pt x="19770" y="40431"/>
                    <a:pt x="20248" y="40654"/>
                    <a:pt x="20948" y="40781"/>
                  </a:cubicBezTo>
                  <a:cubicBezTo>
                    <a:pt x="21318" y="40857"/>
                    <a:pt x="21756" y="40905"/>
                    <a:pt x="22264" y="40905"/>
                  </a:cubicBezTo>
                  <a:cubicBezTo>
                    <a:pt x="23401" y="40905"/>
                    <a:pt x="24890" y="40666"/>
                    <a:pt x="26761" y="39972"/>
                  </a:cubicBezTo>
                  <a:lnTo>
                    <a:pt x="26761" y="39972"/>
                  </a:lnTo>
                  <a:cubicBezTo>
                    <a:pt x="26776" y="39985"/>
                    <a:pt x="26782" y="39985"/>
                    <a:pt x="26806" y="39985"/>
                  </a:cubicBezTo>
                  <a:cubicBezTo>
                    <a:pt x="26806" y="39985"/>
                    <a:pt x="26794" y="39974"/>
                    <a:pt x="26779" y="39965"/>
                  </a:cubicBezTo>
                  <a:lnTo>
                    <a:pt x="26779" y="39965"/>
                  </a:lnTo>
                  <a:cubicBezTo>
                    <a:pt x="26849" y="39939"/>
                    <a:pt x="26920" y="39912"/>
                    <a:pt x="26992" y="39884"/>
                  </a:cubicBezTo>
                  <a:lnTo>
                    <a:pt x="26992" y="39884"/>
                  </a:lnTo>
                  <a:cubicBezTo>
                    <a:pt x="26996" y="39886"/>
                    <a:pt x="27001" y="39886"/>
                    <a:pt x="27006" y="39886"/>
                  </a:cubicBezTo>
                  <a:cubicBezTo>
                    <a:pt x="27021" y="39886"/>
                    <a:pt x="27039" y="39879"/>
                    <a:pt x="27060" y="39858"/>
                  </a:cubicBezTo>
                  <a:lnTo>
                    <a:pt x="27060" y="39858"/>
                  </a:lnTo>
                  <a:cubicBezTo>
                    <a:pt x="27060" y="39858"/>
                    <a:pt x="27060" y="39858"/>
                    <a:pt x="27060" y="39858"/>
                  </a:cubicBezTo>
                  <a:cubicBezTo>
                    <a:pt x="27474" y="39826"/>
                    <a:pt x="27888" y="38807"/>
                    <a:pt x="27315" y="37407"/>
                  </a:cubicBezTo>
                  <a:cubicBezTo>
                    <a:pt x="27283" y="37248"/>
                    <a:pt x="27219" y="37120"/>
                    <a:pt x="27156" y="36961"/>
                  </a:cubicBezTo>
                  <a:lnTo>
                    <a:pt x="28365" y="35656"/>
                  </a:lnTo>
                  <a:cubicBezTo>
                    <a:pt x="28811" y="35210"/>
                    <a:pt x="29225" y="34828"/>
                    <a:pt x="29766" y="34446"/>
                  </a:cubicBezTo>
                  <a:lnTo>
                    <a:pt x="30244" y="34351"/>
                  </a:lnTo>
                  <a:cubicBezTo>
                    <a:pt x="30467" y="34287"/>
                    <a:pt x="30658" y="34191"/>
                    <a:pt x="30880" y="34064"/>
                  </a:cubicBezTo>
                  <a:lnTo>
                    <a:pt x="31708" y="33396"/>
                  </a:lnTo>
                  <a:cubicBezTo>
                    <a:pt x="31708" y="33427"/>
                    <a:pt x="31740" y="33459"/>
                    <a:pt x="31772" y="33459"/>
                  </a:cubicBezTo>
                  <a:cubicBezTo>
                    <a:pt x="31835" y="33459"/>
                    <a:pt x="31899" y="33459"/>
                    <a:pt x="31931" y="33396"/>
                  </a:cubicBezTo>
                  <a:lnTo>
                    <a:pt x="32154" y="33014"/>
                  </a:lnTo>
                  <a:lnTo>
                    <a:pt x="32377" y="32854"/>
                  </a:lnTo>
                  <a:lnTo>
                    <a:pt x="32377" y="32854"/>
                  </a:lnTo>
                  <a:lnTo>
                    <a:pt x="32217" y="33396"/>
                  </a:lnTo>
                  <a:cubicBezTo>
                    <a:pt x="32186" y="33459"/>
                    <a:pt x="32249" y="33555"/>
                    <a:pt x="32281" y="33555"/>
                  </a:cubicBezTo>
                  <a:cubicBezTo>
                    <a:pt x="32345" y="33555"/>
                    <a:pt x="32408" y="33555"/>
                    <a:pt x="32472" y="33459"/>
                  </a:cubicBezTo>
                  <a:lnTo>
                    <a:pt x="33077" y="32472"/>
                  </a:lnTo>
                  <a:lnTo>
                    <a:pt x="33077" y="32504"/>
                  </a:lnTo>
                  <a:cubicBezTo>
                    <a:pt x="33141" y="32663"/>
                    <a:pt x="33204" y="32823"/>
                    <a:pt x="33268" y="32950"/>
                  </a:cubicBezTo>
                  <a:cubicBezTo>
                    <a:pt x="33300" y="32982"/>
                    <a:pt x="33300" y="33077"/>
                    <a:pt x="33332" y="33109"/>
                  </a:cubicBezTo>
                  <a:lnTo>
                    <a:pt x="33555" y="33714"/>
                  </a:lnTo>
                  <a:cubicBezTo>
                    <a:pt x="34350" y="35497"/>
                    <a:pt x="35369" y="36961"/>
                    <a:pt x="36420" y="38012"/>
                  </a:cubicBezTo>
                  <a:cubicBezTo>
                    <a:pt x="37152" y="38680"/>
                    <a:pt x="37980" y="39062"/>
                    <a:pt x="38775" y="39285"/>
                  </a:cubicBezTo>
                  <a:cubicBezTo>
                    <a:pt x="39826" y="48517"/>
                    <a:pt x="41322" y="56826"/>
                    <a:pt x="41322" y="56826"/>
                  </a:cubicBezTo>
                  <a:cubicBezTo>
                    <a:pt x="41322" y="56826"/>
                    <a:pt x="41450" y="56858"/>
                    <a:pt x="41641" y="56985"/>
                  </a:cubicBezTo>
                  <a:cubicBezTo>
                    <a:pt x="41736" y="57017"/>
                    <a:pt x="41768" y="57017"/>
                    <a:pt x="41832" y="57049"/>
                  </a:cubicBezTo>
                  <a:cubicBezTo>
                    <a:pt x="41927" y="57112"/>
                    <a:pt x="41991" y="57112"/>
                    <a:pt x="42086" y="57144"/>
                  </a:cubicBezTo>
                  <a:lnTo>
                    <a:pt x="42118" y="57144"/>
                  </a:lnTo>
                  <a:cubicBezTo>
                    <a:pt x="42182" y="57144"/>
                    <a:pt x="42182" y="57144"/>
                    <a:pt x="42214" y="57176"/>
                  </a:cubicBezTo>
                  <a:cubicBezTo>
                    <a:pt x="42054" y="57304"/>
                    <a:pt x="41863" y="57431"/>
                    <a:pt x="41641" y="57526"/>
                  </a:cubicBezTo>
                  <a:cubicBezTo>
                    <a:pt x="41418" y="57526"/>
                    <a:pt x="41227" y="57749"/>
                    <a:pt x="41227" y="57749"/>
                  </a:cubicBezTo>
                  <a:cubicBezTo>
                    <a:pt x="40813" y="57908"/>
                    <a:pt x="40526" y="57940"/>
                    <a:pt x="40526" y="57940"/>
                  </a:cubicBezTo>
                  <a:cubicBezTo>
                    <a:pt x="40367" y="57940"/>
                    <a:pt x="40208" y="58004"/>
                    <a:pt x="40113" y="58099"/>
                  </a:cubicBezTo>
                  <a:lnTo>
                    <a:pt x="39985" y="58099"/>
                  </a:lnTo>
                  <a:cubicBezTo>
                    <a:pt x="39890" y="58099"/>
                    <a:pt x="39858" y="58099"/>
                    <a:pt x="39826" y="58131"/>
                  </a:cubicBezTo>
                  <a:lnTo>
                    <a:pt x="39730" y="58131"/>
                  </a:lnTo>
                  <a:cubicBezTo>
                    <a:pt x="39667" y="58131"/>
                    <a:pt x="39571" y="58163"/>
                    <a:pt x="39539" y="58163"/>
                  </a:cubicBezTo>
                  <a:lnTo>
                    <a:pt x="39476" y="58163"/>
                  </a:lnTo>
                  <a:cubicBezTo>
                    <a:pt x="39412" y="58163"/>
                    <a:pt x="39380" y="58163"/>
                    <a:pt x="39348" y="58227"/>
                  </a:cubicBezTo>
                  <a:lnTo>
                    <a:pt x="39317" y="58227"/>
                  </a:lnTo>
                  <a:cubicBezTo>
                    <a:pt x="39221" y="58227"/>
                    <a:pt x="39157" y="58290"/>
                    <a:pt x="39157" y="58386"/>
                  </a:cubicBezTo>
                  <a:cubicBezTo>
                    <a:pt x="39157" y="58418"/>
                    <a:pt x="39157" y="58450"/>
                    <a:pt x="39189" y="58481"/>
                  </a:cubicBezTo>
                  <a:lnTo>
                    <a:pt x="39253" y="58800"/>
                  </a:lnTo>
                  <a:lnTo>
                    <a:pt x="45938" y="58800"/>
                  </a:lnTo>
                  <a:lnTo>
                    <a:pt x="46066" y="58481"/>
                  </a:lnTo>
                  <a:lnTo>
                    <a:pt x="45938" y="58481"/>
                  </a:lnTo>
                  <a:cubicBezTo>
                    <a:pt x="46097" y="58322"/>
                    <a:pt x="46097" y="58099"/>
                    <a:pt x="46066" y="57940"/>
                  </a:cubicBezTo>
                  <a:cubicBezTo>
                    <a:pt x="46257" y="57940"/>
                    <a:pt x="46479" y="57972"/>
                    <a:pt x="46671" y="57972"/>
                  </a:cubicBezTo>
                  <a:lnTo>
                    <a:pt x="48485" y="57972"/>
                  </a:lnTo>
                  <a:cubicBezTo>
                    <a:pt x="48772" y="57972"/>
                    <a:pt x="48994" y="57972"/>
                    <a:pt x="49281" y="57940"/>
                  </a:cubicBezTo>
                  <a:lnTo>
                    <a:pt x="49281" y="57940"/>
                  </a:lnTo>
                  <a:cubicBezTo>
                    <a:pt x="49217" y="58004"/>
                    <a:pt x="49122" y="58131"/>
                    <a:pt x="49122" y="58259"/>
                  </a:cubicBezTo>
                  <a:cubicBezTo>
                    <a:pt x="49122" y="58386"/>
                    <a:pt x="49217" y="58450"/>
                    <a:pt x="49345" y="58481"/>
                  </a:cubicBezTo>
                  <a:lnTo>
                    <a:pt x="49058" y="58481"/>
                  </a:lnTo>
                  <a:lnTo>
                    <a:pt x="49090" y="58800"/>
                  </a:lnTo>
                  <a:lnTo>
                    <a:pt x="52783" y="58800"/>
                  </a:lnTo>
                  <a:lnTo>
                    <a:pt x="52846" y="58481"/>
                  </a:lnTo>
                  <a:lnTo>
                    <a:pt x="52624" y="58481"/>
                  </a:lnTo>
                  <a:cubicBezTo>
                    <a:pt x="52687" y="58450"/>
                    <a:pt x="52719" y="58418"/>
                    <a:pt x="52719" y="58386"/>
                  </a:cubicBezTo>
                  <a:cubicBezTo>
                    <a:pt x="52719" y="58290"/>
                    <a:pt x="52687" y="58227"/>
                    <a:pt x="52592" y="58131"/>
                  </a:cubicBezTo>
                  <a:cubicBezTo>
                    <a:pt x="52528" y="57940"/>
                    <a:pt x="52369" y="57781"/>
                    <a:pt x="52146" y="57654"/>
                  </a:cubicBezTo>
                  <a:cubicBezTo>
                    <a:pt x="52210" y="57654"/>
                    <a:pt x="52242" y="57654"/>
                    <a:pt x="52273" y="57622"/>
                  </a:cubicBezTo>
                  <a:cubicBezTo>
                    <a:pt x="52560" y="57590"/>
                    <a:pt x="52783" y="57526"/>
                    <a:pt x="53069" y="57495"/>
                  </a:cubicBezTo>
                  <a:cubicBezTo>
                    <a:pt x="53197" y="57495"/>
                    <a:pt x="53324" y="57463"/>
                    <a:pt x="53420" y="57431"/>
                  </a:cubicBezTo>
                  <a:cubicBezTo>
                    <a:pt x="53642" y="57367"/>
                    <a:pt x="53865" y="57335"/>
                    <a:pt x="54056" y="57304"/>
                  </a:cubicBezTo>
                  <a:cubicBezTo>
                    <a:pt x="54184" y="57272"/>
                    <a:pt x="54343" y="57272"/>
                    <a:pt x="54470" y="57208"/>
                  </a:cubicBezTo>
                  <a:cubicBezTo>
                    <a:pt x="54693" y="57176"/>
                    <a:pt x="54948" y="57144"/>
                    <a:pt x="55170" y="57049"/>
                  </a:cubicBezTo>
                  <a:cubicBezTo>
                    <a:pt x="55298" y="57017"/>
                    <a:pt x="55425" y="57017"/>
                    <a:pt x="55552" y="56985"/>
                  </a:cubicBezTo>
                  <a:cubicBezTo>
                    <a:pt x="55903" y="56890"/>
                    <a:pt x="56253" y="56826"/>
                    <a:pt x="56667" y="56699"/>
                  </a:cubicBezTo>
                  <a:cubicBezTo>
                    <a:pt x="56730" y="52496"/>
                    <a:pt x="55871" y="45461"/>
                    <a:pt x="54056" y="37980"/>
                  </a:cubicBezTo>
                  <a:cubicBezTo>
                    <a:pt x="53483" y="25628"/>
                    <a:pt x="46543" y="16046"/>
                    <a:pt x="46511" y="15982"/>
                  </a:cubicBezTo>
                  <a:cubicBezTo>
                    <a:pt x="46416" y="15886"/>
                    <a:pt x="46352" y="15727"/>
                    <a:pt x="46225" y="15600"/>
                  </a:cubicBezTo>
                  <a:cubicBezTo>
                    <a:pt x="46002" y="15282"/>
                    <a:pt x="45779" y="14963"/>
                    <a:pt x="45556" y="14677"/>
                  </a:cubicBezTo>
                  <a:cubicBezTo>
                    <a:pt x="45365" y="14454"/>
                    <a:pt x="45206" y="14231"/>
                    <a:pt x="44983" y="14040"/>
                  </a:cubicBezTo>
                  <a:cubicBezTo>
                    <a:pt x="44920" y="13817"/>
                    <a:pt x="44824" y="13594"/>
                    <a:pt x="44729" y="13403"/>
                  </a:cubicBezTo>
                  <a:cubicBezTo>
                    <a:pt x="44506" y="13053"/>
                    <a:pt x="44283" y="12767"/>
                    <a:pt x="43996" y="12480"/>
                  </a:cubicBezTo>
                  <a:cubicBezTo>
                    <a:pt x="42596" y="11143"/>
                    <a:pt x="40590" y="10856"/>
                    <a:pt x="40590" y="10856"/>
                  </a:cubicBezTo>
                  <a:cubicBezTo>
                    <a:pt x="40590" y="10856"/>
                    <a:pt x="40463" y="10842"/>
                    <a:pt x="40236" y="10842"/>
                  </a:cubicBezTo>
                  <a:cubicBezTo>
                    <a:pt x="40123" y="10842"/>
                    <a:pt x="39985" y="10846"/>
                    <a:pt x="39826" y="10856"/>
                  </a:cubicBezTo>
                  <a:cubicBezTo>
                    <a:pt x="39699" y="10825"/>
                    <a:pt x="39539" y="10793"/>
                    <a:pt x="39412" y="10793"/>
                  </a:cubicBezTo>
                  <a:cubicBezTo>
                    <a:pt x="39571" y="10092"/>
                    <a:pt x="39667" y="9424"/>
                    <a:pt x="39667" y="8724"/>
                  </a:cubicBezTo>
                  <a:cubicBezTo>
                    <a:pt x="39667" y="3885"/>
                    <a:pt x="35751" y="1"/>
                    <a:pt x="3094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1" name="Google Shape;4061;p82"/>
            <p:cNvSpPr/>
            <p:nvPr/>
          </p:nvSpPr>
          <p:spPr>
            <a:xfrm>
              <a:off x="6366282" y="3796726"/>
              <a:ext cx="50259" cy="15028"/>
            </a:xfrm>
            <a:custGeom>
              <a:rect b="b" l="l" r="r" t="t"/>
              <a:pathLst>
                <a:path extrusionOk="0" h="1019" w="3408">
                  <a:moveTo>
                    <a:pt x="1529" y="0"/>
                  </a:moveTo>
                  <a:lnTo>
                    <a:pt x="64" y="478"/>
                  </a:lnTo>
                  <a:cubicBezTo>
                    <a:pt x="1" y="478"/>
                    <a:pt x="1" y="541"/>
                    <a:pt x="64" y="573"/>
                  </a:cubicBezTo>
                  <a:cubicBezTo>
                    <a:pt x="128" y="637"/>
                    <a:pt x="224" y="637"/>
                    <a:pt x="287" y="637"/>
                  </a:cubicBezTo>
                  <a:lnTo>
                    <a:pt x="1592" y="414"/>
                  </a:lnTo>
                  <a:cubicBezTo>
                    <a:pt x="1592" y="414"/>
                    <a:pt x="2293" y="446"/>
                    <a:pt x="3248" y="1019"/>
                  </a:cubicBezTo>
                  <a:lnTo>
                    <a:pt x="3407" y="541"/>
                  </a:lnTo>
                  <a:cubicBezTo>
                    <a:pt x="3407" y="541"/>
                    <a:pt x="3121" y="223"/>
                    <a:pt x="3089" y="223"/>
                  </a:cubicBezTo>
                  <a:cubicBezTo>
                    <a:pt x="3025" y="159"/>
                    <a:pt x="1529" y="0"/>
                    <a:pt x="15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2" name="Google Shape;4062;p82"/>
            <p:cNvSpPr/>
            <p:nvPr/>
          </p:nvSpPr>
          <p:spPr>
            <a:xfrm>
              <a:off x="6362993" y="3794366"/>
              <a:ext cx="48844" cy="14099"/>
            </a:xfrm>
            <a:custGeom>
              <a:rect b="b" l="l" r="r" t="t"/>
              <a:pathLst>
                <a:path extrusionOk="0" h="956" w="3312">
                  <a:moveTo>
                    <a:pt x="1465" y="1"/>
                  </a:moveTo>
                  <a:lnTo>
                    <a:pt x="33" y="574"/>
                  </a:lnTo>
                  <a:cubicBezTo>
                    <a:pt x="1" y="574"/>
                    <a:pt x="1" y="606"/>
                    <a:pt x="33" y="638"/>
                  </a:cubicBezTo>
                  <a:cubicBezTo>
                    <a:pt x="128" y="701"/>
                    <a:pt x="192" y="733"/>
                    <a:pt x="287" y="733"/>
                  </a:cubicBezTo>
                  <a:lnTo>
                    <a:pt x="1561" y="415"/>
                  </a:lnTo>
                  <a:cubicBezTo>
                    <a:pt x="1561" y="415"/>
                    <a:pt x="2229" y="478"/>
                    <a:pt x="3184" y="956"/>
                  </a:cubicBezTo>
                  <a:lnTo>
                    <a:pt x="3312" y="383"/>
                  </a:lnTo>
                  <a:lnTo>
                    <a:pt x="2993" y="96"/>
                  </a:lnTo>
                  <a:lnTo>
                    <a:pt x="146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3" name="Google Shape;4063;p82"/>
            <p:cNvSpPr/>
            <p:nvPr/>
          </p:nvSpPr>
          <p:spPr>
            <a:xfrm>
              <a:off x="6358775" y="3786859"/>
              <a:ext cx="88750" cy="28256"/>
            </a:xfrm>
            <a:custGeom>
              <a:rect b="b" l="l" r="r" t="t"/>
              <a:pathLst>
                <a:path extrusionOk="0" h="1916" w="6018">
                  <a:moveTo>
                    <a:pt x="2070" y="0"/>
                  </a:moveTo>
                  <a:cubicBezTo>
                    <a:pt x="1910" y="0"/>
                    <a:pt x="1751" y="32"/>
                    <a:pt x="1624" y="128"/>
                  </a:cubicBezTo>
                  <a:lnTo>
                    <a:pt x="32" y="956"/>
                  </a:lnTo>
                  <a:cubicBezTo>
                    <a:pt x="0" y="956"/>
                    <a:pt x="0" y="987"/>
                    <a:pt x="0" y="1051"/>
                  </a:cubicBezTo>
                  <a:cubicBezTo>
                    <a:pt x="72" y="1123"/>
                    <a:pt x="144" y="1158"/>
                    <a:pt x="229" y="1158"/>
                  </a:cubicBezTo>
                  <a:cubicBezTo>
                    <a:pt x="257" y="1158"/>
                    <a:pt x="287" y="1155"/>
                    <a:pt x="319" y="1147"/>
                  </a:cubicBezTo>
                  <a:lnTo>
                    <a:pt x="1879" y="605"/>
                  </a:lnTo>
                  <a:lnTo>
                    <a:pt x="3152" y="1242"/>
                  </a:lnTo>
                  <a:cubicBezTo>
                    <a:pt x="3152" y="1242"/>
                    <a:pt x="3598" y="1751"/>
                    <a:pt x="4330" y="1879"/>
                  </a:cubicBezTo>
                  <a:cubicBezTo>
                    <a:pt x="4474" y="1904"/>
                    <a:pt x="4603" y="1915"/>
                    <a:pt x="4720" y="1915"/>
                  </a:cubicBezTo>
                  <a:cubicBezTo>
                    <a:pt x="5325" y="1915"/>
                    <a:pt x="5571" y="1624"/>
                    <a:pt x="5571" y="1624"/>
                  </a:cubicBezTo>
                  <a:cubicBezTo>
                    <a:pt x="6017" y="924"/>
                    <a:pt x="3216" y="0"/>
                    <a:pt x="32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4" name="Google Shape;4064;p82"/>
            <p:cNvSpPr/>
            <p:nvPr/>
          </p:nvSpPr>
          <p:spPr>
            <a:xfrm>
              <a:off x="6413240" y="3853063"/>
              <a:ext cx="8465" cy="36249"/>
            </a:xfrm>
            <a:custGeom>
              <a:rect b="b" l="l" r="r" t="t"/>
              <a:pathLst>
                <a:path extrusionOk="0" h="2458" w="574">
                  <a:moveTo>
                    <a:pt x="223" y="0"/>
                  </a:moveTo>
                  <a:lnTo>
                    <a:pt x="0" y="2388"/>
                  </a:lnTo>
                  <a:lnTo>
                    <a:pt x="287" y="2451"/>
                  </a:lnTo>
                  <a:cubicBezTo>
                    <a:pt x="299" y="2456"/>
                    <a:pt x="312" y="2458"/>
                    <a:pt x="325" y="2458"/>
                  </a:cubicBezTo>
                  <a:cubicBezTo>
                    <a:pt x="406" y="2458"/>
                    <a:pt x="478" y="2375"/>
                    <a:pt x="478" y="2292"/>
                  </a:cubicBezTo>
                  <a:cubicBezTo>
                    <a:pt x="573" y="1083"/>
                    <a:pt x="223" y="0"/>
                    <a:pt x="2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5" name="Google Shape;4065;p82"/>
            <p:cNvSpPr/>
            <p:nvPr/>
          </p:nvSpPr>
          <p:spPr>
            <a:xfrm>
              <a:off x="6322628" y="3848359"/>
              <a:ext cx="16915" cy="18331"/>
            </a:xfrm>
            <a:custGeom>
              <a:rect b="b" l="l" r="r" t="t"/>
              <a:pathLst>
                <a:path extrusionOk="0" h="1243" w="1147">
                  <a:moveTo>
                    <a:pt x="828" y="1"/>
                  </a:moveTo>
                  <a:cubicBezTo>
                    <a:pt x="828" y="1"/>
                    <a:pt x="669" y="1020"/>
                    <a:pt x="0" y="1242"/>
                  </a:cubicBezTo>
                  <a:cubicBezTo>
                    <a:pt x="478" y="1179"/>
                    <a:pt x="1114" y="701"/>
                    <a:pt x="1114" y="701"/>
                  </a:cubicBezTo>
                  <a:lnTo>
                    <a:pt x="1146" y="160"/>
                  </a:lnTo>
                  <a:lnTo>
                    <a:pt x="828" y="1"/>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6" name="Google Shape;4066;p82"/>
            <p:cNvSpPr/>
            <p:nvPr/>
          </p:nvSpPr>
          <p:spPr>
            <a:xfrm>
              <a:off x="6222622" y="4093634"/>
              <a:ext cx="231934" cy="135574"/>
            </a:xfrm>
            <a:custGeom>
              <a:rect b="b" l="l" r="r" t="t"/>
              <a:pathLst>
                <a:path extrusionOk="0" h="9193" w="15727">
                  <a:moveTo>
                    <a:pt x="11595" y="0"/>
                  </a:moveTo>
                  <a:cubicBezTo>
                    <a:pt x="7784" y="0"/>
                    <a:pt x="796" y="2089"/>
                    <a:pt x="796" y="2089"/>
                  </a:cubicBezTo>
                  <a:lnTo>
                    <a:pt x="0" y="4572"/>
                  </a:lnTo>
                  <a:cubicBezTo>
                    <a:pt x="0" y="4572"/>
                    <a:pt x="627" y="8361"/>
                    <a:pt x="2159" y="8361"/>
                  </a:cubicBezTo>
                  <a:cubicBezTo>
                    <a:pt x="2171" y="8361"/>
                    <a:pt x="2184" y="8361"/>
                    <a:pt x="2197" y="8360"/>
                  </a:cubicBezTo>
                  <a:cubicBezTo>
                    <a:pt x="2897" y="8360"/>
                    <a:pt x="3629" y="8297"/>
                    <a:pt x="4298" y="8169"/>
                  </a:cubicBezTo>
                  <a:cubicBezTo>
                    <a:pt x="4744" y="8074"/>
                    <a:pt x="5221" y="7978"/>
                    <a:pt x="5667" y="7851"/>
                  </a:cubicBezTo>
                  <a:cubicBezTo>
                    <a:pt x="6049" y="7724"/>
                    <a:pt x="6399" y="7628"/>
                    <a:pt x="6813" y="7501"/>
                  </a:cubicBezTo>
                  <a:cubicBezTo>
                    <a:pt x="7004" y="7405"/>
                    <a:pt x="7163" y="7373"/>
                    <a:pt x="7354" y="7310"/>
                  </a:cubicBezTo>
                  <a:lnTo>
                    <a:pt x="7354" y="7660"/>
                  </a:lnTo>
                  <a:cubicBezTo>
                    <a:pt x="7354" y="8042"/>
                    <a:pt x="7418" y="8519"/>
                    <a:pt x="7577" y="8997"/>
                  </a:cubicBezTo>
                  <a:cubicBezTo>
                    <a:pt x="7577" y="8997"/>
                    <a:pt x="7991" y="9092"/>
                    <a:pt x="8691" y="9124"/>
                  </a:cubicBezTo>
                  <a:cubicBezTo>
                    <a:pt x="9097" y="9164"/>
                    <a:pt x="9589" y="9192"/>
                    <a:pt x="10126" y="9192"/>
                  </a:cubicBezTo>
                  <a:cubicBezTo>
                    <a:pt x="10893" y="9192"/>
                    <a:pt x="11751" y="9134"/>
                    <a:pt x="12575" y="8965"/>
                  </a:cubicBezTo>
                  <a:cubicBezTo>
                    <a:pt x="12607" y="8965"/>
                    <a:pt x="12702" y="8933"/>
                    <a:pt x="12734" y="8933"/>
                  </a:cubicBezTo>
                  <a:cubicBezTo>
                    <a:pt x="13626" y="7532"/>
                    <a:pt x="15727" y="656"/>
                    <a:pt x="12734" y="83"/>
                  </a:cubicBezTo>
                  <a:cubicBezTo>
                    <a:pt x="12403" y="26"/>
                    <a:pt x="12019" y="0"/>
                    <a:pt x="11595"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7" name="Google Shape;4067;p82"/>
            <p:cNvSpPr/>
            <p:nvPr/>
          </p:nvSpPr>
          <p:spPr>
            <a:xfrm>
              <a:off x="6020264" y="4253076"/>
              <a:ext cx="268095" cy="96729"/>
            </a:xfrm>
            <a:custGeom>
              <a:rect b="b" l="l" r="r" t="t"/>
              <a:pathLst>
                <a:path extrusionOk="0" h="6559" w="18179">
                  <a:moveTo>
                    <a:pt x="18178" y="2547"/>
                  </a:moveTo>
                  <a:lnTo>
                    <a:pt x="17732" y="6558"/>
                  </a:lnTo>
                  <a:lnTo>
                    <a:pt x="15950" y="6558"/>
                  </a:lnTo>
                  <a:lnTo>
                    <a:pt x="8659" y="4235"/>
                  </a:lnTo>
                  <a:lnTo>
                    <a:pt x="3502" y="2611"/>
                  </a:lnTo>
                  <a:lnTo>
                    <a:pt x="3470" y="2611"/>
                  </a:lnTo>
                  <a:lnTo>
                    <a:pt x="3407" y="2611"/>
                  </a:lnTo>
                  <a:cubicBezTo>
                    <a:pt x="2770" y="2452"/>
                    <a:pt x="2133" y="2866"/>
                    <a:pt x="1974" y="3439"/>
                  </a:cubicBezTo>
                  <a:cubicBezTo>
                    <a:pt x="1974" y="3502"/>
                    <a:pt x="1974" y="3534"/>
                    <a:pt x="1942" y="3566"/>
                  </a:cubicBezTo>
                  <a:lnTo>
                    <a:pt x="1942" y="3725"/>
                  </a:lnTo>
                  <a:cubicBezTo>
                    <a:pt x="1942" y="4235"/>
                    <a:pt x="1942" y="4521"/>
                    <a:pt x="2993" y="5317"/>
                  </a:cubicBezTo>
                  <a:lnTo>
                    <a:pt x="1178" y="5667"/>
                  </a:lnTo>
                  <a:cubicBezTo>
                    <a:pt x="1115" y="5667"/>
                    <a:pt x="1083" y="5667"/>
                    <a:pt x="987" y="5635"/>
                  </a:cubicBezTo>
                  <a:cubicBezTo>
                    <a:pt x="860" y="5603"/>
                    <a:pt x="764" y="5572"/>
                    <a:pt x="669" y="5508"/>
                  </a:cubicBezTo>
                  <a:lnTo>
                    <a:pt x="669" y="5508"/>
                  </a:lnTo>
                  <a:cubicBezTo>
                    <a:pt x="160" y="5253"/>
                    <a:pt x="0" y="4712"/>
                    <a:pt x="0" y="4235"/>
                  </a:cubicBezTo>
                  <a:cubicBezTo>
                    <a:pt x="0" y="3884"/>
                    <a:pt x="64" y="3534"/>
                    <a:pt x="160" y="3248"/>
                  </a:cubicBezTo>
                  <a:cubicBezTo>
                    <a:pt x="191" y="3088"/>
                    <a:pt x="223" y="2961"/>
                    <a:pt x="287" y="2866"/>
                  </a:cubicBezTo>
                  <a:cubicBezTo>
                    <a:pt x="446" y="2324"/>
                    <a:pt x="478" y="1592"/>
                    <a:pt x="478" y="1147"/>
                  </a:cubicBezTo>
                  <a:cubicBezTo>
                    <a:pt x="478" y="0"/>
                    <a:pt x="1624" y="0"/>
                    <a:pt x="1783" y="0"/>
                  </a:cubicBezTo>
                  <a:cubicBezTo>
                    <a:pt x="2133" y="0"/>
                    <a:pt x="2770" y="478"/>
                    <a:pt x="2770" y="478"/>
                  </a:cubicBezTo>
                  <a:lnTo>
                    <a:pt x="9201" y="860"/>
                  </a:lnTo>
                  <a:lnTo>
                    <a:pt x="9201" y="860"/>
                  </a:lnTo>
                  <a:lnTo>
                    <a:pt x="15313" y="1210"/>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8" name="Google Shape;4068;p82"/>
            <p:cNvSpPr/>
            <p:nvPr/>
          </p:nvSpPr>
          <p:spPr>
            <a:xfrm>
              <a:off x="6142805" y="4085464"/>
              <a:ext cx="154008" cy="266782"/>
            </a:xfrm>
            <a:custGeom>
              <a:rect b="b" l="l" r="r" t="t"/>
              <a:pathLst>
                <a:path extrusionOk="0" h="18090" w="10443">
                  <a:moveTo>
                    <a:pt x="2070" y="0"/>
                  </a:moveTo>
                  <a:cubicBezTo>
                    <a:pt x="2070" y="0"/>
                    <a:pt x="1592" y="446"/>
                    <a:pt x="1146" y="1433"/>
                  </a:cubicBezTo>
                  <a:cubicBezTo>
                    <a:pt x="924" y="2006"/>
                    <a:pt x="669" y="2738"/>
                    <a:pt x="510" y="3661"/>
                  </a:cubicBezTo>
                  <a:cubicBezTo>
                    <a:pt x="637" y="4839"/>
                    <a:pt x="2038" y="8723"/>
                    <a:pt x="3502" y="11907"/>
                  </a:cubicBezTo>
                  <a:cubicBezTo>
                    <a:pt x="3271" y="11889"/>
                    <a:pt x="3030" y="11881"/>
                    <a:pt x="2787" y="11881"/>
                  </a:cubicBezTo>
                  <a:cubicBezTo>
                    <a:pt x="2158" y="11881"/>
                    <a:pt x="1515" y="11933"/>
                    <a:pt x="987" y="12002"/>
                  </a:cubicBezTo>
                  <a:cubicBezTo>
                    <a:pt x="987" y="12002"/>
                    <a:pt x="924" y="12066"/>
                    <a:pt x="828" y="12193"/>
                  </a:cubicBezTo>
                  <a:cubicBezTo>
                    <a:pt x="573" y="12639"/>
                    <a:pt x="0" y="13689"/>
                    <a:pt x="191" y="15058"/>
                  </a:cubicBezTo>
                  <a:cubicBezTo>
                    <a:pt x="255" y="15377"/>
                    <a:pt x="319" y="15695"/>
                    <a:pt x="478" y="16045"/>
                  </a:cubicBezTo>
                  <a:lnTo>
                    <a:pt x="573" y="16141"/>
                  </a:lnTo>
                  <a:cubicBezTo>
                    <a:pt x="1757" y="17324"/>
                    <a:pt x="4675" y="18090"/>
                    <a:pt x="7355" y="18090"/>
                  </a:cubicBezTo>
                  <a:cubicBezTo>
                    <a:pt x="8062" y="18090"/>
                    <a:pt x="8753" y="18036"/>
                    <a:pt x="9392" y="17923"/>
                  </a:cubicBezTo>
                  <a:cubicBezTo>
                    <a:pt x="10442" y="17032"/>
                    <a:pt x="9901" y="11143"/>
                    <a:pt x="9901" y="11111"/>
                  </a:cubicBezTo>
                  <a:cubicBezTo>
                    <a:pt x="9869" y="10474"/>
                    <a:pt x="9837" y="9806"/>
                    <a:pt x="9805" y="9169"/>
                  </a:cubicBezTo>
                  <a:cubicBezTo>
                    <a:pt x="9710" y="8086"/>
                    <a:pt x="9583" y="7036"/>
                    <a:pt x="9487" y="6176"/>
                  </a:cubicBezTo>
                  <a:cubicBezTo>
                    <a:pt x="9423" y="6017"/>
                    <a:pt x="9423" y="5858"/>
                    <a:pt x="9392" y="5731"/>
                  </a:cubicBezTo>
                  <a:lnTo>
                    <a:pt x="9392" y="5603"/>
                  </a:lnTo>
                  <a:cubicBezTo>
                    <a:pt x="9201" y="4330"/>
                    <a:pt x="9041" y="3470"/>
                    <a:pt x="9041" y="3470"/>
                  </a:cubicBezTo>
                  <a:lnTo>
                    <a:pt x="6399" y="2165"/>
                  </a:lnTo>
                  <a:lnTo>
                    <a:pt x="2070" y="0"/>
                  </a:ln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9" name="Google Shape;4069;p82"/>
            <p:cNvSpPr/>
            <p:nvPr/>
          </p:nvSpPr>
          <p:spPr>
            <a:xfrm>
              <a:off x="6149840" y="3891718"/>
              <a:ext cx="209414" cy="283344"/>
            </a:xfrm>
            <a:custGeom>
              <a:rect b="b" l="l" r="r" t="t"/>
              <a:pathLst>
                <a:path extrusionOk="0" h="19213" w="14200">
                  <a:moveTo>
                    <a:pt x="10835" y="1"/>
                  </a:moveTo>
                  <a:cubicBezTo>
                    <a:pt x="10264" y="1"/>
                    <a:pt x="9230" y="262"/>
                    <a:pt x="8055" y="945"/>
                  </a:cubicBezTo>
                  <a:cubicBezTo>
                    <a:pt x="5063" y="2632"/>
                    <a:pt x="892" y="6930"/>
                    <a:pt x="1" y="16862"/>
                  </a:cubicBezTo>
                  <a:cubicBezTo>
                    <a:pt x="1" y="16862"/>
                    <a:pt x="447" y="17499"/>
                    <a:pt x="1465" y="18136"/>
                  </a:cubicBezTo>
                  <a:cubicBezTo>
                    <a:pt x="1720" y="18231"/>
                    <a:pt x="1943" y="18390"/>
                    <a:pt x="2261" y="18518"/>
                  </a:cubicBezTo>
                  <a:cubicBezTo>
                    <a:pt x="2707" y="18709"/>
                    <a:pt x="3184" y="18868"/>
                    <a:pt x="3757" y="18995"/>
                  </a:cubicBezTo>
                  <a:cubicBezTo>
                    <a:pt x="4369" y="19126"/>
                    <a:pt x="5085" y="19212"/>
                    <a:pt x="5907" y="19212"/>
                  </a:cubicBezTo>
                  <a:cubicBezTo>
                    <a:pt x="6283" y="19212"/>
                    <a:pt x="6680" y="19194"/>
                    <a:pt x="7100" y="19154"/>
                  </a:cubicBezTo>
                  <a:cubicBezTo>
                    <a:pt x="7164" y="19122"/>
                    <a:pt x="7259" y="19122"/>
                    <a:pt x="7323" y="19122"/>
                  </a:cubicBezTo>
                  <a:cubicBezTo>
                    <a:pt x="7514" y="19091"/>
                    <a:pt x="7673" y="19091"/>
                    <a:pt x="7896" y="19027"/>
                  </a:cubicBezTo>
                  <a:cubicBezTo>
                    <a:pt x="8087" y="18995"/>
                    <a:pt x="8310" y="18963"/>
                    <a:pt x="8533" y="18868"/>
                  </a:cubicBezTo>
                  <a:cubicBezTo>
                    <a:pt x="8692" y="18836"/>
                    <a:pt x="8787" y="18804"/>
                    <a:pt x="8915" y="18772"/>
                  </a:cubicBezTo>
                  <a:cubicBezTo>
                    <a:pt x="11398" y="17849"/>
                    <a:pt x="13531" y="15684"/>
                    <a:pt x="12671" y="14347"/>
                  </a:cubicBezTo>
                  <a:cubicBezTo>
                    <a:pt x="12225" y="13679"/>
                    <a:pt x="10602" y="13901"/>
                    <a:pt x="9806" y="13392"/>
                  </a:cubicBezTo>
                  <a:cubicBezTo>
                    <a:pt x="9583" y="13265"/>
                    <a:pt x="9424" y="13074"/>
                    <a:pt x="9392" y="12787"/>
                  </a:cubicBezTo>
                  <a:cubicBezTo>
                    <a:pt x="9392" y="12596"/>
                    <a:pt x="9392" y="12405"/>
                    <a:pt x="9488" y="12119"/>
                  </a:cubicBezTo>
                  <a:cubicBezTo>
                    <a:pt x="9519" y="12023"/>
                    <a:pt x="9519" y="11960"/>
                    <a:pt x="9551" y="11832"/>
                  </a:cubicBezTo>
                  <a:cubicBezTo>
                    <a:pt x="9583" y="11673"/>
                    <a:pt x="9679" y="11418"/>
                    <a:pt x="9742" y="11227"/>
                  </a:cubicBezTo>
                  <a:cubicBezTo>
                    <a:pt x="9838" y="11100"/>
                    <a:pt x="9965" y="11036"/>
                    <a:pt x="10029" y="10909"/>
                  </a:cubicBezTo>
                  <a:cubicBezTo>
                    <a:pt x="10825" y="10018"/>
                    <a:pt x="11875" y="9476"/>
                    <a:pt x="12607" y="8776"/>
                  </a:cubicBezTo>
                  <a:lnTo>
                    <a:pt x="12735" y="8649"/>
                  </a:lnTo>
                  <a:cubicBezTo>
                    <a:pt x="13881" y="7503"/>
                    <a:pt x="14199" y="5879"/>
                    <a:pt x="14199" y="4510"/>
                  </a:cubicBezTo>
                  <a:lnTo>
                    <a:pt x="14199" y="4447"/>
                  </a:lnTo>
                  <a:cubicBezTo>
                    <a:pt x="14199" y="4065"/>
                    <a:pt x="14199" y="3746"/>
                    <a:pt x="14167" y="3491"/>
                  </a:cubicBezTo>
                  <a:cubicBezTo>
                    <a:pt x="14136" y="3014"/>
                    <a:pt x="14008" y="2568"/>
                    <a:pt x="13849" y="2154"/>
                  </a:cubicBezTo>
                  <a:cubicBezTo>
                    <a:pt x="13690" y="1741"/>
                    <a:pt x="13467" y="1327"/>
                    <a:pt x="13180" y="977"/>
                  </a:cubicBezTo>
                  <a:cubicBezTo>
                    <a:pt x="12735" y="404"/>
                    <a:pt x="12130" y="85"/>
                    <a:pt x="11493" y="21"/>
                  </a:cubicBezTo>
                  <a:lnTo>
                    <a:pt x="11079" y="21"/>
                  </a:lnTo>
                  <a:cubicBezTo>
                    <a:pt x="11012" y="8"/>
                    <a:pt x="10930" y="1"/>
                    <a:pt x="1083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0" name="Google Shape;4070;p82"/>
            <p:cNvSpPr/>
            <p:nvPr/>
          </p:nvSpPr>
          <p:spPr>
            <a:xfrm>
              <a:off x="6463472" y="3930063"/>
              <a:ext cx="42266" cy="42266"/>
            </a:xfrm>
            <a:custGeom>
              <a:rect b="b" l="l" r="r" t="t"/>
              <a:pathLst>
                <a:path extrusionOk="0" h="2866" w="2866">
                  <a:moveTo>
                    <a:pt x="2229" y="0"/>
                  </a:moveTo>
                  <a:lnTo>
                    <a:pt x="1210" y="350"/>
                  </a:lnTo>
                  <a:lnTo>
                    <a:pt x="701" y="573"/>
                  </a:lnTo>
                  <a:lnTo>
                    <a:pt x="1" y="796"/>
                  </a:lnTo>
                  <a:lnTo>
                    <a:pt x="32" y="1783"/>
                  </a:lnTo>
                  <a:lnTo>
                    <a:pt x="733" y="2865"/>
                  </a:lnTo>
                  <a:lnTo>
                    <a:pt x="2802" y="1210"/>
                  </a:lnTo>
                  <a:cubicBezTo>
                    <a:pt x="2866" y="1210"/>
                    <a:pt x="2866" y="1146"/>
                    <a:pt x="2866" y="1114"/>
                  </a:cubicBezTo>
                  <a:cubicBezTo>
                    <a:pt x="2866" y="1114"/>
                    <a:pt x="2866" y="1083"/>
                    <a:pt x="2770" y="955"/>
                  </a:cubicBezTo>
                  <a:cubicBezTo>
                    <a:pt x="2748" y="933"/>
                    <a:pt x="2693" y="910"/>
                    <a:pt x="2652" y="910"/>
                  </a:cubicBezTo>
                  <a:cubicBezTo>
                    <a:pt x="2635" y="910"/>
                    <a:pt x="2620" y="914"/>
                    <a:pt x="2611" y="923"/>
                  </a:cubicBezTo>
                  <a:lnTo>
                    <a:pt x="1338" y="1592"/>
                  </a:lnTo>
                  <a:lnTo>
                    <a:pt x="2643" y="764"/>
                  </a:lnTo>
                  <a:cubicBezTo>
                    <a:pt x="2643" y="732"/>
                    <a:pt x="2706" y="669"/>
                    <a:pt x="2706" y="637"/>
                  </a:cubicBezTo>
                  <a:lnTo>
                    <a:pt x="2706" y="605"/>
                  </a:lnTo>
                  <a:cubicBezTo>
                    <a:pt x="2663" y="583"/>
                    <a:pt x="2634" y="546"/>
                    <a:pt x="2599" y="546"/>
                  </a:cubicBezTo>
                  <a:cubicBezTo>
                    <a:pt x="2584" y="546"/>
                    <a:pt x="2567" y="553"/>
                    <a:pt x="2547" y="573"/>
                  </a:cubicBezTo>
                  <a:lnTo>
                    <a:pt x="1147" y="1210"/>
                  </a:lnTo>
                  <a:lnTo>
                    <a:pt x="2611" y="350"/>
                  </a:lnTo>
                  <a:cubicBezTo>
                    <a:pt x="2643" y="318"/>
                    <a:pt x="2706" y="287"/>
                    <a:pt x="2706" y="255"/>
                  </a:cubicBezTo>
                  <a:lnTo>
                    <a:pt x="2706" y="191"/>
                  </a:lnTo>
                  <a:cubicBezTo>
                    <a:pt x="2661" y="169"/>
                    <a:pt x="2616" y="146"/>
                    <a:pt x="2583" y="146"/>
                  </a:cubicBezTo>
                  <a:cubicBezTo>
                    <a:pt x="2569" y="146"/>
                    <a:pt x="2557" y="150"/>
                    <a:pt x="2547" y="159"/>
                  </a:cubicBezTo>
                  <a:lnTo>
                    <a:pt x="892" y="891"/>
                  </a:lnTo>
                  <a:lnTo>
                    <a:pt x="2293" y="191"/>
                  </a:lnTo>
                  <a:cubicBezTo>
                    <a:pt x="2324" y="159"/>
                    <a:pt x="2388" y="127"/>
                    <a:pt x="2388" y="96"/>
                  </a:cubicBezTo>
                  <a:lnTo>
                    <a:pt x="2388" y="32"/>
                  </a:lnTo>
                  <a:cubicBezTo>
                    <a:pt x="2324" y="0"/>
                    <a:pt x="2261" y="0"/>
                    <a:pt x="222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1" name="Google Shape;4071;p82"/>
            <p:cNvSpPr/>
            <p:nvPr/>
          </p:nvSpPr>
          <p:spPr>
            <a:xfrm>
              <a:off x="6398684" y="3978879"/>
              <a:ext cx="30999" cy="79386"/>
            </a:xfrm>
            <a:custGeom>
              <a:rect b="b" l="l" r="r" t="t"/>
              <a:pathLst>
                <a:path extrusionOk="0" h="5383" w="2102">
                  <a:moveTo>
                    <a:pt x="605" y="1"/>
                  </a:moveTo>
                  <a:cubicBezTo>
                    <a:pt x="573" y="1"/>
                    <a:pt x="478" y="33"/>
                    <a:pt x="446" y="65"/>
                  </a:cubicBezTo>
                  <a:cubicBezTo>
                    <a:pt x="414" y="65"/>
                    <a:pt x="350" y="160"/>
                    <a:pt x="319" y="192"/>
                  </a:cubicBezTo>
                  <a:cubicBezTo>
                    <a:pt x="96" y="638"/>
                    <a:pt x="0" y="1656"/>
                    <a:pt x="128" y="2771"/>
                  </a:cubicBezTo>
                  <a:cubicBezTo>
                    <a:pt x="159" y="3153"/>
                    <a:pt x="255" y="3471"/>
                    <a:pt x="319" y="3789"/>
                  </a:cubicBezTo>
                  <a:cubicBezTo>
                    <a:pt x="567" y="4753"/>
                    <a:pt x="907" y="5382"/>
                    <a:pt x="1249" y="5382"/>
                  </a:cubicBezTo>
                  <a:cubicBezTo>
                    <a:pt x="1257" y="5382"/>
                    <a:pt x="1265" y="5382"/>
                    <a:pt x="1274" y="5381"/>
                  </a:cubicBezTo>
                  <a:cubicBezTo>
                    <a:pt x="1751" y="5317"/>
                    <a:pt x="2101" y="4299"/>
                    <a:pt x="1560" y="2898"/>
                  </a:cubicBezTo>
                  <a:cubicBezTo>
                    <a:pt x="1465" y="2739"/>
                    <a:pt x="1433" y="2611"/>
                    <a:pt x="1401" y="2452"/>
                  </a:cubicBezTo>
                  <a:cubicBezTo>
                    <a:pt x="987" y="1338"/>
                    <a:pt x="828" y="192"/>
                    <a:pt x="637" y="33"/>
                  </a:cubicBezTo>
                  <a:cubicBezTo>
                    <a:pt x="637" y="1"/>
                    <a:pt x="605" y="1"/>
                    <a:pt x="60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2" name="Google Shape;4072;p82"/>
            <p:cNvSpPr/>
            <p:nvPr/>
          </p:nvSpPr>
          <p:spPr>
            <a:xfrm>
              <a:off x="6263002" y="3902470"/>
              <a:ext cx="154465" cy="170835"/>
            </a:xfrm>
            <a:custGeom>
              <a:rect b="b" l="l" r="r" t="t"/>
              <a:pathLst>
                <a:path extrusionOk="0" h="11584" w="10474">
                  <a:moveTo>
                    <a:pt x="2752" y="1"/>
                  </a:moveTo>
                  <a:cubicBezTo>
                    <a:pt x="2630" y="1"/>
                    <a:pt x="2509" y="9"/>
                    <a:pt x="2388" y="25"/>
                  </a:cubicBezTo>
                  <a:cubicBezTo>
                    <a:pt x="1878" y="120"/>
                    <a:pt x="1401" y="407"/>
                    <a:pt x="1019" y="789"/>
                  </a:cubicBezTo>
                  <a:cubicBezTo>
                    <a:pt x="573" y="1234"/>
                    <a:pt x="159" y="1744"/>
                    <a:pt x="64" y="2285"/>
                  </a:cubicBezTo>
                  <a:cubicBezTo>
                    <a:pt x="0" y="2380"/>
                    <a:pt x="0" y="2476"/>
                    <a:pt x="0" y="2540"/>
                  </a:cubicBezTo>
                  <a:cubicBezTo>
                    <a:pt x="159" y="6169"/>
                    <a:pt x="2674" y="10785"/>
                    <a:pt x="2674" y="10785"/>
                  </a:cubicBezTo>
                  <a:cubicBezTo>
                    <a:pt x="2674" y="10785"/>
                    <a:pt x="2770" y="10817"/>
                    <a:pt x="2929" y="10944"/>
                  </a:cubicBezTo>
                  <a:cubicBezTo>
                    <a:pt x="3152" y="11103"/>
                    <a:pt x="3629" y="11358"/>
                    <a:pt x="4393" y="11453"/>
                  </a:cubicBezTo>
                  <a:cubicBezTo>
                    <a:pt x="4789" y="11532"/>
                    <a:pt x="5249" y="11584"/>
                    <a:pt x="5781" y="11584"/>
                  </a:cubicBezTo>
                  <a:cubicBezTo>
                    <a:pt x="6962" y="11584"/>
                    <a:pt x="8498" y="11330"/>
                    <a:pt x="10474" y="10562"/>
                  </a:cubicBezTo>
                  <a:cubicBezTo>
                    <a:pt x="10315" y="10562"/>
                    <a:pt x="10155" y="10435"/>
                    <a:pt x="10028" y="10276"/>
                  </a:cubicBezTo>
                  <a:cubicBezTo>
                    <a:pt x="9964" y="10148"/>
                    <a:pt x="9837" y="9957"/>
                    <a:pt x="9773" y="9702"/>
                  </a:cubicBezTo>
                  <a:cubicBezTo>
                    <a:pt x="9678" y="9511"/>
                    <a:pt x="9646" y="9289"/>
                    <a:pt x="9550" y="9034"/>
                  </a:cubicBezTo>
                  <a:cubicBezTo>
                    <a:pt x="9487" y="8716"/>
                    <a:pt x="9391" y="8397"/>
                    <a:pt x="9359" y="8047"/>
                  </a:cubicBezTo>
                  <a:cubicBezTo>
                    <a:pt x="9200" y="6901"/>
                    <a:pt x="9328" y="5882"/>
                    <a:pt x="9550" y="5468"/>
                  </a:cubicBezTo>
                  <a:lnTo>
                    <a:pt x="9678" y="5341"/>
                  </a:lnTo>
                  <a:cubicBezTo>
                    <a:pt x="9646" y="5341"/>
                    <a:pt x="9487" y="5373"/>
                    <a:pt x="9232" y="5468"/>
                  </a:cubicBezTo>
                  <a:cubicBezTo>
                    <a:pt x="9073" y="5532"/>
                    <a:pt x="8882" y="5564"/>
                    <a:pt x="8691" y="5659"/>
                  </a:cubicBezTo>
                  <a:cubicBezTo>
                    <a:pt x="7959" y="5882"/>
                    <a:pt x="6940" y="6296"/>
                    <a:pt x="5858" y="6806"/>
                  </a:cubicBezTo>
                  <a:cubicBezTo>
                    <a:pt x="5667" y="4704"/>
                    <a:pt x="5348" y="2285"/>
                    <a:pt x="4775" y="1107"/>
                  </a:cubicBezTo>
                  <a:cubicBezTo>
                    <a:pt x="4712" y="948"/>
                    <a:pt x="4584" y="789"/>
                    <a:pt x="4425" y="630"/>
                  </a:cubicBezTo>
                  <a:cubicBezTo>
                    <a:pt x="3973" y="204"/>
                    <a:pt x="3366" y="1"/>
                    <a:pt x="2752"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3" name="Google Shape;4073;p82"/>
            <p:cNvSpPr/>
            <p:nvPr/>
          </p:nvSpPr>
          <p:spPr>
            <a:xfrm>
              <a:off x="6400085" y="3938971"/>
              <a:ext cx="82173" cy="95328"/>
            </a:xfrm>
            <a:custGeom>
              <a:rect b="b" l="l" r="r" t="t"/>
              <a:pathLst>
                <a:path extrusionOk="0" h="6464" w="5572">
                  <a:moveTo>
                    <a:pt x="5572" y="1402"/>
                  </a:moveTo>
                  <a:cubicBezTo>
                    <a:pt x="5572" y="1593"/>
                    <a:pt x="5508" y="1752"/>
                    <a:pt x="5413" y="1911"/>
                  </a:cubicBezTo>
                  <a:cubicBezTo>
                    <a:pt x="5158" y="2229"/>
                    <a:pt x="4808" y="2452"/>
                    <a:pt x="4394" y="2548"/>
                  </a:cubicBezTo>
                  <a:lnTo>
                    <a:pt x="3917" y="2675"/>
                  </a:lnTo>
                  <a:lnTo>
                    <a:pt x="3917" y="2675"/>
                  </a:lnTo>
                  <a:lnTo>
                    <a:pt x="3917" y="2675"/>
                  </a:lnTo>
                  <a:lnTo>
                    <a:pt x="3917" y="2675"/>
                  </a:lnTo>
                  <a:lnTo>
                    <a:pt x="3917" y="2675"/>
                  </a:lnTo>
                  <a:cubicBezTo>
                    <a:pt x="3439" y="3025"/>
                    <a:pt x="2961" y="3471"/>
                    <a:pt x="2548" y="3853"/>
                  </a:cubicBezTo>
                  <a:lnTo>
                    <a:pt x="2548" y="3853"/>
                  </a:lnTo>
                  <a:cubicBezTo>
                    <a:pt x="2102" y="4299"/>
                    <a:pt x="1688" y="4744"/>
                    <a:pt x="1338" y="5158"/>
                  </a:cubicBezTo>
                  <a:cubicBezTo>
                    <a:pt x="956" y="5604"/>
                    <a:pt x="574" y="6050"/>
                    <a:pt x="224" y="6463"/>
                  </a:cubicBezTo>
                  <a:cubicBezTo>
                    <a:pt x="224" y="6400"/>
                    <a:pt x="192" y="6304"/>
                    <a:pt x="192" y="6241"/>
                  </a:cubicBezTo>
                  <a:cubicBezTo>
                    <a:pt x="160" y="6081"/>
                    <a:pt x="96" y="5922"/>
                    <a:pt x="96" y="5731"/>
                  </a:cubicBezTo>
                  <a:cubicBezTo>
                    <a:pt x="96" y="5636"/>
                    <a:pt x="64" y="5572"/>
                    <a:pt x="64" y="5445"/>
                  </a:cubicBezTo>
                  <a:cubicBezTo>
                    <a:pt x="33" y="4967"/>
                    <a:pt x="1" y="4522"/>
                    <a:pt x="33" y="4140"/>
                  </a:cubicBezTo>
                  <a:lnTo>
                    <a:pt x="33" y="4012"/>
                  </a:lnTo>
                  <a:cubicBezTo>
                    <a:pt x="33" y="3853"/>
                    <a:pt x="64" y="3726"/>
                    <a:pt x="64" y="3630"/>
                  </a:cubicBezTo>
                  <a:lnTo>
                    <a:pt x="64" y="3503"/>
                  </a:lnTo>
                  <a:lnTo>
                    <a:pt x="64" y="3503"/>
                  </a:lnTo>
                  <a:cubicBezTo>
                    <a:pt x="64" y="3407"/>
                    <a:pt x="96" y="3344"/>
                    <a:pt x="96" y="3248"/>
                  </a:cubicBezTo>
                  <a:cubicBezTo>
                    <a:pt x="160" y="3089"/>
                    <a:pt x="192" y="2993"/>
                    <a:pt x="255" y="2866"/>
                  </a:cubicBezTo>
                  <a:cubicBezTo>
                    <a:pt x="383" y="2834"/>
                    <a:pt x="510" y="2739"/>
                    <a:pt x="638" y="2707"/>
                  </a:cubicBezTo>
                  <a:cubicBezTo>
                    <a:pt x="669" y="2707"/>
                    <a:pt x="669" y="2675"/>
                    <a:pt x="701" y="2675"/>
                  </a:cubicBezTo>
                  <a:cubicBezTo>
                    <a:pt x="1020" y="2516"/>
                    <a:pt x="1338" y="2293"/>
                    <a:pt x="1688" y="2102"/>
                  </a:cubicBezTo>
                  <a:cubicBezTo>
                    <a:pt x="2070" y="1911"/>
                    <a:pt x="2452" y="1656"/>
                    <a:pt x="2898" y="1402"/>
                  </a:cubicBezTo>
                  <a:lnTo>
                    <a:pt x="2930" y="1306"/>
                  </a:lnTo>
                  <a:cubicBezTo>
                    <a:pt x="3089" y="1020"/>
                    <a:pt x="3280" y="797"/>
                    <a:pt x="3534" y="638"/>
                  </a:cubicBezTo>
                  <a:cubicBezTo>
                    <a:pt x="3662" y="542"/>
                    <a:pt x="3757" y="447"/>
                    <a:pt x="3917" y="351"/>
                  </a:cubicBezTo>
                  <a:cubicBezTo>
                    <a:pt x="4044" y="256"/>
                    <a:pt x="4203" y="192"/>
                    <a:pt x="4330" y="160"/>
                  </a:cubicBezTo>
                  <a:cubicBezTo>
                    <a:pt x="4712" y="1"/>
                    <a:pt x="5126" y="160"/>
                    <a:pt x="5317" y="542"/>
                  </a:cubicBezTo>
                  <a:lnTo>
                    <a:pt x="5508" y="892"/>
                  </a:lnTo>
                  <a:cubicBezTo>
                    <a:pt x="5572" y="1115"/>
                    <a:pt x="5572" y="1243"/>
                    <a:pt x="5572" y="140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4" name="Google Shape;4074;p82"/>
            <p:cNvSpPr/>
            <p:nvPr/>
          </p:nvSpPr>
          <p:spPr>
            <a:xfrm>
              <a:off x="6330607" y="4166682"/>
              <a:ext cx="67145" cy="39450"/>
            </a:xfrm>
            <a:custGeom>
              <a:rect b="b" l="l" r="r" t="t"/>
              <a:pathLst>
                <a:path extrusionOk="0" h="2675" w="4553">
                  <a:moveTo>
                    <a:pt x="4553" y="1"/>
                  </a:moveTo>
                  <a:lnTo>
                    <a:pt x="4553" y="1"/>
                  </a:lnTo>
                  <a:cubicBezTo>
                    <a:pt x="4480" y="25"/>
                    <a:pt x="4426" y="86"/>
                    <a:pt x="4362" y="86"/>
                  </a:cubicBezTo>
                  <a:cubicBezTo>
                    <a:pt x="4342" y="86"/>
                    <a:pt x="4321" y="80"/>
                    <a:pt x="4298" y="65"/>
                  </a:cubicBezTo>
                  <a:cubicBezTo>
                    <a:pt x="4266" y="96"/>
                    <a:pt x="4234" y="96"/>
                    <a:pt x="4171" y="160"/>
                  </a:cubicBezTo>
                  <a:cubicBezTo>
                    <a:pt x="4139" y="192"/>
                    <a:pt x="4107" y="192"/>
                    <a:pt x="4075" y="224"/>
                  </a:cubicBezTo>
                  <a:cubicBezTo>
                    <a:pt x="3852" y="383"/>
                    <a:pt x="3629" y="510"/>
                    <a:pt x="3438" y="638"/>
                  </a:cubicBezTo>
                  <a:cubicBezTo>
                    <a:pt x="3311" y="669"/>
                    <a:pt x="3216" y="733"/>
                    <a:pt x="3152" y="797"/>
                  </a:cubicBezTo>
                  <a:cubicBezTo>
                    <a:pt x="3120" y="829"/>
                    <a:pt x="3056" y="829"/>
                    <a:pt x="3025" y="860"/>
                  </a:cubicBezTo>
                  <a:cubicBezTo>
                    <a:pt x="2993" y="860"/>
                    <a:pt x="2961" y="892"/>
                    <a:pt x="2897" y="892"/>
                  </a:cubicBezTo>
                  <a:cubicBezTo>
                    <a:pt x="2802" y="956"/>
                    <a:pt x="2706" y="1020"/>
                    <a:pt x="2579" y="1051"/>
                  </a:cubicBezTo>
                  <a:cubicBezTo>
                    <a:pt x="2547" y="1115"/>
                    <a:pt x="2515" y="1115"/>
                    <a:pt x="2483" y="1147"/>
                  </a:cubicBezTo>
                  <a:cubicBezTo>
                    <a:pt x="2420" y="1179"/>
                    <a:pt x="2388" y="1179"/>
                    <a:pt x="2356" y="1211"/>
                  </a:cubicBezTo>
                  <a:cubicBezTo>
                    <a:pt x="1910" y="1465"/>
                    <a:pt x="1433" y="1720"/>
                    <a:pt x="955" y="1911"/>
                  </a:cubicBezTo>
                  <a:cubicBezTo>
                    <a:pt x="923" y="1911"/>
                    <a:pt x="892" y="1943"/>
                    <a:pt x="828" y="1943"/>
                  </a:cubicBezTo>
                  <a:cubicBezTo>
                    <a:pt x="796" y="1975"/>
                    <a:pt x="732" y="1975"/>
                    <a:pt x="669" y="2038"/>
                  </a:cubicBezTo>
                  <a:cubicBezTo>
                    <a:pt x="637" y="2070"/>
                    <a:pt x="573" y="2070"/>
                    <a:pt x="510" y="2102"/>
                  </a:cubicBezTo>
                  <a:cubicBezTo>
                    <a:pt x="350" y="2197"/>
                    <a:pt x="159" y="2229"/>
                    <a:pt x="0" y="2293"/>
                  </a:cubicBezTo>
                  <a:lnTo>
                    <a:pt x="0" y="2675"/>
                  </a:lnTo>
                  <a:cubicBezTo>
                    <a:pt x="764" y="2388"/>
                    <a:pt x="3056" y="1497"/>
                    <a:pt x="4553"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5" name="Google Shape;4075;p82"/>
            <p:cNvSpPr/>
            <p:nvPr/>
          </p:nvSpPr>
          <p:spPr>
            <a:xfrm>
              <a:off x="6347036" y="4225379"/>
              <a:ext cx="81701" cy="124425"/>
            </a:xfrm>
            <a:custGeom>
              <a:rect b="b" l="l" r="r" t="t"/>
              <a:pathLst>
                <a:path extrusionOk="0" h="8437" w="5540">
                  <a:moveTo>
                    <a:pt x="5540" y="8245"/>
                  </a:moveTo>
                  <a:cubicBezTo>
                    <a:pt x="5540" y="8309"/>
                    <a:pt x="5508" y="8341"/>
                    <a:pt x="5508" y="8436"/>
                  </a:cubicBezTo>
                  <a:lnTo>
                    <a:pt x="796" y="8436"/>
                  </a:lnTo>
                  <a:cubicBezTo>
                    <a:pt x="446" y="8436"/>
                    <a:pt x="96" y="8150"/>
                    <a:pt x="32" y="7800"/>
                  </a:cubicBezTo>
                  <a:cubicBezTo>
                    <a:pt x="32" y="7704"/>
                    <a:pt x="0" y="7609"/>
                    <a:pt x="0" y="7513"/>
                  </a:cubicBezTo>
                  <a:cubicBezTo>
                    <a:pt x="0" y="6845"/>
                    <a:pt x="478" y="6335"/>
                    <a:pt x="478" y="6335"/>
                  </a:cubicBezTo>
                  <a:cubicBezTo>
                    <a:pt x="605" y="4298"/>
                    <a:pt x="446" y="2101"/>
                    <a:pt x="191" y="159"/>
                  </a:cubicBezTo>
                  <a:cubicBezTo>
                    <a:pt x="1210" y="223"/>
                    <a:pt x="2706" y="287"/>
                    <a:pt x="4075" y="0"/>
                  </a:cubicBezTo>
                  <a:lnTo>
                    <a:pt x="4075" y="0"/>
                  </a:lnTo>
                  <a:lnTo>
                    <a:pt x="3916" y="541"/>
                  </a:lnTo>
                  <a:lnTo>
                    <a:pt x="2261" y="6335"/>
                  </a:lnTo>
                  <a:cubicBezTo>
                    <a:pt x="2229" y="6495"/>
                    <a:pt x="2261" y="6654"/>
                    <a:pt x="2420" y="6717"/>
                  </a:cubicBezTo>
                  <a:cubicBezTo>
                    <a:pt x="3120" y="7195"/>
                    <a:pt x="3057" y="7481"/>
                    <a:pt x="4330" y="7800"/>
                  </a:cubicBezTo>
                  <a:cubicBezTo>
                    <a:pt x="4426" y="7832"/>
                    <a:pt x="4553" y="7832"/>
                    <a:pt x="4617" y="7863"/>
                  </a:cubicBezTo>
                  <a:cubicBezTo>
                    <a:pt x="4617" y="7863"/>
                    <a:pt x="4903" y="7832"/>
                    <a:pt x="4967" y="7832"/>
                  </a:cubicBezTo>
                  <a:cubicBezTo>
                    <a:pt x="5285" y="7832"/>
                    <a:pt x="5540" y="7991"/>
                    <a:pt x="5540" y="824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6" name="Google Shape;4076;p82"/>
            <p:cNvSpPr/>
            <p:nvPr/>
          </p:nvSpPr>
          <p:spPr>
            <a:xfrm>
              <a:off x="6281304" y="4104238"/>
              <a:ext cx="70670" cy="109884"/>
            </a:xfrm>
            <a:custGeom>
              <a:rect b="b" l="l" r="r" t="t"/>
              <a:pathLst>
                <a:path extrusionOk="0" h="7451" w="4792">
                  <a:moveTo>
                    <a:pt x="3758" y="0"/>
                  </a:moveTo>
                  <a:cubicBezTo>
                    <a:pt x="3757" y="0"/>
                    <a:pt x="3757" y="0"/>
                    <a:pt x="3757" y="1"/>
                  </a:cubicBezTo>
                  <a:cubicBezTo>
                    <a:pt x="4617" y="1338"/>
                    <a:pt x="2452" y="3503"/>
                    <a:pt x="1" y="4426"/>
                  </a:cubicBezTo>
                  <a:cubicBezTo>
                    <a:pt x="128" y="5317"/>
                    <a:pt x="223" y="6336"/>
                    <a:pt x="351" y="7450"/>
                  </a:cubicBezTo>
                  <a:cubicBezTo>
                    <a:pt x="828" y="7323"/>
                    <a:pt x="1274" y="7259"/>
                    <a:pt x="1720" y="7132"/>
                  </a:cubicBezTo>
                  <a:lnTo>
                    <a:pt x="1720" y="7100"/>
                  </a:lnTo>
                  <a:cubicBezTo>
                    <a:pt x="1369" y="5795"/>
                    <a:pt x="1720" y="4394"/>
                    <a:pt x="2707" y="3471"/>
                  </a:cubicBezTo>
                  <a:cubicBezTo>
                    <a:pt x="2961" y="3184"/>
                    <a:pt x="3280" y="2930"/>
                    <a:pt x="3534" y="2611"/>
                  </a:cubicBezTo>
                  <a:cubicBezTo>
                    <a:pt x="4792" y="1228"/>
                    <a:pt x="3783" y="0"/>
                    <a:pt x="3758"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7" name="Google Shape;4077;p82"/>
            <p:cNvSpPr/>
            <p:nvPr/>
          </p:nvSpPr>
          <p:spPr>
            <a:xfrm>
              <a:off x="6312290" y="3850247"/>
              <a:ext cx="79356" cy="107052"/>
            </a:xfrm>
            <a:custGeom>
              <a:rect b="b" l="l" r="r" t="t"/>
              <a:pathLst>
                <a:path extrusionOk="0" h="7259" w="5381">
                  <a:moveTo>
                    <a:pt x="3312" y="0"/>
                  </a:moveTo>
                  <a:cubicBezTo>
                    <a:pt x="3312" y="0"/>
                    <a:pt x="2993" y="478"/>
                    <a:pt x="2516" y="1051"/>
                  </a:cubicBezTo>
                  <a:cubicBezTo>
                    <a:pt x="2102" y="1465"/>
                    <a:pt x="1656" y="2006"/>
                    <a:pt x="1115" y="2356"/>
                  </a:cubicBezTo>
                  <a:cubicBezTo>
                    <a:pt x="797" y="2579"/>
                    <a:pt x="446" y="2802"/>
                    <a:pt x="128" y="2833"/>
                  </a:cubicBezTo>
                  <a:lnTo>
                    <a:pt x="1" y="2833"/>
                  </a:lnTo>
                  <a:cubicBezTo>
                    <a:pt x="128" y="2865"/>
                    <a:pt x="1688" y="3502"/>
                    <a:pt x="2038" y="4935"/>
                  </a:cubicBezTo>
                  <a:cubicBezTo>
                    <a:pt x="2388" y="6399"/>
                    <a:pt x="3152" y="7195"/>
                    <a:pt x="3152" y="7259"/>
                  </a:cubicBezTo>
                  <a:cubicBezTo>
                    <a:pt x="3152" y="6877"/>
                    <a:pt x="3152" y="6558"/>
                    <a:pt x="3121" y="6303"/>
                  </a:cubicBezTo>
                  <a:cubicBezTo>
                    <a:pt x="3025" y="5667"/>
                    <a:pt x="3152" y="4966"/>
                    <a:pt x="3439" y="4425"/>
                  </a:cubicBezTo>
                  <a:lnTo>
                    <a:pt x="3821" y="4234"/>
                  </a:lnTo>
                  <a:cubicBezTo>
                    <a:pt x="3980" y="4139"/>
                    <a:pt x="4076" y="3980"/>
                    <a:pt x="4076" y="3820"/>
                  </a:cubicBezTo>
                  <a:lnTo>
                    <a:pt x="4076" y="3629"/>
                  </a:lnTo>
                  <a:lnTo>
                    <a:pt x="4076" y="3534"/>
                  </a:lnTo>
                  <a:lnTo>
                    <a:pt x="4840" y="2706"/>
                  </a:lnTo>
                  <a:lnTo>
                    <a:pt x="5381" y="2069"/>
                  </a:lnTo>
                  <a:lnTo>
                    <a:pt x="3312" y="0"/>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8" name="Google Shape;4078;p82"/>
            <p:cNvSpPr/>
            <p:nvPr/>
          </p:nvSpPr>
          <p:spPr>
            <a:xfrm>
              <a:off x="6172375" y="4152597"/>
              <a:ext cx="11754" cy="12226"/>
            </a:xfrm>
            <a:custGeom>
              <a:rect b="b" l="l" r="r" t="t"/>
              <a:pathLst>
                <a:path extrusionOk="0" h="829" w="797">
                  <a:moveTo>
                    <a:pt x="701" y="1"/>
                  </a:moveTo>
                  <a:lnTo>
                    <a:pt x="1" y="447"/>
                  </a:lnTo>
                  <a:cubicBezTo>
                    <a:pt x="224" y="542"/>
                    <a:pt x="447" y="701"/>
                    <a:pt x="797" y="829"/>
                  </a:cubicBezTo>
                  <a:lnTo>
                    <a:pt x="701"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9" name="Google Shape;4079;p82"/>
            <p:cNvSpPr/>
            <p:nvPr/>
          </p:nvSpPr>
          <p:spPr>
            <a:xfrm>
              <a:off x="6257825" y="4164809"/>
              <a:ext cx="17859" cy="9409"/>
            </a:xfrm>
            <a:custGeom>
              <a:rect b="b" l="l" r="r" t="t"/>
              <a:pathLst>
                <a:path extrusionOk="0" h="638" w="1211">
                  <a:moveTo>
                    <a:pt x="510" y="1"/>
                  </a:moveTo>
                  <a:lnTo>
                    <a:pt x="1" y="637"/>
                  </a:lnTo>
                  <a:cubicBezTo>
                    <a:pt x="192" y="605"/>
                    <a:pt x="351" y="605"/>
                    <a:pt x="574" y="574"/>
                  </a:cubicBezTo>
                  <a:cubicBezTo>
                    <a:pt x="765" y="510"/>
                    <a:pt x="988" y="478"/>
                    <a:pt x="1211" y="414"/>
                  </a:cubicBezTo>
                  <a:lnTo>
                    <a:pt x="510" y="1"/>
                  </a:lnTo>
                  <a:close/>
                </a:path>
              </a:pathLst>
            </a:custGeom>
            <a:solidFill>
              <a:srgbClr val="7B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0" name="Google Shape;4080;p82"/>
            <p:cNvSpPr/>
            <p:nvPr/>
          </p:nvSpPr>
          <p:spPr>
            <a:xfrm>
              <a:off x="6330135" y="3817845"/>
              <a:ext cx="90151" cy="30911"/>
            </a:xfrm>
            <a:custGeom>
              <a:rect b="b" l="l" r="r" t="t"/>
              <a:pathLst>
                <a:path extrusionOk="0" h="2096" w="6113">
                  <a:moveTo>
                    <a:pt x="3815" y="0"/>
                  </a:moveTo>
                  <a:cubicBezTo>
                    <a:pt x="2084" y="0"/>
                    <a:pt x="807" y="501"/>
                    <a:pt x="319" y="733"/>
                  </a:cubicBezTo>
                  <a:cubicBezTo>
                    <a:pt x="191" y="796"/>
                    <a:pt x="128" y="924"/>
                    <a:pt x="64" y="1051"/>
                  </a:cubicBezTo>
                  <a:cubicBezTo>
                    <a:pt x="32" y="1242"/>
                    <a:pt x="0" y="1592"/>
                    <a:pt x="64" y="1974"/>
                  </a:cubicBezTo>
                  <a:cubicBezTo>
                    <a:pt x="64" y="2043"/>
                    <a:pt x="130" y="2095"/>
                    <a:pt x="215" y="2095"/>
                  </a:cubicBezTo>
                  <a:cubicBezTo>
                    <a:pt x="248" y="2095"/>
                    <a:pt x="283" y="2088"/>
                    <a:pt x="319" y="2070"/>
                  </a:cubicBezTo>
                  <a:cubicBezTo>
                    <a:pt x="1708" y="1449"/>
                    <a:pt x="3195" y="1313"/>
                    <a:pt x="4311" y="1313"/>
                  </a:cubicBezTo>
                  <a:cubicBezTo>
                    <a:pt x="4626" y="1313"/>
                    <a:pt x="4912" y="1324"/>
                    <a:pt x="5158" y="1338"/>
                  </a:cubicBezTo>
                  <a:cubicBezTo>
                    <a:pt x="5444" y="1338"/>
                    <a:pt x="5635" y="1369"/>
                    <a:pt x="5794" y="1369"/>
                  </a:cubicBezTo>
                  <a:cubicBezTo>
                    <a:pt x="5922" y="1369"/>
                    <a:pt x="6081" y="1274"/>
                    <a:pt x="6081" y="1115"/>
                  </a:cubicBezTo>
                  <a:cubicBezTo>
                    <a:pt x="6113" y="860"/>
                    <a:pt x="6081" y="414"/>
                    <a:pt x="5699" y="223"/>
                  </a:cubicBezTo>
                  <a:cubicBezTo>
                    <a:pt x="5540" y="160"/>
                    <a:pt x="5317" y="128"/>
                    <a:pt x="5126" y="96"/>
                  </a:cubicBezTo>
                  <a:cubicBezTo>
                    <a:pt x="4666" y="29"/>
                    <a:pt x="4228" y="0"/>
                    <a:pt x="3815" y="0"/>
                  </a:cubicBezTo>
                  <a:close/>
                </a:path>
              </a:pathLst>
            </a:custGeom>
            <a:solidFill>
              <a:srgbClr val="CBBAB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1" name="Google Shape;4081;p82"/>
            <p:cNvSpPr/>
            <p:nvPr/>
          </p:nvSpPr>
          <p:spPr>
            <a:xfrm>
              <a:off x="6334825" y="3797758"/>
              <a:ext cx="79356" cy="30424"/>
            </a:xfrm>
            <a:custGeom>
              <a:rect b="b" l="l" r="r" t="t"/>
              <a:pathLst>
                <a:path extrusionOk="0" h="2063" w="5381">
                  <a:moveTo>
                    <a:pt x="2999" y="0"/>
                  </a:moveTo>
                  <a:cubicBezTo>
                    <a:pt x="2866" y="0"/>
                    <a:pt x="2726" y="8"/>
                    <a:pt x="2579" y="26"/>
                  </a:cubicBezTo>
                  <a:cubicBezTo>
                    <a:pt x="478" y="312"/>
                    <a:pt x="1" y="2063"/>
                    <a:pt x="1" y="2063"/>
                  </a:cubicBezTo>
                  <a:cubicBezTo>
                    <a:pt x="467" y="1844"/>
                    <a:pt x="1782" y="1318"/>
                    <a:pt x="3540" y="1318"/>
                  </a:cubicBezTo>
                  <a:cubicBezTo>
                    <a:pt x="3824" y="1318"/>
                    <a:pt x="4120" y="1332"/>
                    <a:pt x="4426" y="1363"/>
                  </a:cubicBezTo>
                  <a:cubicBezTo>
                    <a:pt x="4744" y="1426"/>
                    <a:pt x="5063" y="1458"/>
                    <a:pt x="5381" y="1522"/>
                  </a:cubicBezTo>
                  <a:cubicBezTo>
                    <a:pt x="5381" y="1522"/>
                    <a:pt x="4828" y="0"/>
                    <a:pt x="2999"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2" name="Google Shape;4082;p82"/>
            <p:cNvSpPr/>
            <p:nvPr/>
          </p:nvSpPr>
          <p:spPr>
            <a:xfrm>
              <a:off x="6358303" y="3841324"/>
              <a:ext cx="61512" cy="70434"/>
            </a:xfrm>
            <a:custGeom>
              <a:rect b="b" l="l" r="r" t="t"/>
              <a:pathLst>
                <a:path extrusionOk="0" h="4776" w="4171">
                  <a:moveTo>
                    <a:pt x="3693" y="4585"/>
                  </a:moveTo>
                  <a:cubicBezTo>
                    <a:pt x="3216" y="4776"/>
                    <a:pt x="2611" y="4680"/>
                    <a:pt x="2611" y="4680"/>
                  </a:cubicBezTo>
                  <a:cubicBezTo>
                    <a:pt x="2611" y="4680"/>
                    <a:pt x="1911" y="4394"/>
                    <a:pt x="1147" y="3948"/>
                  </a:cubicBezTo>
                  <a:cubicBezTo>
                    <a:pt x="924" y="3821"/>
                    <a:pt x="669" y="3661"/>
                    <a:pt x="478" y="3502"/>
                  </a:cubicBezTo>
                  <a:cubicBezTo>
                    <a:pt x="351" y="3438"/>
                    <a:pt x="287" y="3279"/>
                    <a:pt x="223" y="3120"/>
                  </a:cubicBezTo>
                  <a:cubicBezTo>
                    <a:pt x="32" y="2324"/>
                    <a:pt x="32" y="2229"/>
                    <a:pt x="32" y="2229"/>
                  </a:cubicBezTo>
                  <a:cubicBezTo>
                    <a:pt x="32" y="2229"/>
                    <a:pt x="32" y="1847"/>
                    <a:pt x="64" y="1528"/>
                  </a:cubicBezTo>
                  <a:lnTo>
                    <a:pt x="64" y="955"/>
                  </a:lnTo>
                  <a:cubicBezTo>
                    <a:pt x="64" y="924"/>
                    <a:pt x="1" y="542"/>
                    <a:pt x="160" y="446"/>
                  </a:cubicBezTo>
                  <a:cubicBezTo>
                    <a:pt x="319" y="319"/>
                    <a:pt x="669" y="160"/>
                    <a:pt x="987" y="160"/>
                  </a:cubicBezTo>
                  <a:cubicBezTo>
                    <a:pt x="1306" y="160"/>
                    <a:pt x="1656" y="0"/>
                    <a:pt x="2229" y="96"/>
                  </a:cubicBezTo>
                  <a:cubicBezTo>
                    <a:pt x="2738" y="128"/>
                    <a:pt x="3407" y="128"/>
                    <a:pt x="3502" y="160"/>
                  </a:cubicBezTo>
                  <a:cubicBezTo>
                    <a:pt x="3630" y="223"/>
                    <a:pt x="3662" y="255"/>
                    <a:pt x="3693" y="287"/>
                  </a:cubicBezTo>
                  <a:cubicBezTo>
                    <a:pt x="3693" y="319"/>
                    <a:pt x="3853" y="637"/>
                    <a:pt x="3853" y="637"/>
                  </a:cubicBezTo>
                  <a:cubicBezTo>
                    <a:pt x="3853" y="637"/>
                    <a:pt x="3980" y="1210"/>
                    <a:pt x="3980" y="1751"/>
                  </a:cubicBezTo>
                  <a:cubicBezTo>
                    <a:pt x="4171" y="2483"/>
                    <a:pt x="3980" y="3725"/>
                    <a:pt x="3693" y="458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3" name="Google Shape;4083;p82"/>
            <p:cNvSpPr/>
            <p:nvPr/>
          </p:nvSpPr>
          <p:spPr>
            <a:xfrm>
              <a:off x="6324029" y="3837504"/>
              <a:ext cx="94812" cy="47487"/>
            </a:xfrm>
            <a:custGeom>
              <a:rect b="b" l="l" r="r" t="t"/>
              <a:pathLst>
                <a:path extrusionOk="0" h="3220" w="6429">
                  <a:moveTo>
                    <a:pt x="4713" y="0"/>
                  </a:moveTo>
                  <a:cubicBezTo>
                    <a:pt x="3594" y="0"/>
                    <a:pt x="2090" y="133"/>
                    <a:pt x="701" y="737"/>
                  </a:cubicBezTo>
                  <a:lnTo>
                    <a:pt x="701" y="801"/>
                  </a:lnTo>
                  <a:cubicBezTo>
                    <a:pt x="733" y="864"/>
                    <a:pt x="733" y="960"/>
                    <a:pt x="733" y="1023"/>
                  </a:cubicBezTo>
                  <a:cubicBezTo>
                    <a:pt x="765" y="1756"/>
                    <a:pt x="574" y="2456"/>
                    <a:pt x="96" y="3029"/>
                  </a:cubicBezTo>
                  <a:cubicBezTo>
                    <a:pt x="1" y="3093"/>
                    <a:pt x="96" y="3220"/>
                    <a:pt x="223" y="3220"/>
                  </a:cubicBezTo>
                  <a:cubicBezTo>
                    <a:pt x="1656" y="3061"/>
                    <a:pt x="2516" y="2424"/>
                    <a:pt x="2516" y="2424"/>
                  </a:cubicBezTo>
                  <a:lnTo>
                    <a:pt x="2961" y="1183"/>
                  </a:lnTo>
                  <a:cubicBezTo>
                    <a:pt x="2961" y="1183"/>
                    <a:pt x="3204" y="630"/>
                    <a:pt x="3746" y="630"/>
                  </a:cubicBezTo>
                  <a:cubicBezTo>
                    <a:pt x="3854" y="630"/>
                    <a:pt x="3975" y="652"/>
                    <a:pt x="4107" y="705"/>
                  </a:cubicBezTo>
                  <a:cubicBezTo>
                    <a:pt x="4419" y="861"/>
                    <a:pt x="4934" y="957"/>
                    <a:pt x="5447" y="957"/>
                  </a:cubicBezTo>
                  <a:cubicBezTo>
                    <a:pt x="5772" y="957"/>
                    <a:pt x="6096" y="919"/>
                    <a:pt x="6368" y="832"/>
                  </a:cubicBezTo>
                  <a:cubicBezTo>
                    <a:pt x="6429" y="435"/>
                    <a:pt x="6225" y="66"/>
                    <a:pt x="6181" y="66"/>
                  </a:cubicBezTo>
                  <a:cubicBezTo>
                    <a:pt x="6179" y="66"/>
                    <a:pt x="6178" y="67"/>
                    <a:pt x="6177" y="68"/>
                  </a:cubicBezTo>
                  <a:cubicBezTo>
                    <a:pt x="5884" y="45"/>
                    <a:pt x="5363" y="0"/>
                    <a:pt x="4713"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4" name="Google Shape;4084;p82"/>
            <p:cNvSpPr/>
            <p:nvPr/>
          </p:nvSpPr>
          <p:spPr>
            <a:xfrm>
              <a:off x="6347036" y="3849303"/>
              <a:ext cx="23965" cy="29126"/>
            </a:xfrm>
            <a:custGeom>
              <a:rect b="b" l="l" r="r" t="t"/>
              <a:pathLst>
                <a:path extrusionOk="0" h="1975" w="1625">
                  <a:moveTo>
                    <a:pt x="1624" y="987"/>
                  </a:moveTo>
                  <a:cubicBezTo>
                    <a:pt x="1624" y="1497"/>
                    <a:pt x="1306" y="1911"/>
                    <a:pt x="892" y="1974"/>
                  </a:cubicBezTo>
                  <a:lnTo>
                    <a:pt x="796" y="1974"/>
                  </a:lnTo>
                  <a:cubicBezTo>
                    <a:pt x="446" y="1974"/>
                    <a:pt x="128" y="1688"/>
                    <a:pt x="32" y="1274"/>
                  </a:cubicBezTo>
                  <a:cubicBezTo>
                    <a:pt x="0" y="1178"/>
                    <a:pt x="0" y="1051"/>
                    <a:pt x="0" y="987"/>
                  </a:cubicBezTo>
                  <a:cubicBezTo>
                    <a:pt x="0" y="414"/>
                    <a:pt x="351" y="1"/>
                    <a:pt x="796" y="1"/>
                  </a:cubicBezTo>
                  <a:cubicBezTo>
                    <a:pt x="1274" y="32"/>
                    <a:pt x="1624" y="478"/>
                    <a:pt x="1624" y="9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5" name="Google Shape;4085;p82"/>
            <p:cNvSpPr/>
            <p:nvPr/>
          </p:nvSpPr>
          <p:spPr>
            <a:xfrm>
              <a:off x="6348909" y="3854464"/>
              <a:ext cx="18803" cy="22077"/>
            </a:xfrm>
            <a:custGeom>
              <a:rect b="b" l="l" r="r" t="t"/>
              <a:pathLst>
                <a:path extrusionOk="0" h="1497" w="1275">
                  <a:moveTo>
                    <a:pt x="638" y="1"/>
                  </a:moveTo>
                  <a:cubicBezTo>
                    <a:pt x="287" y="1"/>
                    <a:pt x="1" y="319"/>
                    <a:pt x="1" y="765"/>
                  </a:cubicBezTo>
                  <a:cubicBezTo>
                    <a:pt x="1" y="1179"/>
                    <a:pt x="287" y="1497"/>
                    <a:pt x="638" y="1497"/>
                  </a:cubicBezTo>
                  <a:cubicBezTo>
                    <a:pt x="988" y="1497"/>
                    <a:pt x="1274" y="1179"/>
                    <a:pt x="1274" y="765"/>
                  </a:cubicBezTo>
                  <a:cubicBezTo>
                    <a:pt x="1274" y="319"/>
                    <a:pt x="988" y="1"/>
                    <a:pt x="6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6" name="Google Shape;4086;p82"/>
            <p:cNvSpPr/>
            <p:nvPr/>
          </p:nvSpPr>
          <p:spPr>
            <a:xfrm>
              <a:off x="6071439" y="4265288"/>
              <a:ext cx="83574" cy="50245"/>
            </a:xfrm>
            <a:custGeom>
              <a:rect b="b" l="l" r="r" t="t"/>
              <a:pathLst>
                <a:path extrusionOk="0" h="3407" w="5667">
                  <a:moveTo>
                    <a:pt x="0" y="1783"/>
                  </a:moveTo>
                  <a:cubicBezTo>
                    <a:pt x="36" y="1792"/>
                    <a:pt x="87" y="1804"/>
                    <a:pt x="150" y="1820"/>
                  </a:cubicBezTo>
                  <a:lnTo>
                    <a:pt x="150" y="1820"/>
                  </a:lnTo>
                  <a:lnTo>
                    <a:pt x="32" y="1783"/>
                  </a:lnTo>
                  <a:close/>
                  <a:moveTo>
                    <a:pt x="5667" y="0"/>
                  </a:moveTo>
                  <a:cubicBezTo>
                    <a:pt x="5635" y="0"/>
                    <a:pt x="4553" y="605"/>
                    <a:pt x="4807" y="2929"/>
                  </a:cubicBezTo>
                  <a:cubicBezTo>
                    <a:pt x="3979" y="2751"/>
                    <a:pt x="978" y="2024"/>
                    <a:pt x="150" y="1820"/>
                  </a:cubicBezTo>
                  <a:lnTo>
                    <a:pt x="150" y="1820"/>
                  </a:lnTo>
                  <a:lnTo>
                    <a:pt x="5189" y="3407"/>
                  </a:lnTo>
                  <a:cubicBezTo>
                    <a:pt x="4680" y="1783"/>
                    <a:pt x="5349" y="478"/>
                    <a:pt x="566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7" name="Google Shape;4087;p82"/>
            <p:cNvSpPr/>
            <p:nvPr/>
          </p:nvSpPr>
          <p:spPr>
            <a:xfrm>
              <a:off x="6350797" y="4225379"/>
              <a:ext cx="56822" cy="93440"/>
            </a:xfrm>
            <a:custGeom>
              <a:rect b="b" l="l" r="r" t="t"/>
              <a:pathLst>
                <a:path extrusionOk="0" h="6336" w="3853">
                  <a:moveTo>
                    <a:pt x="3852" y="0"/>
                  </a:moveTo>
                  <a:cubicBezTo>
                    <a:pt x="3851" y="0"/>
                    <a:pt x="3849" y="1"/>
                    <a:pt x="3846" y="2"/>
                  </a:cubicBezTo>
                  <a:lnTo>
                    <a:pt x="3846" y="2"/>
                  </a:lnTo>
                  <a:cubicBezTo>
                    <a:pt x="3848" y="1"/>
                    <a:pt x="3850" y="1"/>
                    <a:pt x="3852" y="0"/>
                  </a:cubicBezTo>
                  <a:close/>
                  <a:moveTo>
                    <a:pt x="3846" y="2"/>
                  </a:moveTo>
                  <a:cubicBezTo>
                    <a:pt x="3063" y="165"/>
                    <a:pt x="2238" y="214"/>
                    <a:pt x="1491" y="214"/>
                  </a:cubicBezTo>
                  <a:cubicBezTo>
                    <a:pt x="934" y="214"/>
                    <a:pt x="421" y="187"/>
                    <a:pt x="0" y="159"/>
                  </a:cubicBezTo>
                  <a:lnTo>
                    <a:pt x="0" y="159"/>
                  </a:lnTo>
                  <a:cubicBezTo>
                    <a:pt x="223" y="2101"/>
                    <a:pt x="382" y="4298"/>
                    <a:pt x="255" y="6335"/>
                  </a:cubicBezTo>
                  <a:cubicBezTo>
                    <a:pt x="414" y="5571"/>
                    <a:pt x="637" y="2929"/>
                    <a:pt x="478" y="605"/>
                  </a:cubicBezTo>
                  <a:cubicBezTo>
                    <a:pt x="2057" y="605"/>
                    <a:pt x="3727" y="33"/>
                    <a:pt x="3846" y="2"/>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8" name="Google Shape;4088;p82"/>
            <p:cNvSpPr/>
            <p:nvPr/>
          </p:nvSpPr>
          <p:spPr>
            <a:xfrm>
              <a:off x="6400557" y="3862443"/>
              <a:ext cx="13627" cy="2374"/>
            </a:xfrm>
            <a:custGeom>
              <a:rect b="b" l="l" r="r" t="t"/>
              <a:pathLst>
                <a:path extrusionOk="0" h="161" w="924">
                  <a:moveTo>
                    <a:pt x="924" y="1"/>
                  </a:moveTo>
                  <a:cubicBezTo>
                    <a:pt x="828" y="1"/>
                    <a:pt x="797" y="65"/>
                    <a:pt x="701" y="65"/>
                  </a:cubicBezTo>
                  <a:cubicBezTo>
                    <a:pt x="637" y="65"/>
                    <a:pt x="542" y="96"/>
                    <a:pt x="478" y="96"/>
                  </a:cubicBezTo>
                  <a:lnTo>
                    <a:pt x="1" y="96"/>
                  </a:lnTo>
                  <a:cubicBezTo>
                    <a:pt x="64" y="128"/>
                    <a:pt x="160" y="160"/>
                    <a:pt x="223" y="160"/>
                  </a:cubicBezTo>
                  <a:lnTo>
                    <a:pt x="478" y="160"/>
                  </a:lnTo>
                  <a:cubicBezTo>
                    <a:pt x="542" y="160"/>
                    <a:pt x="637" y="160"/>
                    <a:pt x="701" y="128"/>
                  </a:cubicBezTo>
                  <a:cubicBezTo>
                    <a:pt x="797" y="96"/>
                    <a:pt x="828" y="65"/>
                    <a:pt x="924"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9" name="Google Shape;4089;p82"/>
            <p:cNvSpPr/>
            <p:nvPr/>
          </p:nvSpPr>
          <p:spPr>
            <a:xfrm>
              <a:off x="6396339" y="3854464"/>
              <a:ext cx="21133" cy="5176"/>
            </a:xfrm>
            <a:custGeom>
              <a:rect b="b" l="l" r="r" t="t"/>
              <a:pathLst>
                <a:path extrusionOk="0" h="351" w="1433">
                  <a:moveTo>
                    <a:pt x="478" y="1"/>
                  </a:moveTo>
                  <a:cubicBezTo>
                    <a:pt x="446" y="33"/>
                    <a:pt x="382" y="33"/>
                    <a:pt x="350" y="33"/>
                  </a:cubicBezTo>
                  <a:cubicBezTo>
                    <a:pt x="318" y="64"/>
                    <a:pt x="287" y="64"/>
                    <a:pt x="223" y="96"/>
                  </a:cubicBezTo>
                  <a:cubicBezTo>
                    <a:pt x="223" y="160"/>
                    <a:pt x="191" y="160"/>
                    <a:pt x="159" y="192"/>
                  </a:cubicBezTo>
                  <a:lnTo>
                    <a:pt x="96" y="287"/>
                  </a:lnTo>
                  <a:lnTo>
                    <a:pt x="0" y="351"/>
                  </a:lnTo>
                  <a:cubicBezTo>
                    <a:pt x="32" y="351"/>
                    <a:pt x="96" y="319"/>
                    <a:pt x="159" y="319"/>
                  </a:cubicBezTo>
                  <a:cubicBezTo>
                    <a:pt x="191" y="319"/>
                    <a:pt x="223" y="287"/>
                    <a:pt x="287" y="287"/>
                  </a:cubicBezTo>
                  <a:cubicBezTo>
                    <a:pt x="318" y="287"/>
                    <a:pt x="350" y="224"/>
                    <a:pt x="382" y="224"/>
                  </a:cubicBezTo>
                  <a:cubicBezTo>
                    <a:pt x="382" y="224"/>
                    <a:pt x="446" y="192"/>
                    <a:pt x="478" y="192"/>
                  </a:cubicBezTo>
                  <a:lnTo>
                    <a:pt x="732" y="192"/>
                  </a:lnTo>
                  <a:cubicBezTo>
                    <a:pt x="796" y="160"/>
                    <a:pt x="892" y="160"/>
                    <a:pt x="955" y="160"/>
                  </a:cubicBezTo>
                  <a:cubicBezTo>
                    <a:pt x="1019" y="160"/>
                    <a:pt x="1114" y="96"/>
                    <a:pt x="1178" y="96"/>
                  </a:cubicBezTo>
                  <a:cubicBezTo>
                    <a:pt x="1274" y="64"/>
                    <a:pt x="1369" y="64"/>
                    <a:pt x="1433" y="33"/>
                  </a:cubicBezTo>
                  <a:cubicBezTo>
                    <a:pt x="1305" y="33"/>
                    <a:pt x="1242" y="1"/>
                    <a:pt x="11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0" name="Google Shape;4090;p82"/>
            <p:cNvSpPr/>
            <p:nvPr/>
          </p:nvSpPr>
          <p:spPr>
            <a:xfrm>
              <a:off x="6405246" y="3894919"/>
              <a:ext cx="9881" cy="2758"/>
            </a:xfrm>
            <a:custGeom>
              <a:rect b="b" l="l" r="r" t="t"/>
              <a:pathLst>
                <a:path extrusionOk="0" h="187" w="670">
                  <a:moveTo>
                    <a:pt x="347" y="1"/>
                  </a:moveTo>
                  <a:cubicBezTo>
                    <a:pt x="247" y="1"/>
                    <a:pt x="128" y="30"/>
                    <a:pt x="1" y="123"/>
                  </a:cubicBezTo>
                  <a:cubicBezTo>
                    <a:pt x="1" y="155"/>
                    <a:pt x="1" y="155"/>
                    <a:pt x="33" y="187"/>
                  </a:cubicBezTo>
                  <a:cubicBezTo>
                    <a:pt x="164" y="95"/>
                    <a:pt x="284" y="68"/>
                    <a:pt x="380" y="68"/>
                  </a:cubicBezTo>
                  <a:cubicBezTo>
                    <a:pt x="518" y="68"/>
                    <a:pt x="606" y="123"/>
                    <a:pt x="606" y="123"/>
                  </a:cubicBezTo>
                  <a:cubicBezTo>
                    <a:pt x="606" y="133"/>
                    <a:pt x="609" y="137"/>
                    <a:pt x="614" y="137"/>
                  </a:cubicBezTo>
                  <a:cubicBezTo>
                    <a:pt x="624" y="137"/>
                    <a:pt x="638" y="123"/>
                    <a:pt x="638" y="123"/>
                  </a:cubicBezTo>
                  <a:cubicBezTo>
                    <a:pt x="670" y="123"/>
                    <a:pt x="638" y="91"/>
                    <a:pt x="638" y="91"/>
                  </a:cubicBezTo>
                  <a:cubicBezTo>
                    <a:pt x="638" y="91"/>
                    <a:pt x="522" y="1"/>
                    <a:pt x="34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1" name="Google Shape;4091;p82"/>
            <p:cNvSpPr/>
            <p:nvPr/>
          </p:nvSpPr>
          <p:spPr>
            <a:xfrm>
              <a:off x="6372860" y="3797758"/>
              <a:ext cx="41322" cy="22446"/>
            </a:xfrm>
            <a:custGeom>
              <a:rect b="b" l="l" r="r" t="t"/>
              <a:pathLst>
                <a:path extrusionOk="0" h="1522" w="2802">
                  <a:moveTo>
                    <a:pt x="420" y="0"/>
                  </a:moveTo>
                  <a:cubicBezTo>
                    <a:pt x="287" y="0"/>
                    <a:pt x="147" y="8"/>
                    <a:pt x="0" y="26"/>
                  </a:cubicBezTo>
                  <a:cubicBezTo>
                    <a:pt x="0" y="26"/>
                    <a:pt x="1306" y="89"/>
                    <a:pt x="1847" y="1363"/>
                  </a:cubicBezTo>
                  <a:cubicBezTo>
                    <a:pt x="2165" y="1426"/>
                    <a:pt x="2484" y="1458"/>
                    <a:pt x="2802" y="1522"/>
                  </a:cubicBezTo>
                  <a:cubicBezTo>
                    <a:pt x="2802" y="1522"/>
                    <a:pt x="2249" y="0"/>
                    <a:pt x="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2" name="Google Shape;4092;p82"/>
            <p:cNvSpPr/>
            <p:nvPr/>
          </p:nvSpPr>
          <p:spPr>
            <a:xfrm>
              <a:off x="6334353" y="3837504"/>
              <a:ext cx="84488" cy="15101"/>
            </a:xfrm>
            <a:custGeom>
              <a:rect b="b" l="l" r="r" t="t"/>
              <a:pathLst>
                <a:path extrusionOk="0" h="1024" w="5729">
                  <a:moveTo>
                    <a:pt x="4013" y="0"/>
                  </a:moveTo>
                  <a:cubicBezTo>
                    <a:pt x="2894" y="0"/>
                    <a:pt x="1390" y="133"/>
                    <a:pt x="1" y="737"/>
                  </a:cubicBezTo>
                  <a:lnTo>
                    <a:pt x="1" y="801"/>
                  </a:lnTo>
                  <a:cubicBezTo>
                    <a:pt x="33" y="864"/>
                    <a:pt x="33" y="960"/>
                    <a:pt x="33" y="1023"/>
                  </a:cubicBezTo>
                  <a:cubicBezTo>
                    <a:pt x="33" y="1023"/>
                    <a:pt x="1781" y="227"/>
                    <a:pt x="4399" y="227"/>
                  </a:cubicBezTo>
                  <a:cubicBezTo>
                    <a:pt x="4694" y="227"/>
                    <a:pt x="5001" y="237"/>
                    <a:pt x="5317" y="259"/>
                  </a:cubicBezTo>
                  <a:cubicBezTo>
                    <a:pt x="5508" y="546"/>
                    <a:pt x="5668" y="832"/>
                    <a:pt x="5668" y="832"/>
                  </a:cubicBezTo>
                  <a:cubicBezTo>
                    <a:pt x="5729" y="435"/>
                    <a:pt x="5525" y="66"/>
                    <a:pt x="5481" y="66"/>
                  </a:cubicBezTo>
                  <a:cubicBezTo>
                    <a:pt x="5479" y="66"/>
                    <a:pt x="5478" y="67"/>
                    <a:pt x="5477" y="68"/>
                  </a:cubicBezTo>
                  <a:cubicBezTo>
                    <a:pt x="5184" y="45"/>
                    <a:pt x="4663" y="0"/>
                    <a:pt x="4013"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3" name="Google Shape;4093;p82"/>
            <p:cNvSpPr/>
            <p:nvPr/>
          </p:nvSpPr>
          <p:spPr>
            <a:xfrm>
              <a:off x="6374261" y="3503047"/>
              <a:ext cx="205182" cy="186866"/>
            </a:xfrm>
            <a:custGeom>
              <a:rect b="b" l="l" r="r" t="t"/>
              <a:pathLst>
                <a:path extrusionOk="0" h="12671" w="13913">
                  <a:moveTo>
                    <a:pt x="6957" y="0"/>
                  </a:moveTo>
                  <a:cubicBezTo>
                    <a:pt x="5341" y="0"/>
                    <a:pt x="3726" y="621"/>
                    <a:pt x="2484" y="1863"/>
                  </a:cubicBezTo>
                  <a:cubicBezTo>
                    <a:pt x="1" y="4346"/>
                    <a:pt x="1" y="8357"/>
                    <a:pt x="2484" y="10808"/>
                  </a:cubicBezTo>
                  <a:cubicBezTo>
                    <a:pt x="3726" y="12050"/>
                    <a:pt x="5341" y="12671"/>
                    <a:pt x="6957" y="12671"/>
                  </a:cubicBezTo>
                  <a:cubicBezTo>
                    <a:pt x="8572" y="12671"/>
                    <a:pt x="10188" y="12050"/>
                    <a:pt x="11430" y="10808"/>
                  </a:cubicBezTo>
                  <a:cubicBezTo>
                    <a:pt x="13913" y="8357"/>
                    <a:pt x="13913" y="4346"/>
                    <a:pt x="11430" y="1863"/>
                  </a:cubicBezTo>
                  <a:cubicBezTo>
                    <a:pt x="10188" y="621"/>
                    <a:pt x="8572" y="0"/>
                    <a:pt x="6957" y="0"/>
                  </a:cubicBezTo>
                  <a:close/>
                </a:path>
              </a:pathLst>
            </a:custGeom>
            <a:solidFill>
              <a:srgbClr val="F4D5B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4" name="Google Shape;4094;p82"/>
            <p:cNvSpPr/>
            <p:nvPr/>
          </p:nvSpPr>
          <p:spPr>
            <a:xfrm>
              <a:off x="6348437" y="3468064"/>
              <a:ext cx="256828" cy="257300"/>
            </a:xfrm>
            <a:custGeom>
              <a:rect b="b" l="l" r="r" t="t"/>
              <a:pathLst>
                <a:path extrusionOk="0" h="17447" w="17415">
                  <a:moveTo>
                    <a:pt x="17415" y="8723"/>
                  </a:moveTo>
                  <a:cubicBezTo>
                    <a:pt x="17415" y="13530"/>
                    <a:pt x="13499" y="17446"/>
                    <a:pt x="8692" y="17446"/>
                  </a:cubicBezTo>
                  <a:cubicBezTo>
                    <a:pt x="3885" y="17446"/>
                    <a:pt x="1" y="13530"/>
                    <a:pt x="1" y="8723"/>
                  </a:cubicBezTo>
                  <a:cubicBezTo>
                    <a:pt x="1" y="3916"/>
                    <a:pt x="3885" y="1"/>
                    <a:pt x="8692" y="1"/>
                  </a:cubicBezTo>
                  <a:cubicBezTo>
                    <a:pt x="13499" y="1"/>
                    <a:pt x="17415" y="3916"/>
                    <a:pt x="17415" y="8723"/>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5" name="Google Shape;4095;p82"/>
            <p:cNvSpPr/>
            <p:nvPr/>
          </p:nvSpPr>
          <p:spPr>
            <a:xfrm>
              <a:off x="6600569" y="4313175"/>
              <a:ext cx="100475" cy="18316"/>
            </a:xfrm>
            <a:custGeom>
              <a:rect b="b" l="l" r="r" t="t"/>
              <a:pathLst>
                <a:path extrusionOk="0" h="1242" w="6813">
                  <a:moveTo>
                    <a:pt x="6495" y="1242"/>
                  </a:moveTo>
                  <a:lnTo>
                    <a:pt x="0" y="1242"/>
                  </a:lnTo>
                  <a:lnTo>
                    <a:pt x="0" y="1210"/>
                  </a:lnTo>
                  <a:lnTo>
                    <a:pt x="191" y="1210"/>
                  </a:lnTo>
                  <a:cubicBezTo>
                    <a:pt x="350" y="1178"/>
                    <a:pt x="1083" y="764"/>
                    <a:pt x="1083" y="764"/>
                  </a:cubicBezTo>
                  <a:cubicBezTo>
                    <a:pt x="1083" y="764"/>
                    <a:pt x="2070" y="573"/>
                    <a:pt x="2802" y="64"/>
                  </a:cubicBezTo>
                  <a:cubicBezTo>
                    <a:pt x="2897" y="0"/>
                    <a:pt x="6495" y="446"/>
                    <a:pt x="6495" y="446"/>
                  </a:cubicBezTo>
                  <a:cubicBezTo>
                    <a:pt x="6495" y="446"/>
                    <a:pt x="6813" y="924"/>
                    <a:pt x="6495" y="12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6" name="Google Shape;4096;p82"/>
            <p:cNvSpPr/>
            <p:nvPr/>
          </p:nvSpPr>
          <p:spPr>
            <a:xfrm>
              <a:off x="6424507" y="3704226"/>
              <a:ext cx="164331" cy="163373"/>
            </a:xfrm>
            <a:custGeom>
              <a:rect b="b" l="l" r="r" t="t"/>
              <a:pathLst>
                <a:path extrusionOk="0" h="11078" w="11143">
                  <a:moveTo>
                    <a:pt x="7450" y="1"/>
                  </a:moveTo>
                  <a:lnTo>
                    <a:pt x="7450" y="1"/>
                  </a:lnTo>
                  <a:cubicBezTo>
                    <a:pt x="7450" y="1"/>
                    <a:pt x="7641" y="3216"/>
                    <a:pt x="7991" y="4999"/>
                  </a:cubicBezTo>
                  <a:cubicBezTo>
                    <a:pt x="4266" y="5540"/>
                    <a:pt x="510" y="5795"/>
                    <a:pt x="510" y="5795"/>
                  </a:cubicBezTo>
                  <a:cubicBezTo>
                    <a:pt x="510" y="5795"/>
                    <a:pt x="0" y="8946"/>
                    <a:pt x="1528" y="10984"/>
                  </a:cubicBezTo>
                  <a:cubicBezTo>
                    <a:pt x="1781" y="11048"/>
                    <a:pt x="2093" y="11078"/>
                    <a:pt x="2448" y="11078"/>
                  </a:cubicBezTo>
                  <a:cubicBezTo>
                    <a:pt x="4907" y="11078"/>
                    <a:pt x="9421" y="9645"/>
                    <a:pt x="10506" y="8309"/>
                  </a:cubicBezTo>
                  <a:cubicBezTo>
                    <a:pt x="11142" y="6113"/>
                    <a:pt x="7450" y="1"/>
                    <a:pt x="7450" y="1"/>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7" name="Google Shape;4097;p82"/>
            <p:cNvSpPr/>
            <p:nvPr/>
          </p:nvSpPr>
          <p:spPr>
            <a:xfrm>
              <a:off x="6641879" y="4311597"/>
              <a:ext cx="16915" cy="20366"/>
            </a:xfrm>
            <a:custGeom>
              <a:rect b="b" l="l" r="r" t="t"/>
              <a:pathLst>
                <a:path extrusionOk="0" h="1381" w="1147">
                  <a:moveTo>
                    <a:pt x="455" y="0"/>
                  </a:moveTo>
                  <a:cubicBezTo>
                    <a:pt x="245" y="0"/>
                    <a:pt x="1" y="171"/>
                    <a:pt x="1" y="171"/>
                  </a:cubicBezTo>
                  <a:cubicBezTo>
                    <a:pt x="1" y="171"/>
                    <a:pt x="797" y="903"/>
                    <a:pt x="733" y="1381"/>
                  </a:cubicBezTo>
                  <a:lnTo>
                    <a:pt x="1147" y="1381"/>
                  </a:lnTo>
                  <a:cubicBezTo>
                    <a:pt x="1147" y="1381"/>
                    <a:pt x="988" y="489"/>
                    <a:pt x="542" y="12"/>
                  </a:cubicBezTo>
                  <a:cubicBezTo>
                    <a:pt x="514" y="4"/>
                    <a:pt x="485" y="0"/>
                    <a:pt x="455"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8" name="Google Shape;4098;p82"/>
            <p:cNvSpPr/>
            <p:nvPr/>
          </p:nvSpPr>
          <p:spPr>
            <a:xfrm>
              <a:off x="6485535" y="3761507"/>
              <a:ext cx="140868" cy="287812"/>
            </a:xfrm>
            <a:custGeom>
              <a:rect b="b" l="l" r="r" t="t"/>
              <a:pathLst>
                <a:path extrusionOk="0" h="19516" w="9552">
                  <a:moveTo>
                    <a:pt x="3694" y="0"/>
                  </a:moveTo>
                  <a:cubicBezTo>
                    <a:pt x="2834" y="0"/>
                    <a:pt x="2357" y="860"/>
                    <a:pt x="2357" y="860"/>
                  </a:cubicBezTo>
                  <a:cubicBezTo>
                    <a:pt x="2357" y="860"/>
                    <a:pt x="2031" y="778"/>
                    <a:pt x="1590" y="778"/>
                  </a:cubicBezTo>
                  <a:cubicBezTo>
                    <a:pt x="1480" y="778"/>
                    <a:pt x="1363" y="784"/>
                    <a:pt x="1242" y="796"/>
                  </a:cubicBezTo>
                  <a:cubicBezTo>
                    <a:pt x="637" y="892"/>
                    <a:pt x="415" y="1528"/>
                    <a:pt x="415" y="1528"/>
                  </a:cubicBezTo>
                  <a:cubicBezTo>
                    <a:pt x="1" y="5412"/>
                    <a:pt x="319" y="8755"/>
                    <a:pt x="1083" y="11525"/>
                  </a:cubicBezTo>
                  <a:cubicBezTo>
                    <a:pt x="1306" y="12384"/>
                    <a:pt x="1593" y="13180"/>
                    <a:pt x="1911" y="13944"/>
                  </a:cubicBezTo>
                  <a:cubicBezTo>
                    <a:pt x="2707" y="15759"/>
                    <a:pt x="3694" y="17191"/>
                    <a:pt x="4776" y="18242"/>
                  </a:cubicBezTo>
                  <a:cubicBezTo>
                    <a:pt x="5508" y="18942"/>
                    <a:pt x="6304" y="19324"/>
                    <a:pt x="7132" y="19515"/>
                  </a:cubicBezTo>
                  <a:cubicBezTo>
                    <a:pt x="7100" y="19324"/>
                    <a:pt x="7100" y="19101"/>
                    <a:pt x="7036" y="18910"/>
                  </a:cubicBezTo>
                  <a:cubicBezTo>
                    <a:pt x="6973" y="18146"/>
                    <a:pt x="6973" y="17350"/>
                    <a:pt x="7036" y="16555"/>
                  </a:cubicBezTo>
                  <a:cubicBezTo>
                    <a:pt x="7036" y="16555"/>
                    <a:pt x="9551" y="15886"/>
                    <a:pt x="9233" y="14071"/>
                  </a:cubicBezTo>
                  <a:lnTo>
                    <a:pt x="9233" y="13976"/>
                  </a:lnTo>
                  <a:cubicBezTo>
                    <a:pt x="9166" y="13981"/>
                    <a:pt x="9099" y="13983"/>
                    <a:pt x="9033" y="13983"/>
                  </a:cubicBezTo>
                  <a:cubicBezTo>
                    <a:pt x="7412" y="13983"/>
                    <a:pt x="6172" y="12512"/>
                    <a:pt x="5285" y="10952"/>
                  </a:cubicBezTo>
                  <a:cubicBezTo>
                    <a:pt x="5094" y="9965"/>
                    <a:pt x="5031" y="8882"/>
                    <a:pt x="5063" y="7959"/>
                  </a:cubicBezTo>
                  <a:cubicBezTo>
                    <a:pt x="5063" y="7004"/>
                    <a:pt x="5190" y="6208"/>
                    <a:pt x="5285" y="5667"/>
                  </a:cubicBezTo>
                  <a:cubicBezTo>
                    <a:pt x="5285" y="5603"/>
                    <a:pt x="5349" y="5540"/>
                    <a:pt x="5349" y="5508"/>
                  </a:cubicBezTo>
                  <a:cubicBezTo>
                    <a:pt x="5922" y="2611"/>
                    <a:pt x="4585" y="0"/>
                    <a:pt x="3694"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9" name="Google Shape;4099;p82"/>
            <p:cNvSpPr/>
            <p:nvPr/>
          </p:nvSpPr>
          <p:spPr>
            <a:xfrm>
              <a:off x="6487880" y="3589205"/>
              <a:ext cx="84533" cy="81701"/>
            </a:xfrm>
            <a:custGeom>
              <a:rect b="b" l="l" r="r" t="t"/>
              <a:pathLst>
                <a:path extrusionOk="0" h="5540" w="5732">
                  <a:moveTo>
                    <a:pt x="1784" y="0"/>
                  </a:moveTo>
                  <a:lnTo>
                    <a:pt x="1" y="1751"/>
                  </a:lnTo>
                  <a:lnTo>
                    <a:pt x="2993" y="5125"/>
                  </a:lnTo>
                  <a:lnTo>
                    <a:pt x="3344" y="5539"/>
                  </a:lnTo>
                  <a:lnTo>
                    <a:pt x="3598" y="5285"/>
                  </a:lnTo>
                  <a:lnTo>
                    <a:pt x="5731" y="3184"/>
                  </a:lnTo>
                  <a:lnTo>
                    <a:pt x="178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0" name="Google Shape;4100;p82"/>
            <p:cNvSpPr/>
            <p:nvPr/>
          </p:nvSpPr>
          <p:spPr>
            <a:xfrm>
              <a:off x="6435303" y="3543191"/>
              <a:ext cx="93912" cy="127713"/>
            </a:xfrm>
            <a:custGeom>
              <a:rect b="b" l="l" r="r" t="t"/>
              <a:pathLst>
                <a:path extrusionOk="0" h="8660" w="6368">
                  <a:moveTo>
                    <a:pt x="6145" y="6813"/>
                  </a:moveTo>
                  <a:cubicBezTo>
                    <a:pt x="6049" y="7322"/>
                    <a:pt x="5890" y="7895"/>
                    <a:pt x="5794" y="8150"/>
                  </a:cubicBezTo>
                  <a:cubicBezTo>
                    <a:pt x="5763" y="8245"/>
                    <a:pt x="5731" y="8309"/>
                    <a:pt x="5635" y="8373"/>
                  </a:cubicBezTo>
                  <a:lnTo>
                    <a:pt x="5253" y="8564"/>
                  </a:lnTo>
                  <a:cubicBezTo>
                    <a:pt x="5126" y="8596"/>
                    <a:pt x="4999" y="8659"/>
                    <a:pt x="4903" y="8596"/>
                  </a:cubicBezTo>
                  <a:cubicBezTo>
                    <a:pt x="4234" y="8436"/>
                    <a:pt x="3725" y="8277"/>
                    <a:pt x="3279" y="8086"/>
                  </a:cubicBezTo>
                  <a:cubicBezTo>
                    <a:pt x="3216" y="8023"/>
                    <a:pt x="3088" y="7927"/>
                    <a:pt x="3025" y="7863"/>
                  </a:cubicBezTo>
                  <a:cubicBezTo>
                    <a:pt x="2165" y="7131"/>
                    <a:pt x="1847" y="6749"/>
                    <a:pt x="1529" y="6144"/>
                  </a:cubicBezTo>
                  <a:lnTo>
                    <a:pt x="1529" y="6144"/>
                  </a:lnTo>
                  <a:lnTo>
                    <a:pt x="1529" y="6144"/>
                  </a:lnTo>
                  <a:cubicBezTo>
                    <a:pt x="1146" y="5794"/>
                    <a:pt x="955" y="5476"/>
                    <a:pt x="860" y="5221"/>
                  </a:cubicBezTo>
                  <a:cubicBezTo>
                    <a:pt x="828" y="5157"/>
                    <a:pt x="828" y="5094"/>
                    <a:pt x="796" y="5030"/>
                  </a:cubicBezTo>
                  <a:cubicBezTo>
                    <a:pt x="733" y="4935"/>
                    <a:pt x="733" y="4903"/>
                    <a:pt x="733" y="4903"/>
                  </a:cubicBezTo>
                  <a:lnTo>
                    <a:pt x="319" y="4839"/>
                  </a:lnTo>
                  <a:cubicBezTo>
                    <a:pt x="0" y="4043"/>
                    <a:pt x="64" y="3470"/>
                    <a:pt x="64" y="3470"/>
                  </a:cubicBezTo>
                  <a:cubicBezTo>
                    <a:pt x="96" y="2006"/>
                    <a:pt x="1688" y="0"/>
                    <a:pt x="4330" y="1242"/>
                  </a:cubicBezTo>
                  <a:cubicBezTo>
                    <a:pt x="5890" y="2038"/>
                    <a:pt x="5635" y="4202"/>
                    <a:pt x="5635" y="4202"/>
                  </a:cubicBezTo>
                  <a:lnTo>
                    <a:pt x="5922" y="4712"/>
                  </a:lnTo>
                  <a:cubicBezTo>
                    <a:pt x="6272" y="5348"/>
                    <a:pt x="6367" y="6113"/>
                    <a:pt x="6145" y="681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1" name="Google Shape;4101;p82"/>
            <p:cNvSpPr/>
            <p:nvPr/>
          </p:nvSpPr>
          <p:spPr>
            <a:xfrm>
              <a:off x="6706210" y="3704226"/>
              <a:ext cx="110813" cy="323486"/>
            </a:xfrm>
            <a:custGeom>
              <a:rect b="b" l="l" r="r" t="t"/>
              <a:pathLst>
                <a:path extrusionOk="0" h="21935" w="7514">
                  <a:moveTo>
                    <a:pt x="0" y="1"/>
                  </a:moveTo>
                  <a:cubicBezTo>
                    <a:pt x="1401" y="2134"/>
                    <a:pt x="2515" y="5062"/>
                    <a:pt x="3375" y="8660"/>
                  </a:cubicBezTo>
                  <a:cubicBezTo>
                    <a:pt x="5062" y="12926"/>
                    <a:pt x="6463" y="17510"/>
                    <a:pt x="7513" y="21935"/>
                  </a:cubicBezTo>
                  <a:cubicBezTo>
                    <a:pt x="6940" y="9584"/>
                    <a:pt x="1" y="2"/>
                    <a:pt x="0"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2" name="Google Shape;4102;p82"/>
            <p:cNvSpPr/>
            <p:nvPr/>
          </p:nvSpPr>
          <p:spPr>
            <a:xfrm>
              <a:off x="6530605" y="3623391"/>
              <a:ext cx="325846" cy="700860"/>
            </a:xfrm>
            <a:custGeom>
              <a:rect b="b" l="l" r="r" t="t"/>
              <a:pathLst>
                <a:path extrusionOk="0" h="47524" w="22095">
                  <a:moveTo>
                    <a:pt x="2155" y="0"/>
                  </a:moveTo>
                  <a:cubicBezTo>
                    <a:pt x="2022" y="0"/>
                    <a:pt x="1887" y="2"/>
                    <a:pt x="1752" y="6"/>
                  </a:cubicBezTo>
                  <a:cubicBezTo>
                    <a:pt x="1752" y="6"/>
                    <a:pt x="1879" y="1407"/>
                    <a:pt x="956" y="2680"/>
                  </a:cubicBezTo>
                  <a:cubicBezTo>
                    <a:pt x="733" y="3030"/>
                    <a:pt x="415" y="3380"/>
                    <a:pt x="1" y="3667"/>
                  </a:cubicBezTo>
                  <a:cubicBezTo>
                    <a:pt x="192" y="6850"/>
                    <a:pt x="2166" y="10957"/>
                    <a:pt x="4171" y="12231"/>
                  </a:cubicBezTo>
                  <a:cubicBezTo>
                    <a:pt x="5286" y="13822"/>
                    <a:pt x="5604" y="15541"/>
                    <a:pt x="5508" y="17356"/>
                  </a:cubicBezTo>
                  <a:cubicBezTo>
                    <a:pt x="5477" y="17865"/>
                    <a:pt x="5413" y="18311"/>
                    <a:pt x="5349" y="18820"/>
                  </a:cubicBezTo>
                  <a:cubicBezTo>
                    <a:pt x="5158" y="20126"/>
                    <a:pt x="4840" y="21494"/>
                    <a:pt x="4521" y="22991"/>
                  </a:cubicBezTo>
                  <a:cubicBezTo>
                    <a:pt x="4426" y="23436"/>
                    <a:pt x="4299" y="23882"/>
                    <a:pt x="4235" y="24391"/>
                  </a:cubicBezTo>
                  <a:cubicBezTo>
                    <a:pt x="4235" y="24455"/>
                    <a:pt x="4203" y="24582"/>
                    <a:pt x="4203" y="24646"/>
                  </a:cubicBezTo>
                  <a:cubicBezTo>
                    <a:pt x="4203" y="24742"/>
                    <a:pt x="4139" y="24869"/>
                    <a:pt x="4139" y="24964"/>
                  </a:cubicBezTo>
                  <a:cubicBezTo>
                    <a:pt x="3948" y="26079"/>
                    <a:pt x="3917" y="27161"/>
                    <a:pt x="4044" y="28275"/>
                  </a:cubicBezTo>
                  <a:cubicBezTo>
                    <a:pt x="4076" y="28466"/>
                    <a:pt x="4076" y="28657"/>
                    <a:pt x="4108" y="28880"/>
                  </a:cubicBezTo>
                  <a:cubicBezTo>
                    <a:pt x="5158" y="38112"/>
                    <a:pt x="6654" y="46421"/>
                    <a:pt x="6654" y="46421"/>
                  </a:cubicBezTo>
                  <a:cubicBezTo>
                    <a:pt x="6675" y="46442"/>
                    <a:pt x="8682" y="47524"/>
                    <a:pt x="13030" y="47524"/>
                  </a:cubicBezTo>
                  <a:cubicBezTo>
                    <a:pt x="15334" y="47524"/>
                    <a:pt x="18295" y="47220"/>
                    <a:pt x="21967" y="46294"/>
                  </a:cubicBezTo>
                  <a:cubicBezTo>
                    <a:pt x="22094" y="41932"/>
                    <a:pt x="21235" y="34897"/>
                    <a:pt x="19388" y="27384"/>
                  </a:cubicBezTo>
                  <a:cubicBezTo>
                    <a:pt x="18338" y="22991"/>
                    <a:pt x="16969" y="18407"/>
                    <a:pt x="15250" y="14141"/>
                  </a:cubicBezTo>
                  <a:cubicBezTo>
                    <a:pt x="15059" y="13217"/>
                    <a:pt x="14804" y="12358"/>
                    <a:pt x="14581" y="11562"/>
                  </a:cubicBezTo>
                  <a:cubicBezTo>
                    <a:pt x="13817" y="9143"/>
                    <a:pt x="12894" y="7105"/>
                    <a:pt x="11875" y="5482"/>
                  </a:cubicBezTo>
                  <a:cubicBezTo>
                    <a:pt x="11748" y="5322"/>
                    <a:pt x="11652" y="5195"/>
                    <a:pt x="11589" y="5068"/>
                  </a:cubicBezTo>
                  <a:cubicBezTo>
                    <a:pt x="11175" y="4527"/>
                    <a:pt x="10793" y="3985"/>
                    <a:pt x="10347" y="3508"/>
                  </a:cubicBezTo>
                  <a:cubicBezTo>
                    <a:pt x="8176" y="1122"/>
                    <a:pt x="5417" y="0"/>
                    <a:pt x="2155" y="0"/>
                  </a:cubicBezTo>
                  <a:close/>
                </a:path>
              </a:pathLst>
            </a:custGeom>
            <a:solidFill>
              <a:srgbClr val="F4E8D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3" name="Google Shape;4103;p82"/>
            <p:cNvSpPr/>
            <p:nvPr/>
          </p:nvSpPr>
          <p:spPr>
            <a:xfrm>
              <a:off x="6515119" y="3628066"/>
              <a:ext cx="132875" cy="311851"/>
            </a:xfrm>
            <a:custGeom>
              <a:rect b="b" l="l" r="r" t="t"/>
              <a:pathLst>
                <a:path extrusionOk="0" h="21146" w="9010">
                  <a:moveTo>
                    <a:pt x="4508" y="0"/>
                  </a:moveTo>
                  <a:cubicBezTo>
                    <a:pt x="4271" y="0"/>
                    <a:pt x="4039" y="54"/>
                    <a:pt x="3821" y="166"/>
                  </a:cubicBezTo>
                  <a:cubicBezTo>
                    <a:pt x="2420" y="931"/>
                    <a:pt x="2101" y="2490"/>
                    <a:pt x="2292" y="4432"/>
                  </a:cubicBezTo>
                  <a:cubicBezTo>
                    <a:pt x="2388" y="4846"/>
                    <a:pt x="2420" y="5228"/>
                    <a:pt x="2483" y="5642"/>
                  </a:cubicBezTo>
                  <a:cubicBezTo>
                    <a:pt x="2802" y="7393"/>
                    <a:pt x="3439" y="9335"/>
                    <a:pt x="4075" y="11245"/>
                  </a:cubicBezTo>
                  <a:cubicBezTo>
                    <a:pt x="3852" y="11563"/>
                    <a:pt x="3598" y="11850"/>
                    <a:pt x="3375" y="12136"/>
                  </a:cubicBezTo>
                  <a:cubicBezTo>
                    <a:pt x="2547" y="13187"/>
                    <a:pt x="1942" y="13919"/>
                    <a:pt x="1497" y="14588"/>
                  </a:cubicBezTo>
                  <a:cubicBezTo>
                    <a:pt x="955" y="15384"/>
                    <a:pt x="542" y="16148"/>
                    <a:pt x="0" y="17325"/>
                  </a:cubicBezTo>
                  <a:cubicBezTo>
                    <a:pt x="96" y="17707"/>
                    <a:pt x="351" y="18090"/>
                    <a:pt x="637" y="18440"/>
                  </a:cubicBezTo>
                  <a:cubicBezTo>
                    <a:pt x="1146" y="19140"/>
                    <a:pt x="1910" y="19713"/>
                    <a:pt x="2547" y="20191"/>
                  </a:cubicBezTo>
                  <a:cubicBezTo>
                    <a:pt x="3184" y="20636"/>
                    <a:pt x="3757" y="20986"/>
                    <a:pt x="3980" y="21114"/>
                  </a:cubicBezTo>
                  <a:cubicBezTo>
                    <a:pt x="4012" y="21146"/>
                    <a:pt x="4043" y="21146"/>
                    <a:pt x="4043" y="21146"/>
                  </a:cubicBezTo>
                  <a:cubicBezTo>
                    <a:pt x="4043" y="21146"/>
                    <a:pt x="4712" y="19777"/>
                    <a:pt x="5985" y="17867"/>
                  </a:cubicBezTo>
                  <a:cubicBezTo>
                    <a:pt x="6336" y="17325"/>
                    <a:pt x="6749" y="16784"/>
                    <a:pt x="7195" y="16179"/>
                  </a:cubicBezTo>
                  <a:cubicBezTo>
                    <a:pt x="8214" y="14779"/>
                    <a:pt x="8755" y="13282"/>
                    <a:pt x="8914" y="11500"/>
                  </a:cubicBezTo>
                  <a:cubicBezTo>
                    <a:pt x="9010" y="9908"/>
                    <a:pt x="8914" y="8062"/>
                    <a:pt x="8596" y="5960"/>
                  </a:cubicBezTo>
                  <a:cubicBezTo>
                    <a:pt x="8437" y="4783"/>
                    <a:pt x="8055" y="3668"/>
                    <a:pt x="7577" y="2713"/>
                  </a:cubicBezTo>
                  <a:cubicBezTo>
                    <a:pt x="7482" y="2522"/>
                    <a:pt x="7386" y="2331"/>
                    <a:pt x="7259" y="2172"/>
                  </a:cubicBezTo>
                  <a:cubicBezTo>
                    <a:pt x="7227" y="2077"/>
                    <a:pt x="7195" y="2045"/>
                    <a:pt x="7163" y="1981"/>
                  </a:cubicBezTo>
                  <a:cubicBezTo>
                    <a:pt x="6407" y="771"/>
                    <a:pt x="5411" y="0"/>
                    <a:pt x="4508" y="0"/>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4" name="Google Shape;4104;p82"/>
            <p:cNvSpPr/>
            <p:nvPr/>
          </p:nvSpPr>
          <p:spPr>
            <a:xfrm>
              <a:off x="6514175" y="3882250"/>
              <a:ext cx="61984" cy="58975"/>
            </a:xfrm>
            <a:custGeom>
              <a:rect b="b" l="l" r="r" t="t"/>
              <a:pathLst>
                <a:path extrusionOk="0" h="3999" w="4203">
                  <a:moveTo>
                    <a:pt x="382" y="0"/>
                  </a:moveTo>
                  <a:cubicBezTo>
                    <a:pt x="335" y="0"/>
                    <a:pt x="293" y="8"/>
                    <a:pt x="255" y="27"/>
                  </a:cubicBezTo>
                  <a:cubicBezTo>
                    <a:pt x="224" y="27"/>
                    <a:pt x="160" y="27"/>
                    <a:pt x="128" y="59"/>
                  </a:cubicBezTo>
                  <a:cubicBezTo>
                    <a:pt x="64" y="122"/>
                    <a:pt x="1" y="186"/>
                    <a:pt x="64" y="281"/>
                  </a:cubicBezTo>
                  <a:cubicBezTo>
                    <a:pt x="96" y="409"/>
                    <a:pt x="160" y="568"/>
                    <a:pt x="287" y="759"/>
                  </a:cubicBezTo>
                  <a:cubicBezTo>
                    <a:pt x="446" y="1046"/>
                    <a:pt x="733" y="1364"/>
                    <a:pt x="1051" y="1778"/>
                  </a:cubicBezTo>
                  <a:cubicBezTo>
                    <a:pt x="1115" y="1841"/>
                    <a:pt x="1210" y="1969"/>
                    <a:pt x="1274" y="2064"/>
                  </a:cubicBezTo>
                  <a:cubicBezTo>
                    <a:pt x="1338" y="2128"/>
                    <a:pt x="1401" y="2192"/>
                    <a:pt x="1433" y="2287"/>
                  </a:cubicBezTo>
                  <a:cubicBezTo>
                    <a:pt x="1433" y="2319"/>
                    <a:pt x="1497" y="2319"/>
                    <a:pt x="1497" y="2383"/>
                  </a:cubicBezTo>
                  <a:cubicBezTo>
                    <a:pt x="2240" y="3383"/>
                    <a:pt x="3368" y="3999"/>
                    <a:pt x="3891" y="3999"/>
                  </a:cubicBezTo>
                  <a:cubicBezTo>
                    <a:pt x="3950" y="3999"/>
                    <a:pt x="4001" y="3991"/>
                    <a:pt x="4044" y="3974"/>
                  </a:cubicBezTo>
                  <a:cubicBezTo>
                    <a:pt x="4044" y="3911"/>
                    <a:pt x="4076" y="3911"/>
                    <a:pt x="4076" y="3911"/>
                  </a:cubicBezTo>
                  <a:cubicBezTo>
                    <a:pt x="4107" y="3879"/>
                    <a:pt x="4139" y="3847"/>
                    <a:pt x="4139" y="3751"/>
                  </a:cubicBezTo>
                  <a:cubicBezTo>
                    <a:pt x="4203" y="3369"/>
                    <a:pt x="3439" y="2446"/>
                    <a:pt x="2643" y="1523"/>
                  </a:cubicBezTo>
                  <a:cubicBezTo>
                    <a:pt x="2611" y="1459"/>
                    <a:pt x="2516" y="1396"/>
                    <a:pt x="2484" y="1332"/>
                  </a:cubicBezTo>
                  <a:cubicBezTo>
                    <a:pt x="2484" y="1300"/>
                    <a:pt x="2452" y="1237"/>
                    <a:pt x="2388" y="1205"/>
                  </a:cubicBezTo>
                  <a:cubicBezTo>
                    <a:pt x="2388" y="1173"/>
                    <a:pt x="2356" y="1141"/>
                    <a:pt x="2325" y="1077"/>
                  </a:cubicBezTo>
                  <a:lnTo>
                    <a:pt x="2134" y="886"/>
                  </a:lnTo>
                  <a:cubicBezTo>
                    <a:pt x="1688" y="504"/>
                    <a:pt x="1179" y="218"/>
                    <a:pt x="765" y="90"/>
                  </a:cubicBezTo>
                  <a:cubicBezTo>
                    <a:pt x="630" y="45"/>
                    <a:pt x="495" y="0"/>
                    <a:pt x="382" y="0"/>
                  </a:cubicBezTo>
                  <a:close/>
                </a:path>
              </a:pathLst>
            </a:custGeom>
            <a:solidFill>
              <a:srgbClr val="AB988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5" name="Google Shape;4105;p82"/>
            <p:cNvSpPr/>
            <p:nvPr/>
          </p:nvSpPr>
          <p:spPr>
            <a:xfrm>
              <a:off x="6482718" y="3602641"/>
              <a:ext cx="56822" cy="72160"/>
            </a:xfrm>
            <a:custGeom>
              <a:rect b="b" l="l" r="r" t="t"/>
              <a:pathLst>
                <a:path extrusionOk="0" h="4893" w="3853">
                  <a:moveTo>
                    <a:pt x="2262" y="0"/>
                  </a:moveTo>
                  <a:cubicBezTo>
                    <a:pt x="2002" y="0"/>
                    <a:pt x="1752" y="108"/>
                    <a:pt x="1752" y="108"/>
                  </a:cubicBezTo>
                  <a:cubicBezTo>
                    <a:pt x="1752" y="108"/>
                    <a:pt x="2388" y="1158"/>
                    <a:pt x="2102" y="1986"/>
                  </a:cubicBezTo>
                  <a:cubicBezTo>
                    <a:pt x="1784" y="2846"/>
                    <a:pt x="669" y="2623"/>
                    <a:pt x="192" y="3228"/>
                  </a:cubicBezTo>
                  <a:cubicBezTo>
                    <a:pt x="1" y="3482"/>
                    <a:pt x="128" y="4055"/>
                    <a:pt x="128" y="4055"/>
                  </a:cubicBezTo>
                  <a:cubicBezTo>
                    <a:pt x="128" y="4055"/>
                    <a:pt x="351" y="4278"/>
                    <a:pt x="701" y="4501"/>
                  </a:cubicBezTo>
                  <a:cubicBezTo>
                    <a:pt x="1057" y="4711"/>
                    <a:pt x="1483" y="4892"/>
                    <a:pt x="1877" y="4892"/>
                  </a:cubicBezTo>
                  <a:cubicBezTo>
                    <a:pt x="2082" y="4892"/>
                    <a:pt x="2278" y="4843"/>
                    <a:pt x="2452" y="4724"/>
                  </a:cubicBezTo>
                  <a:cubicBezTo>
                    <a:pt x="3089" y="4310"/>
                    <a:pt x="3853" y="1954"/>
                    <a:pt x="2548" y="44"/>
                  </a:cubicBezTo>
                  <a:lnTo>
                    <a:pt x="2516" y="44"/>
                  </a:lnTo>
                  <a:cubicBezTo>
                    <a:pt x="2436" y="12"/>
                    <a:pt x="2349" y="0"/>
                    <a:pt x="2262"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6" name="Google Shape;4106;p82"/>
            <p:cNvSpPr/>
            <p:nvPr/>
          </p:nvSpPr>
          <p:spPr>
            <a:xfrm>
              <a:off x="6493985" y="3652106"/>
              <a:ext cx="5176" cy="7536"/>
            </a:xfrm>
            <a:custGeom>
              <a:rect b="b" l="l" r="r" t="t"/>
              <a:pathLst>
                <a:path extrusionOk="0" h="511" w="351">
                  <a:moveTo>
                    <a:pt x="1" y="510"/>
                  </a:moveTo>
                  <a:cubicBezTo>
                    <a:pt x="64" y="415"/>
                    <a:pt x="160" y="351"/>
                    <a:pt x="192" y="256"/>
                  </a:cubicBezTo>
                  <a:cubicBezTo>
                    <a:pt x="224" y="224"/>
                    <a:pt x="224" y="192"/>
                    <a:pt x="255" y="160"/>
                  </a:cubicBezTo>
                  <a:cubicBezTo>
                    <a:pt x="319" y="96"/>
                    <a:pt x="319" y="65"/>
                    <a:pt x="351" y="1"/>
                  </a:cubicBezTo>
                  <a:cubicBezTo>
                    <a:pt x="351" y="33"/>
                    <a:pt x="351" y="96"/>
                    <a:pt x="319" y="160"/>
                  </a:cubicBezTo>
                  <a:cubicBezTo>
                    <a:pt x="319" y="192"/>
                    <a:pt x="255" y="256"/>
                    <a:pt x="224" y="319"/>
                  </a:cubicBezTo>
                  <a:lnTo>
                    <a:pt x="96" y="415"/>
                  </a:lnTo>
                  <a:cubicBezTo>
                    <a:pt x="96" y="478"/>
                    <a:pt x="33" y="510"/>
                    <a:pt x="1" y="5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7" name="Google Shape;4107;p82"/>
            <p:cNvSpPr/>
            <p:nvPr/>
          </p:nvSpPr>
          <p:spPr>
            <a:xfrm>
              <a:off x="6452676" y="3615486"/>
              <a:ext cx="19260" cy="9881"/>
            </a:xfrm>
            <a:custGeom>
              <a:rect b="b" l="l" r="r" t="t"/>
              <a:pathLst>
                <a:path extrusionOk="0" h="670" w="1306">
                  <a:moveTo>
                    <a:pt x="796" y="1"/>
                  </a:moveTo>
                  <a:cubicBezTo>
                    <a:pt x="764" y="1"/>
                    <a:pt x="669" y="33"/>
                    <a:pt x="637" y="33"/>
                  </a:cubicBezTo>
                  <a:cubicBezTo>
                    <a:pt x="510" y="128"/>
                    <a:pt x="382" y="160"/>
                    <a:pt x="319" y="224"/>
                  </a:cubicBezTo>
                  <a:lnTo>
                    <a:pt x="191" y="351"/>
                  </a:lnTo>
                  <a:cubicBezTo>
                    <a:pt x="159" y="383"/>
                    <a:pt x="128" y="383"/>
                    <a:pt x="128" y="446"/>
                  </a:cubicBezTo>
                  <a:cubicBezTo>
                    <a:pt x="96" y="446"/>
                    <a:pt x="96" y="478"/>
                    <a:pt x="96" y="478"/>
                  </a:cubicBezTo>
                  <a:cubicBezTo>
                    <a:pt x="96" y="478"/>
                    <a:pt x="32" y="478"/>
                    <a:pt x="32" y="510"/>
                  </a:cubicBezTo>
                  <a:cubicBezTo>
                    <a:pt x="0" y="606"/>
                    <a:pt x="32" y="637"/>
                    <a:pt x="96" y="669"/>
                  </a:cubicBezTo>
                  <a:cubicBezTo>
                    <a:pt x="128" y="669"/>
                    <a:pt x="159" y="637"/>
                    <a:pt x="191" y="606"/>
                  </a:cubicBezTo>
                  <a:lnTo>
                    <a:pt x="191" y="574"/>
                  </a:lnTo>
                  <a:cubicBezTo>
                    <a:pt x="191" y="510"/>
                    <a:pt x="255" y="510"/>
                    <a:pt x="255" y="478"/>
                  </a:cubicBezTo>
                  <a:lnTo>
                    <a:pt x="351" y="351"/>
                  </a:lnTo>
                  <a:cubicBezTo>
                    <a:pt x="446" y="319"/>
                    <a:pt x="573" y="255"/>
                    <a:pt x="637" y="192"/>
                  </a:cubicBezTo>
                  <a:cubicBezTo>
                    <a:pt x="669" y="192"/>
                    <a:pt x="669" y="160"/>
                    <a:pt x="733" y="160"/>
                  </a:cubicBezTo>
                  <a:cubicBezTo>
                    <a:pt x="764" y="128"/>
                    <a:pt x="764" y="128"/>
                    <a:pt x="796" y="128"/>
                  </a:cubicBezTo>
                  <a:cubicBezTo>
                    <a:pt x="828" y="64"/>
                    <a:pt x="828" y="64"/>
                    <a:pt x="892" y="64"/>
                  </a:cubicBezTo>
                  <a:lnTo>
                    <a:pt x="1274" y="64"/>
                  </a:lnTo>
                  <a:cubicBezTo>
                    <a:pt x="1274" y="64"/>
                    <a:pt x="1306" y="64"/>
                    <a:pt x="1306" y="33"/>
                  </a:cubicBezTo>
                  <a:cubicBezTo>
                    <a:pt x="1306" y="33"/>
                    <a:pt x="1306" y="1"/>
                    <a:pt x="1274"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8" name="Google Shape;4108;p82"/>
            <p:cNvSpPr/>
            <p:nvPr/>
          </p:nvSpPr>
          <p:spPr>
            <a:xfrm>
              <a:off x="6461599" y="3622536"/>
              <a:ext cx="11282" cy="7049"/>
            </a:xfrm>
            <a:custGeom>
              <a:rect b="b" l="l" r="r" t="t"/>
              <a:pathLst>
                <a:path extrusionOk="0" h="478" w="765">
                  <a:moveTo>
                    <a:pt x="637" y="0"/>
                  </a:moveTo>
                  <a:cubicBezTo>
                    <a:pt x="605" y="32"/>
                    <a:pt x="541" y="32"/>
                    <a:pt x="510" y="32"/>
                  </a:cubicBezTo>
                  <a:cubicBezTo>
                    <a:pt x="446" y="32"/>
                    <a:pt x="382" y="96"/>
                    <a:pt x="319" y="128"/>
                  </a:cubicBezTo>
                  <a:cubicBezTo>
                    <a:pt x="223" y="159"/>
                    <a:pt x="159" y="255"/>
                    <a:pt x="128" y="287"/>
                  </a:cubicBezTo>
                  <a:cubicBezTo>
                    <a:pt x="64" y="319"/>
                    <a:pt x="0" y="382"/>
                    <a:pt x="0" y="478"/>
                  </a:cubicBezTo>
                  <a:cubicBezTo>
                    <a:pt x="32" y="382"/>
                    <a:pt x="128" y="350"/>
                    <a:pt x="191" y="319"/>
                  </a:cubicBezTo>
                  <a:cubicBezTo>
                    <a:pt x="223" y="287"/>
                    <a:pt x="287" y="255"/>
                    <a:pt x="350" y="191"/>
                  </a:cubicBezTo>
                  <a:lnTo>
                    <a:pt x="382" y="159"/>
                  </a:lnTo>
                  <a:lnTo>
                    <a:pt x="446" y="128"/>
                  </a:lnTo>
                  <a:cubicBezTo>
                    <a:pt x="446" y="128"/>
                    <a:pt x="478" y="96"/>
                    <a:pt x="510" y="96"/>
                  </a:cubicBezTo>
                  <a:cubicBezTo>
                    <a:pt x="541" y="96"/>
                    <a:pt x="605" y="32"/>
                    <a:pt x="637" y="32"/>
                  </a:cubicBezTo>
                  <a:cubicBezTo>
                    <a:pt x="669" y="32"/>
                    <a:pt x="701" y="0"/>
                    <a:pt x="764"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9" name="Google Shape;4109;p82"/>
            <p:cNvSpPr/>
            <p:nvPr/>
          </p:nvSpPr>
          <p:spPr>
            <a:xfrm>
              <a:off x="6458782" y="3633803"/>
              <a:ext cx="19732" cy="25838"/>
            </a:xfrm>
            <a:custGeom>
              <a:rect b="b" l="l" r="r" t="t"/>
              <a:pathLst>
                <a:path extrusionOk="0" h="1752" w="1338">
                  <a:moveTo>
                    <a:pt x="0" y="0"/>
                  </a:moveTo>
                  <a:cubicBezTo>
                    <a:pt x="0" y="64"/>
                    <a:pt x="414" y="1115"/>
                    <a:pt x="1146" y="1751"/>
                  </a:cubicBezTo>
                  <a:cubicBezTo>
                    <a:pt x="1210" y="1719"/>
                    <a:pt x="1274" y="1656"/>
                    <a:pt x="1337" y="1592"/>
                  </a:cubicBezTo>
                  <a:cubicBezTo>
                    <a:pt x="573" y="924"/>
                    <a:pt x="255" y="542"/>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0" name="Google Shape;4110;p82"/>
            <p:cNvSpPr/>
            <p:nvPr/>
          </p:nvSpPr>
          <p:spPr>
            <a:xfrm>
              <a:off x="6523570" y="3627565"/>
              <a:ext cx="159642" cy="91700"/>
            </a:xfrm>
            <a:custGeom>
              <a:rect b="b" l="l" r="r" t="t"/>
              <a:pathLst>
                <a:path extrusionOk="0" h="6218" w="10825">
                  <a:moveTo>
                    <a:pt x="6140" y="0"/>
                  </a:moveTo>
                  <a:cubicBezTo>
                    <a:pt x="5071" y="0"/>
                    <a:pt x="1377" y="301"/>
                    <a:pt x="319" y="4371"/>
                  </a:cubicBezTo>
                  <a:cubicBezTo>
                    <a:pt x="0" y="5230"/>
                    <a:pt x="478" y="5421"/>
                    <a:pt x="478" y="5421"/>
                  </a:cubicBezTo>
                  <a:lnTo>
                    <a:pt x="478" y="5485"/>
                  </a:lnTo>
                  <a:cubicBezTo>
                    <a:pt x="446" y="5644"/>
                    <a:pt x="446" y="6185"/>
                    <a:pt x="1019" y="6217"/>
                  </a:cubicBezTo>
                  <a:cubicBezTo>
                    <a:pt x="1178" y="6026"/>
                    <a:pt x="1497" y="5708"/>
                    <a:pt x="1879" y="5390"/>
                  </a:cubicBezTo>
                  <a:cubicBezTo>
                    <a:pt x="2484" y="4912"/>
                    <a:pt x="3407" y="4371"/>
                    <a:pt x="4457" y="3925"/>
                  </a:cubicBezTo>
                  <a:cubicBezTo>
                    <a:pt x="5317" y="3607"/>
                    <a:pt x="6208" y="3320"/>
                    <a:pt x="7259" y="3161"/>
                  </a:cubicBezTo>
                  <a:cubicBezTo>
                    <a:pt x="7790" y="3085"/>
                    <a:pt x="8337" y="3045"/>
                    <a:pt x="8901" y="3045"/>
                  </a:cubicBezTo>
                  <a:cubicBezTo>
                    <a:pt x="9519" y="3045"/>
                    <a:pt x="10159" y="3093"/>
                    <a:pt x="10824" y="3193"/>
                  </a:cubicBezTo>
                  <a:cubicBezTo>
                    <a:pt x="10761" y="2970"/>
                    <a:pt x="10665" y="2779"/>
                    <a:pt x="10570" y="2556"/>
                  </a:cubicBezTo>
                  <a:cubicBezTo>
                    <a:pt x="10347" y="2206"/>
                    <a:pt x="10124" y="1920"/>
                    <a:pt x="9837" y="1665"/>
                  </a:cubicBezTo>
                  <a:cubicBezTo>
                    <a:pt x="8437" y="296"/>
                    <a:pt x="6431" y="9"/>
                    <a:pt x="6431" y="9"/>
                  </a:cubicBezTo>
                  <a:cubicBezTo>
                    <a:pt x="6431" y="9"/>
                    <a:pt x="6325" y="0"/>
                    <a:pt x="6140"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1" name="Google Shape;4111;p82"/>
            <p:cNvSpPr/>
            <p:nvPr/>
          </p:nvSpPr>
          <p:spPr>
            <a:xfrm>
              <a:off x="6628738" y="3793909"/>
              <a:ext cx="227716" cy="530792"/>
            </a:xfrm>
            <a:custGeom>
              <a:rect b="b" l="l" r="r" t="t"/>
              <a:pathLst>
                <a:path extrusionOk="0" h="35992" w="15441">
                  <a:moveTo>
                    <a:pt x="7927" y="0"/>
                  </a:moveTo>
                  <a:cubicBezTo>
                    <a:pt x="7927" y="0"/>
                    <a:pt x="7832" y="6208"/>
                    <a:pt x="1624" y="7991"/>
                  </a:cubicBezTo>
                  <a:cubicBezTo>
                    <a:pt x="1671" y="7994"/>
                    <a:pt x="1720" y="7996"/>
                    <a:pt x="1770" y="7996"/>
                  </a:cubicBezTo>
                  <a:cubicBezTo>
                    <a:pt x="3998" y="7996"/>
                    <a:pt x="8628" y="4584"/>
                    <a:pt x="8628" y="4584"/>
                  </a:cubicBezTo>
                  <a:cubicBezTo>
                    <a:pt x="8628" y="4584"/>
                    <a:pt x="13626" y="21361"/>
                    <a:pt x="14358" y="33713"/>
                  </a:cubicBezTo>
                  <a:cubicBezTo>
                    <a:pt x="10866" y="35081"/>
                    <a:pt x="7601" y="35458"/>
                    <a:pt x="5068" y="35458"/>
                  </a:cubicBezTo>
                  <a:cubicBezTo>
                    <a:pt x="2060" y="35458"/>
                    <a:pt x="87" y="34926"/>
                    <a:pt x="0" y="34891"/>
                  </a:cubicBezTo>
                  <a:lnTo>
                    <a:pt x="0" y="34891"/>
                  </a:lnTo>
                  <a:cubicBezTo>
                    <a:pt x="114" y="34948"/>
                    <a:pt x="2100" y="35991"/>
                    <a:pt x="6433" y="35991"/>
                  </a:cubicBezTo>
                  <a:cubicBezTo>
                    <a:pt x="6960" y="35991"/>
                    <a:pt x="7521" y="35976"/>
                    <a:pt x="8118" y="35942"/>
                  </a:cubicBezTo>
                  <a:cubicBezTo>
                    <a:pt x="8946" y="35910"/>
                    <a:pt x="9837" y="35782"/>
                    <a:pt x="10824" y="35655"/>
                  </a:cubicBezTo>
                  <a:cubicBezTo>
                    <a:pt x="12193" y="35464"/>
                    <a:pt x="13689" y="35146"/>
                    <a:pt x="15313" y="34732"/>
                  </a:cubicBezTo>
                  <a:cubicBezTo>
                    <a:pt x="15440" y="30370"/>
                    <a:pt x="14581" y="23335"/>
                    <a:pt x="12734" y="15822"/>
                  </a:cubicBezTo>
                  <a:cubicBezTo>
                    <a:pt x="11716" y="11429"/>
                    <a:pt x="10315" y="6845"/>
                    <a:pt x="8596" y="2579"/>
                  </a:cubicBezTo>
                  <a:cubicBezTo>
                    <a:pt x="8405" y="1655"/>
                    <a:pt x="8150" y="796"/>
                    <a:pt x="7927"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2" name="Google Shape;4112;p82"/>
            <p:cNvSpPr/>
            <p:nvPr/>
          </p:nvSpPr>
          <p:spPr>
            <a:xfrm>
              <a:off x="6596337" y="4328203"/>
              <a:ext cx="4719" cy="4704"/>
            </a:xfrm>
            <a:custGeom>
              <a:rect b="b" l="l" r="r" t="t"/>
              <a:pathLst>
                <a:path extrusionOk="0" h="319" w="320">
                  <a:moveTo>
                    <a:pt x="160" y="0"/>
                  </a:moveTo>
                  <a:cubicBezTo>
                    <a:pt x="96" y="0"/>
                    <a:pt x="1" y="64"/>
                    <a:pt x="1" y="159"/>
                  </a:cubicBezTo>
                  <a:cubicBezTo>
                    <a:pt x="1" y="223"/>
                    <a:pt x="96" y="318"/>
                    <a:pt x="160" y="318"/>
                  </a:cubicBezTo>
                  <a:cubicBezTo>
                    <a:pt x="255" y="318"/>
                    <a:pt x="319" y="223"/>
                    <a:pt x="319" y="159"/>
                  </a:cubicBezTo>
                  <a:cubicBezTo>
                    <a:pt x="319" y="64"/>
                    <a:pt x="255" y="0"/>
                    <a:pt x="1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3" name="Google Shape;4113;p82"/>
            <p:cNvSpPr/>
            <p:nvPr/>
          </p:nvSpPr>
          <p:spPr>
            <a:xfrm>
              <a:off x="6598224" y="4327259"/>
              <a:ext cx="6105" cy="6120"/>
            </a:xfrm>
            <a:custGeom>
              <a:rect b="b" l="l" r="r" t="t"/>
              <a:pathLst>
                <a:path extrusionOk="0" h="415" w="414">
                  <a:moveTo>
                    <a:pt x="191" y="0"/>
                  </a:moveTo>
                  <a:cubicBezTo>
                    <a:pt x="96" y="0"/>
                    <a:pt x="0" y="96"/>
                    <a:pt x="0" y="223"/>
                  </a:cubicBezTo>
                  <a:cubicBezTo>
                    <a:pt x="0" y="319"/>
                    <a:pt x="96" y="414"/>
                    <a:pt x="191" y="414"/>
                  </a:cubicBezTo>
                  <a:cubicBezTo>
                    <a:pt x="318" y="414"/>
                    <a:pt x="414" y="319"/>
                    <a:pt x="414" y="223"/>
                  </a:cubicBezTo>
                  <a:cubicBezTo>
                    <a:pt x="414" y="96"/>
                    <a:pt x="287" y="0"/>
                    <a:pt x="19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4" name="Google Shape;4114;p82"/>
            <p:cNvSpPr/>
            <p:nvPr/>
          </p:nvSpPr>
          <p:spPr>
            <a:xfrm>
              <a:off x="6600097" y="4326787"/>
              <a:ext cx="9409" cy="7064"/>
            </a:xfrm>
            <a:custGeom>
              <a:rect b="b" l="l" r="r" t="t"/>
              <a:pathLst>
                <a:path extrusionOk="0" h="479" w="638">
                  <a:moveTo>
                    <a:pt x="319" y="1"/>
                  </a:moveTo>
                  <a:cubicBezTo>
                    <a:pt x="96" y="1"/>
                    <a:pt x="0" y="128"/>
                    <a:pt x="0" y="255"/>
                  </a:cubicBezTo>
                  <a:cubicBezTo>
                    <a:pt x="0" y="351"/>
                    <a:pt x="96" y="478"/>
                    <a:pt x="319" y="478"/>
                  </a:cubicBezTo>
                  <a:cubicBezTo>
                    <a:pt x="510" y="478"/>
                    <a:pt x="637" y="351"/>
                    <a:pt x="637" y="255"/>
                  </a:cubicBezTo>
                  <a:cubicBezTo>
                    <a:pt x="637" y="128"/>
                    <a:pt x="510" y="1"/>
                    <a:pt x="3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5" name="Google Shape;4115;p82"/>
            <p:cNvSpPr/>
            <p:nvPr/>
          </p:nvSpPr>
          <p:spPr>
            <a:xfrm>
              <a:off x="6602914" y="4326315"/>
              <a:ext cx="10338" cy="7993"/>
            </a:xfrm>
            <a:custGeom>
              <a:rect b="b" l="l" r="r" t="t"/>
              <a:pathLst>
                <a:path extrusionOk="0" h="542" w="701">
                  <a:moveTo>
                    <a:pt x="351" y="1"/>
                  </a:moveTo>
                  <a:cubicBezTo>
                    <a:pt x="160" y="1"/>
                    <a:pt x="0" y="96"/>
                    <a:pt x="0" y="287"/>
                  </a:cubicBezTo>
                  <a:cubicBezTo>
                    <a:pt x="0" y="446"/>
                    <a:pt x="160" y="542"/>
                    <a:pt x="351" y="542"/>
                  </a:cubicBezTo>
                  <a:cubicBezTo>
                    <a:pt x="574" y="542"/>
                    <a:pt x="701" y="446"/>
                    <a:pt x="701" y="287"/>
                  </a:cubicBezTo>
                  <a:cubicBezTo>
                    <a:pt x="701" y="128"/>
                    <a:pt x="605" y="1"/>
                    <a:pt x="3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6" name="Google Shape;4116;p82"/>
            <p:cNvSpPr/>
            <p:nvPr/>
          </p:nvSpPr>
          <p:spPr>
            <a:xfrm>
              <a:off x="6605034" y="4322567"/>
              <a:ext cx="17859" cy="11754"/>
            </a:xfrm>
            <a:custGeom>
              <a:rect b="b" l="l" r="r" t="t"/>
              <a:pathLst>
                <a:path extrusionOk="0" h="797" w="1211">
                  <a:moveTo>
                    <a:pt x="1210" y="414"/>
                  </a:moveTo>
                  <a:cubicBezTo>
                    <a:pt x="1210" y="637"/>
                    <a:pt x="924" y="796"/>
                    <a:pt x="606" y="796"/>
                  </a:cubicBezTo>
                  <a:cubicBezTo>
                    <a:pt x="287" y="796"/>
                    <a:pt x="1" y="605"/>
                    <a:pt x="1" y="414"/>
                  </a:cubicBezTo>
                  <a:cubicBezTo>
                    <a:pt x="1" y="160"/>
                    <a:pt x="287" y="0"/>
                    <a:pt x="606" y="0"/>
                  </a:cubicBezTo>
                  <a:cubicBezTo>
                    <a:pt x="956" y="0"/>
                    <a:pt x="1210" y="160"/>
                    <a:pt x="121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7" name="Google Shape;4117;p82"/>
            <p:cNvSpPr/>
            <p:nvPr/>
          </p:nvSpPr>
          <p:spPr>
            <a:xfrm>
              <a:off x="6626865" y="4319221"/>
              <a:ext cx="13155" cy="12742"/>
            </a:xfrm>
            <a:custGeom>
              <a:rect b="b" l="l" r="r" t="t"/>
              <a:pathLst>
                <a:path extrusionOk="0" h="864" w="892">
                  <a:moveTo>
                    <a:pt x="394" y="1"/>
                  </a:moveTo>
                  <a:cubicBezTo>
                    <a:pt x="190" y="1"/>
                    <a:pt x="0" y="163"/>
                    <a:pt x="0" y="163"/>
                  </a:cubicBezTo>
                  <a:cubicBezTo>
                    <a:pt x="0" y="163"/>
                    <a:pt x="414" y="450"/>
                    <a:pt x="350" y="864"/>
                  </a:cubicBezTo>
                  <a:lnTo>
                    <a:pt x="764" y="864"/>
                  </a:lnTo>
                  <a:cubicBezTo>
                    <a:pt x="764" y="864"/>
                    <a:pt x="891" y="482"/>
                    <a:pt x="446" y="4"/>
                  </a:cubicBezTo>
                  <a:cubicBezTo>
                    <a:pt x="429" y="2"/>
                    <a:pt x="411" y="1"/>
                    <a:pt x="39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8" name="Google Shape;4118;p82"/>
            <p:cNvSpPr/>
            <p:nvPr/>
          </p:nvSpPr>
          <p:spPr>
            <a:xfrm>
              <a:off x="6747991" y="4319280"/>
              <a:ext cx="46956" cy="10338"/>
            </a:xfrm>
            <a:custGeom>
              <a:rect b="b" l="l" r="r" t="t"/>
              <a:pathLst>
                <a:path extrusionOk="0" h="701" w="3184">
                  <a:moveTo>
                    <a:pt x="3184" y="478"/>
                  </a:moveTo>
                  <a:cubicBezTo>
                    <a:pt x="2866" y="669"/>
                    <a:pt x="2038" y="701"/>
                    <a:pt x="2038" y="701"/>
                  </a:cubicBezTo>
                  <a:lnTo>
                    <a:pt x="860" y="701"/>
                  </a:lnTo>
                  <a:lnTo>
                    <a:pt x="0" y="669"/>
                  </a:lnTo>
                  <a:lnTo>
                    <a:pt x="0" y="287"/>
                  </a:lnTo>
                  <a:cubicBezTo>
                    <a:pt x="828" y="223"/>
                    <a:pt x="1751" y="128"/>
                    <a:pt x="2706" y="0"/>
                  </a:cubicBezTo>
                  <a:cubicBezTo>
                    <a:pt x="2929" y="128"/>
                    <a:pt x="3088" y="287"/>
                    <a:pt x="3184"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9" name="Google Shape;4119;p82"/>
            <p:cNvSpPr/>
            <p:nvPr/>
          </p:nvSpPr>
          <p:spPr>
            <a:xfrm>
              <a:off x="6787427" y="4324914"/>
              <a:ext cx="9409" cy="7049"/>
            </a:xfrm>
            <a:custGeom>
              <a:rect b="b" l="l" r="r" t="t"/>
              <a:pathLst>
                <a:path extrusionOk="0" h="478" w="638">
                  <a:moveTo>
                    <a:pt x="637" y="319"/>
                  </a:moveTo>
                  <a:cubicBezTo>
                    <a:pt x="637" y="446"/>
                    <a:pt x="478" y="478"/>
                    <a:pt x="319" y="478"/>
                  </a:cubicBezTo>
                  <a:cubicBezTo>
                    <a:pt x="96" y="478"/>
                    <a:pt x="1" y="446"/>
                    <a:pt x="1" y="319"/>
                  </a:cubicBezTo>
                  <a:cubicBezTo>
                    <a:pt x="1" y="223"/>
                    <a:pt x="128" y="0"/>
                    <a:pt x="319" y="0"/>
                  </a:cubicBezTo>
                  <a:cubicBezTo>
                    <a:pt x="478" y="0"/>
                    <a:pt x="637" y="159"/>
                    <a:pt x="637" y="31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0" name="Google Shape;4120;p82"/>
            <p:cNvSpPr/>
            <p:nvPr/>
          </p:nvSpPr>
          <p:spPr>
            <a:xfrm>
              <a:off x="6777103" y="4323970"/>
              <a:ext cx="11754" cy="7993"/>
            </a:xfrm>
            <a:custGeom>
              <a:rect b="b" l="l" r="r" t="t"/>
              <a:pathLst>
                <a:path extrusionOk="0" h="542" w="797">
                  <a:moveTo>
                    <a:pt x="796" y="351"/>
                  </a:moveTo>
                  <a:cubicBezTo>
                    <a:pt x="796" y="510"/>
                    <a:pt x="605" y="542"/>
                    <a:pt x="414" y="542"/>
                  </a:cubicBezTo>
                  <a:cubicBezTo>
                    <a:pt x="159" y="542"/>
                    <a:pt x="0" y="510"/>
                    <a:pt x="0" y="351"/>
                  </a:cubicBezTo>
                  <a:cubicBezTo>
                    <a:pt x="0" y="192"/>
                    <a:pt x="223" y="1"/>
                    <a:pt x="414" y="1"/>
                  </a:cubicBezTo>
                  <a:cubicBezTo>
                    <a:pt x="605" y="1"/>
                    <a:pt x="796" y="192"/>
                    <a:pt x="796" y="35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1" name="Google Shape;4121;p82"/>
            <p:cNvSpPr/>
            <p:nvPr/>
          </p:nvSpPr>
          <p:spPr>
            <a:xfrm>
              <a:off x="6767237" y="4323498"/>
              <a:ext cx="13170" cy="9409"/>
            </a:xfrm>
            <a:custGeom>
              <a:rect b="b" l="l" r="r" t="t"/>
              <a:pathLst>
                <a:path extrusionOk="0" h="638" w="893">
                  <a:moveTo>
                    <a:pt x="892" y="383"/>
                  </a:moveTo>
                  <a:cubicBezTo>
                    <a:pt x="892" y="542"/>
                    <a:pt x="669" y="637"/>
                    <a:pt x="446" y="637"/>
                  </a:cubicBezTo>
                  <a:cubicBezTo>
                    <a:pt x="192" y="637"/>
                    <a:pt x="1" y="574"/>
                    <a:pt x="1" y="383"/>
                  </a:cubicBezTo>
                  <a:cubicBezTo>
                    <a:pt x="1" y="224"/>
                    <a:pt x="192" y="1"/>
                    <a:pt x="446" y="1"/>
                  </a:cubicBezTo>
                  <a:cubicBezTo>
                    <a:pt x="669" y="1"/>
                    <a:pt x="892" y="192"/>
                    <a:pt x="892" y="38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2" name="Google Shape;4122;p82"/>
            <p:cNvSpPr/>
            <p:nvPr/>
          </p:nvSpPr>
          <p:spPr>
            <a:xfrm>
              <a:off x="6756913" y="4321625"/>
              <a:ext cx="14099" cy="11282"/>
            </a:xfrm>
            <a:custGeom>
              <a:rect b="b" l="l" r="r" t="t"/>
              <a:pathLst>
                <a:path extrusionOk="0" h="765" w="956">
                  <a:moveTo>
                    <a:pt x="955" y="478"/>
                  </a:moveTo>
                  <a:cubicBezTo>
                    <a:pt x="955" y="669"/>
                    <a:pt x="733" y="764"/>
                    <a:pt x="478" y="764"/>
                  </a:cubicBezTo>
                  <a:cubicBezTo>
                    <a:pt x="191" y="764"/>
                    <a:pt x="0" y="669"/>
                    <a:pt x="0" y="478"/>
                  </a:cubicBezTo>
                  <a:cubicBezTo>
                    <a:pt x="0" y="287"/>
                    <a:pt x="191" y="32"/>
                    <a:pt x="478" y="32"/>
                  </a:cubicBezTo>
                  <a:cubicBezTo>
                    <a:pt x="701" y="0"/>
                    <a:pt x="955" y="287"/>
                    <a:pt x="955" y="47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3" name="Google Shape;4123;p82"/>
            <p:cNvSpPr/>
            <p:nvPr/>
          </p:nvSpPr>
          <p:spPr>
            <a:xfrm>
              <a:off x="6743758" y="4320209"/>
              <a:ext cx="17859" cy="11754"/>
            </a:xfrm>
            <a:custGeom>
              <a:rect b="b" l="l" r="r" t="t"/>
              <a:pathLst>
                <a:path extrusionOk="0" h="797" w="1211">
                  <a:moveTo>
                    <a:pt x="1211" y="542"/>
                  </a:moveTo>
                  <a:cubicBezTo>
                    <a:pt x="1211" y="765"/>
                    <a:pt x="924" y="797"/>
                    <a:pt x="606" y="797"/>
                  </a:cubicBezTo>
                  <a:cubicBezTo>
                    <a:pt x="256" y="797"/>
                    <a:pt x="1" y="765"/>
                    <a:pt x="1" y="542"/>
                  </a:cubicBezTo>
                  <a:cubicBezTo>
                    <a:pt x="1" y="287"/>
                    <a:pt x="287" y="1"/>
                    <a:pt x="606" y="1"/>
                  </a:cubicBezTo>
                  <a:cubicBezTo>
                    <a:pt x="924" y="1"/>
                    <a:pt x="1211" y="319"/>
                    <a:pt x="1211" y="54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4" name="Google Shape;4124;p82"/>
            <p:cNvSpPr/>
            <p:nvPr/>
          </p:nvSpPr>
          <p:spPr>
            <a:xfrm>
              <a:off x="6473338" y="3908929"/>
              <a:ext cx="21605" cy="29126"/>
            </a:xfrm>
            <a:custGeom>
              <a:rect b="b" l="l" r="r" t="t"/>
              <a:pathLst>
                <a:path extrusionOk="0" h="1975" w="1465">
                  <a:moveTo>
                    <a:pt x="1464" y="1"/>
                  </a:moveTo>
                  <a:cubicBezTo>
                    <a:pt x="1464" y="1"/>
                    <a:pt x="828" y="478"/>
                    <a:pt x="605" y="669"/>
                  </a:cubicBezTo>
                  <a:cubicBezTo>
                    <a:pt x="605" y="669"/>
                    <a:pt x="223" y="1115"/>
                    <a:pt x="0" y="1942"/>
                  </a:cubicBezTo>
                  <a:lnTo>
                    <a:pt x="0" y="1974"/>
                  </a:lnTo>
                  <a:lnTo>
                    <a:pt x="509" y="1783"/>
                  </a:lnTo>
                  <a:lnTo>
                    <a:pt x="764" y="1465"/>
                  </a:lnTo>
                  <a:cubicBezTo>
                    <a:pt x="764" y="1465"/>
                    <a:pt x="796" y="1401"/>
                    <a:pt x="828" y="1274"/>
                  </a:cubicBezTo>
                  <a:cubicBezTo>
                    <a:pt x="987" y="1210"/>
                    <a:pt x="1082" y="1115"/>
                    <a:pt x="1114" y="1115"/>
                  </a:cubicBezTo>
                  <a:cubicBezTo>
                    <a:pt x="1178" y="1083"/>
                    <a:pt x="1433" y="828"/>
                    <a:pt x="1464" y="765"/>
                  </a:cubicBezTo>
                  <a:lnTo>
                    <a:pt x="1464"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5" name="Google Shape;4125;p82"/>
            <p:cNvSpPr/>
            <p:nvPr/>
          </p:nvSpPr>
          <p:spPr>
            <a:xfrm>
              <a:off x="6471450" y="3883105"/>
              <a:ext cx="74195" cy="82645"/>
            </a:xfrm>
            <a:custGeom>
              <a:rect b="b" l="l" r="r" t="t"/>
              <a:pathLst>
                <a:path extrusionOk="0" h="5604" w="5031">
                  <a:moveTo>
                    <a:pt x="5031" y="797"/>
                  </a:moveTo>
                  <a:lnTo>
                    <a:pt x="3980" y="1688"/>
                  </a:lnTo>
                  <a:lnTo>
                    <a:pt x="3916" y="1720"/>
                  </a:lnTo>
                  <a:lnTo>
                    <a:pt x="3216" y="2261"/>
                  </a:lnTo>
                  <a:cubicBezTo>
                    <a:pt x="3216" y="2261"/>
                    <a:pt x="3216" y="2356"/>
                    <a:pt x="3184" y="2420"/>
                  </a:cubicBezTo>
                  <a:cubicBezTo>
                    <a:pt x="3152" y="2547"/>
                    <a:pt x="3152" y="2675"/>
                    <a:pt x="3057" y="2834"/>
                  </a:cubicBezTo>
                  <a:cubicBezTo>
                    <a:pt x="2898" y="3343"/>
                    <a:pt x="2707" y="3821"/>
                    <a:pt x="2420" y="4298"/>
                  </a:cubicBezTo>
                  <a:lnTo>
                    <a:pt x="2325" y="4489"/>
                  </a:lnTo>
                  <a:lnTo>
                    <a:pt x="1688" y="5508"/>
                  </a:lnTo>
                  <a:cubicBezTo>
                    <a:pt x="1624" y="5540"/>
                    <a:pt x="1592" y="5572"/>
                    <a:pt x="1529" y="5572"/>
                  </a:cubicBezTo>
                  <a:cubicBezTo>
                    <a:pt x="1433" y="5572"/>
                    <a:pt x="1401" y="5444"/>
                    <a:pt x="1433" y="5413"/>
                  </a:cubicBezTo>
                  <a:lnTo>
                    <a:pt x="1879" y="4139"/>
                  </a:lnTo>
                  <a:lnTo>
                    <a:pt x="1210" y="5508"/>
                  </a:lnTo>
                  <a:cubicBezTo>
                    <a:pt x="1147" y="5540"/>
                    <a:pt x="1115" y="5572"/>
                    <a:pt x="1051" y="5572"/>
                  </a:cubicBezTo>
                  <a:cubicBezTo>
                    <a:pt x="956" y="5572"/>
                    <a:pt x="924" y="5508"/>
                    <a:pt x="956" y="5413"/>
                  </a:cubicBezTo>
                  <a:lnTo>
                    <a:pt x="1433" y="3948"/>
                  </a:lnTo>
                  <a:lnTo>
                    <a:pt x="606" y="5540"/>
                  </a:lnTo>
                  <a:cubicBezTo>
                    <a:pt x="574" y="5572"/>
                    <a:pt x="478" y="5604"/>
                    <a:pt x="446" y="5604"/>
                  </a:cubicBezTo>
                  <a:cubicBezTo>
                    <a:pt x="351" y="5572"/>
                    <a:pt x="351" y="5540"/>
                    <a:pt x="351" y="5444"/>
                  </a:cubicBezTo>
                  <a:lnTo>
                    <a:pt x="988" y="3630"/>
                  </a:lnTo>
                  <a:lnTo>
                    <a:pt x="255" y="5094"/>
                  </a:lnTo>
                  <a:cubicBezTo>
                    <a:pt x="192" y="5190"/>
                    <a:pt x="128" y="5190"/>
                    <a:pt x="96" y="5190"/>
                  </a:cubicBezTo>
                  <a:cubicBezTo>
                    <a:pt x="1" y="5126"/>
                    <a:pt x="1" y="5094"/>
                    <a:pt x="1" y="5031"/>
                  </a:cubicBezTo>
                  <a:lnTo>
                    <a:pt x="606" y="3184"/>
                  </a:lnTo>
                  <a:cubicBezTo>
                    <a:pt x="924" y="2197"/>
                    <a:pt x="2102" y="1370"/>
                    <a:pt x="2102" y="1370"/>
                  </a:cubicBezTo>
                  <a:lnTo>
                    <a:pt x="2834" y="319"/>
                  </a:lnTo>
                  <a:lnTo>
                    <a:pt x="3025" y="32"/>
                  </a:lnTo>
                  <a:lnTo>
                    <a:pt x="3025" y="32"/>
                  </a:lnTo>
                  <a:cubicBezTo>
                    <a:pt x="3152" y="1"/>
                    <a:pt x="3343" y="32"/>
                    <a:pt x="3534" y="128"/>
                  </a:cubicBezTo>
                  <a:cubicBezTo>
                    <a:pt x="4076" y="128"/>
                    <a:pt x="4585" y="351"/>
                    <a:pt x="5031"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6" name="Google Shape;4126;p82"/>
            <p:cNvSpPr/>
            <p:nvPr/>
          </p:nvSpPr>
          <p:spPr>
            <a:xfrm>
              <a:off x="6635773" y="3960577"/>
              <a:ext cx="51660" cy="333352"/>
            </a:xfrm>
            <a:custGeom>
              <a:rect b="b" l="l" r="r" t="t"/>
              <a:pathLst>
                <a:path extrusionOk="0" h="22604" w="3503">
                  <a:moveTo>
                    <a:pt x="160" y="0"/>
                  </a:moveTo>
                  <a:lnTo>
                    <a:pt x="160" y="0"/>
                  </a:lnTo>
                  <a:cubicBezTo>
                    <a:pt x="1" y="1910"/>
                    <a:pt x="1" y="3852"/>
                    <a:pt x="96" y="5731"/>
                  </a:cubicBezTo>
                  <a:cubicBezTo>
                    <a:pt x="128" y="7641"/>
                    <a:pt x="319" y="9551"/>
                    <a:pt x="574" y="11461"/>
                  </a:cubicBezTo>
                  <a:cubicBezTo>
                    <a:pt x="829" y="13371"/>
                    <a:pt x="1211" y="15249"/>
                    <a:pt x="1688" y="17128"/>
                  </a:cubicBezTo>
                  <a:cubicBezTo>
                    <a:pt x="1806" y="17584"/>
                    <a:pt x="1934" y="18040"/>
                    <a:pt x="2070" y="18495"/>
                  </a:cubicBezTo>
                  <a:lnTo>
                    <a:pt x="2070" y="18495"/>
                  </a:lnTo>
                  <a:lnTo>
                    <a:pt x="1879" y="17828"/>
                  </a:lnTo>
                  <a:cubicBezTo>
                    <a:pt x="1879" y="17701"/>
                    <a:pt x="1847" y="17605"/>
                    <a:pt x="1784" y="17478"/>
                  </a:cubicBezTo>
                  <a:lnTo>
                    <a:pt x="1720" y="17128"/>
                  </a:lnTo>
                  <a:cubicBezTo>
                    <a:pt x="1242" y="15249"/>
                    <a:pt x="924" y="13371"/>
                    <a:pt x="638" y="11461"/>
                  </a:cubicBezTo>
                  <a:cubicBezTo>
                    <a:pt x="351" y="9551"/>
                    <a:pt x="192" y="7641"/>
                    <a:pt x="128" y="5731"/>
                  </a:cubicBezTo>
                  <a:cubicBezTo>
                    <a:pt x="96" y="4776"/>
                    <a:pt x="96" y="3821"/>
                    <a:pt x="96" y="2866"/>
                  </a:cubicBezTo>
                  <a:cubicBezTo>
                    <a:pt x="96" y="1910"/>
                    <a:pt x="96" y="955"/>
                    <a:pt x="160" y="0"/>
                  </a:cubicBezTo>
                  <a:close/>
                  <a:moveTo>
                    <a:pt x="2070" y="18495"/>
                  </a:moveTo>
                  <a:lnTo>
                    <a:pt x="2070" y="18496"/>
                  </a:lnTo>
                  <a:lnTo>
                    <a:pt x="2261" y="19197"/>
                  </a:lnTo>
                  <a:lnTo>
                    <a:pt x="2389" y="19547"/>
                  </a:lnTo>
                  <a:lnTo>
                    <a:pt x="2500" y="19852"/>
                  </a:lnTo>
                  <a:lnTo>
                    <a:pt x="2500" y="19852"/>
                  </a:lnTo>
                  <a:cubicBezTo>
                    <a:pt x="2349" y="19401"/>
                    <a:pt x="2205" y="18949"/>
                    <a:pt x="2070" y="18495"/>
                  </a:cubicBezTo>
                  <a:close/>
                  <a:moveTo>
                    <a:pt x="2500" y="19852"/>
                  </a:moveTo>
                  <a:cubicBezTo>
                    <a:pt x="2535" y="19957"/>
                    <a:pt x="2570" y="20062"/>
                    <a:pt x="2606" y="20166"/>
                  </a:cubicBezTo>
                  <a:lnTo>
                    <a:pt x="2606" y="20166"/>
                  </a:lnTo>
                  <a:lnTo>
                    <a:pt x="2516" y="19897"/>
                  </a:lnTo>
                  <a:lnTo>
                    <a:pt x="2500" y="19852"/>
                  </a:lnTo>
                  <a:close/>
                  <a:moveTo>
                    <a:pt x="2606" y="20166"/>
                  </a:moveTo>
                  <a:lnTo>
                    <a:pt x="2739" y="20566"/>
                  </a:lnTo>
                  <a:lnTo>
                    <a:pt x="2993" y="21266"/>
                  </a:lnTo>
                  <a:lnTo>
                    <a:pt x="3121" y="21616"/>
                  </a:lnTo>
                  <a:lnTo>
                    <a:pt x="3216" y="21935"/>
                  </a:lnTo>
                  <a:lnTo>
                    <a:pt x="3503" y="22603"/>
                  </a:lnTo>
                  <a:cubicBezTo>
                    <a:pt x="3188" y="21802"/>
                    <a:pt x="2886" y="20988"/>
                    <a:pt x="2606" y="20166"/>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7" name="Google Shape;4127;p82"/>
            <p:cNvSpPr/>
            <p:nvPr/>
          </p:nvSpPr>
          <p:spPr>
            <a:xfrm>
              <a:off x="6635316" y="3960577"/>
              <a:ext cx="52590" cy="333810"/>
            </a:xfrm>
            <a:custGeom>
              <a:rect b="b" l="l" r="r" t="t"/>
              <a:pathLst>
                <a:path extrusionOk="0" h="22635" w="3566">
                  <a:moveTo>
                    <a:pt x="64" y="2862"/>
                  </a:moveTo>
                  <a:cubicBezTo>
                    <a:pt x="64" y="2868"/>
                    <a:pt x="64" y="2875"/>
                    <a:pt x="64" y="2881"/>
                  </a:cubicBezTo>
                  <a:lnTo>
                    <a:pt x="64" y="2881"/>
                  </a:lnTo>
                  <a:cubicBezTo>
                    <a:pt x="64" y="2876"/>
                    <a:pt x="64" y="2871"/>
                    <a:pt x="64" y="2866"/>
                  </a:cubicBezTo>
                  <a:lnTo>
                    <a:pt x="64" y="2862"/>
                  </a:lnTo>
                  <a:close/>
                  <a:moveTo>
                    <a:pt x="191" y="0"/>
                  </a:moveTo>
                  <a:cubicBezTo>
                    <a:pt x="191" y="0"/>
                    <a:pt x="191" y="0"/>
                    <a:pt x="191" y="0"/>
                  </a:cubicBezTo>
                  <a:lnTo>
                    <a:pt x="191" y="0"/>
                  </a:lnTo>
                  <a:lnTo>
                    <a:pt x="127" y="1433"/>
                  </a:lnTo>
                  <a:lnTo>
                    <a:pt x="64" y="2862"/>
                  </a:lnTo>
                  <a:lnTo>
                    <a:pt x="64" y="2862"/>
                  </a:lnTo>
                  <a:cubicBezTo>
                    <a:pt x="72" y="1906"/>
                    <a:pt x="112" y="950"/>
                    <a:pt x="191" y="2"/>
                  </a:cubicBezTo>
                  <a:lnTo>
                    <a:pt x="191" y="2"/>
                  </a:lnTo>
                  <a:cubicBezTo>
                    <a:pt x="32" y="1912"/>
                    <a:pt x="0" y="3853"/>
                    <a:pt x="127" y="5762"/>
                  </a:cubicBezTo>
                  <a:cubicBezTo>
                    <a:pt x="80" y="4807"/>
                    <a:pt x="56" y="3844"/>
                    <a:pt x="64" y="2881"/>
                  </a:cubicBezTo>
                  <a:lnTo>
                    <a:pt x="64" y="2881"/>
                  </a:lnTo>
                  <a:cubicBezTo>
                    <a:pt x="64" y="3811"/>
                    <a:pt x="64" y="4740"/>
                    <a:pt x="153" y="5669"/>
                  </a:cubicBezTo>
                  <a:lnTo>
                    <a:pt x="153" y="5669"/>
                  </a:lnTo>
                  <a:cubicBezTo>
                    <a:pt x="96" y="4745"/>
                    <a:pt x="96" y="3821"/>
                    <a:pt x="96" y="2897"/>
                  </a:cubicBezTo>
                  <a:lnTo>
                    <a:pt x="159" y="1465"/>
                  </a:lnTo>
                  <a:lnTo>
                    <a:pt x="191" y="0"/>
                  </a:lnTo>
                  <a:close/>
                  <a:moveTo>
                    <a:pt x="153" y="5669"/>
                  </a:moveTo>
                  <a:lnTo>
                    <a:pt x="153" y="5669"/>
                  </a:lnTo>
                  <a:cubicBezTo>
                    <a:pt x="155" y="5700"/>
                    <a:pt x="157" y="5731"/>
                    <a:pt x="159" y="5762"/>
                  </a:cubicBezTo>
                  <a:cubicBezTo>
                    <a:pt x="223" y="7673"/>
                    <a:pt x="382" y="9583"/>
                    <a:pt x="669" y="11493"/>
                  </a:cubicBezTo>
                  <a:cubicBezTo>
                    <a:pt x="724" y="11970"/>
                    <a:pt x="790" y="12446"/>
                    <a:pt x="865" y="12920"/>
                  </a:cubicBezTo>
                  <a:lnTo>
                    <a:pt x="865" y="12920"/>
                  </a:lnTo>
                  <a:cubicBezTo>
                    <a:pt x="784" y="12446"/>
                    <a:pt x="708" y="11970"/>
                    <a:pt x="637" y="11493"/>
                  </a:cubicBezTo>
                  <a:cubicBezTo>
                    <a:pt x="509" y="10538"/>
                    <a:pt x="382" y="9583"/>
                    <a:pt x="318" y="8628"/>
                  </a:cubicBezTo>
                  <a:cubicBezTo>
                    <a:pt x="191" y="7673"/>
                    <a:pt x="159" y="6718"/>
                    <a:pt x="127" y="5762"/>
                  </a:cubicBezTo>
                  <a:lnTo>
                    <a:pt x="127" y="5762"/>
                  </a:lnTo>
                  <a:cubicBezTo>
                    <a:pt x="127" y="6718"/>
                    <a:pt x="191" y="7673"/>
                    <a:pt x="287" y="8628"/>
                  </a:cubicBezTo>
                  <a:cubicBezTo>
                    <a:pt x="350" y="9583"/>
                    <a:pt x="478" y="10538"/>
                    <a:pt x="605" y="11493"/>
                  </a:cubicBezTo>
                  <a:cubicBezTo>
                    <a:pt x="860" y="13403"/>
                    <a:pt x="1242" y="15281"/>
                    <a:pt x="1719" y="17159"/>
                  </a:cubicBezTo>
                  <a:cubicBezTo>
                    <a:pt x="1817" y="17544"/>
                    <a:pt x="1922" y="17927"/>
                    <a:pt x="2032" y="18307"/>
                  </a:cubicBezTo>
                  <a:lnTo>
                    <a:pt x="2032" y="18307"/>
                  </a:lnTo>
                  <a:lnTo>
                    <a:pt x="2101" y="18560"/>
                  </a:lnTo>
                  <a:lnTo>
                    <a:pt x="2292" y="19229"/>
                  </a:lnTo>
                  <a:lnTo>
                    <a:pt x="2420" y="19579"/>
                  </a:lnTo>
                  <a:lnTo>
                    <a:pt x="2482" y="19751"/>
                  </a:lnTo>
                  <a:lnTo>
                    <a:pt x="2482" y="19751"/>
                  </a:lnTo>
                  <a:cubicBezTo>
                    <a:pt x="2530" y="19894"/>
                    <a:pt x="2578" y="20037"/>
                    <a:pt x="2627" y="20180"/>
                  </a:cubicBezTo>
                  <a:lnTo>
                    <a:pt x="2627" y="20180"/>
                  </a:lnTo>
                  <a:lnTo>
                    <a:pt x="2770" y="20629"/>
                  </a:lnTo>
                  <a:lnTo>
                    <a:pt x="3021" y="21290"/>
                  </a:lnTo>
                  <a:lnTo>
                    <a:pt x="3021" y="21290"/>
                  </a:lnTo>
                  <a:cubicBezTo>
                    <a:pt x="3025" y="21300"/>
                    <a:pt x="3029" y="21310"/>
                    <a:pt x="3033" y="21321"/>
                  </a:cubicBezTo>
                  <a:lnTo>
                    <a:pt x="3033" y="21321"/>
                  </a:lnTo>
                  <a:lnTo>
                    <a:pt x="3152" y="21648"/>
                  </a:lnTo>
                  <a:lnTo>
                    <a:pt x="3247" y="21966"/>
                  </a:lnTo>
                  <a:lnTo>
                    <a:pt x="3534" y="22635"/>
                  </a:lnTo>
                  <a:lnTo>
                    <a:pt x="3566" y="22603"/>
                  </a:lnTo>
                  <a:lnTo>
                    <a:pt x="3311" y="21935"/>
                  </a:lnTo>
                  <a:lnTo>
                    <a:pt x="3184" y="21616"/>
                  </a:lnTo>
                  <a:lnTo>
                    <a:pt x="3056" y="21266"/>
                  </a:lnTo>
                  <a:lnTo>
                    <a:pt x="2833" y="20566"/>
                  </a:lnTo>
                  <a:lnTo>
                    <a:pt x="2579" y="19897"/>
                  </a:lnTo>
                  <a:lnTo>
                    <a:pt x="2451" y="19547"/>
                  </a:lnTo>
                  <a:lnTo>
                    <a:pt x="2356" y="19197"/>
                  </a:lnTo>
                  <a:lnTo>
                    <a:pt x="2133" y="18496"/>
                  </a:lnTo>
                  <a:lnTo>
                    <a:pt x="1942" y="17828"/>
                  </a:lnTo>
                  <a:lnTo>
                    <a:pt x="1878" y="17478"/>
                  </a:lnTo>
                  <a:lnTo>
                    <a:pt x="1783" y="17128"/>
                  </a:lnTo>
                  <a:cubicBezTo>
                    <a:pt x="1305" y="15249"/>
                    <a:pt x="955" y="13371"/>
                    <a:pt x="669" y="11461"/>
                  </a:cubicBezTo>
                  <a:cubicBezTo>
                    <a:pt x="382" y="9551"/>
                    <a:pt x="223" y="7641"/>
                    <a:pt x="159" y="5731"/>
                  </a:cubicBezTo>
                  <a:cubicBezTo>
                    <a:pt x="157" y="5710"/>
                    <a:pt x="155" y="5690"/>
                    <a:pt x="153" y="5669"/>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8" name="Google Shape;4128;p82"/>
            <p:cNvSpPr/>
            <p:nvPr/>
          </p:nvSpPr>
          <p:spPr>
            <a:xfrm>
              <a:off x="6715589" y="3916436"/>
              <a:ext cx="69505" cy="371858"/>
            </a:xfrm>
            <a:custGeom>
              <a:rect b="b" l="l" r="r" t="t"/>
              <a:pathLst>
                <a:path extrusionOk="0" h="25215" w="4713">
                  <a:moveTo>
                    <a:pt x="1" y="1"/>
                  </a:moveTo>
                  <a:cubicBezTo>
                    <a:pt x="606" y="924"/>
                    <a:pt x="1020" y="1911"/>
                    <a:pt x="1465" y="2802"/>
                  </a:cubicBezTo>
                  <a:cubicBezTo>
                    <a:pt x="1879" y="3789"/>
                    <a:pt x="2229" y="4840"/>
                    <a:pt x="2548" y="5859"/>
                  </a:cubicBezTo>
                  <a:cubicBezTo>
                    <a:pt x="3153" y="7960"/>
                    <a:pt x="3598" y="10093"/>
                    <a:pt x="3917" y="12225"/>
                  </a:cubicBezTo>
                  <a:cubicBezTo>
                    <a:pt x="4235" y="14390"/>
                    <a:pt x="4394" y="16555"/>
                    <a:pt x="4490" y="18720"/>
                  </a:cubicBezTo>
                  <a:cubicBezTo>
                    <a:pt x="4553" y="18943"/>
                    <a:pt x="4553" y="19229"/>
                    <a:pt x="4553" y="19516"/>
                  </a:cubicBezTo>
                  <a:lnTo>
                    <a:pt x="4585" y="20312"/>
                  </a:lnTo>
                  <a:lnTo>
                    <a:pt x="4617" y="21935"/>
                  </a:lnTo>
                  <a:lnTo>
                    <a:pt x="4617" y="23559"/>
                  </a:lnTo>
                  <a:cubicBezTo>
                    <a:pt x="4585" y="24132"/>
                    <a:pt x="4585" y="24641"/>
                    <a:pt x="4585" y="25214"/>
                  </a:cubicBezTo>
                  <a:cubicBezTo>
                    <a:pt x="4617" y="24641"/>
                    <a:pt x="4617" y="24132"/>
                    <a:pt x="4649" y="23559"/>
                  </a:cubicBezTo>
                  <a:lnTo>
                    <a:pt x="4712" y="21935"/>
                  </a:lnTo>
                  <a:lnTo>
                    <a:pt x="4712" y="20312"/>
                  </a:lnTo>
                  <a:lnTo>
                    <a:pt x="4712" y="19516"/>
                  </a:lnTo>
                  <a:lnTo>
                    <a:pt x="4712" y="18720"/>
                  </a:lnTo>
                  <a:cubicBezTo>
                    <a:pt x="4649" y="18147"/>
                    <a:pt x="4649" y="17637"/>
                    <a:pt x="4617" y="17096"/>
                  </a:cubicBezTo>
                  <a:lnTo>
                    <a:pt x="4585" y="16300"/>
                  </a:lnTo>
                  <a:cubicBezTo>
                    <a:pt x="4553" y="16046"/>
                    <a:pt x="4553" y="15759"/>
                    <a:pt x="4490" y="15504"/>
                  </a:cubicBezTo>
                  <a:cubicBezTo>
                    <a:pt x="4458" y="14931"/>
                    <a:pt x="4394" y="14422"/>
                    <a:pt x="4330" y="13849"/>
                  </a:cubicBezTo>
                  <a:lnTo>
                    <a:pt x="4299" y="13658"/>
                  </a:lnTo>
                  <a:lnTo>
                    <a:pt x="4267" y="13467"/>
                  </a:lnTo>
                  <a:lnTo>
                    <a:pt x="4235" y="13053"/>
                  </a:lnTo>
                  <a:cubicBezTo>
                    <a:pt x="4171" y="12830"/>
                    <a:pt x="4139" y="12544"/>
                    <a:pt x="4108" y="12257"/>
                  </a:cubicBezTo>
                  <a:lnTo>
                    <a:pt x="3980" y="11461"/>
                  </a:lnTo>
                  <a:cubicBezTo>
                    <a:pt x="3917" y="11207"/>
                    <a:pt x="3853" y="10952"/>
                    <a:pt x="3821" y="10666"/>
                  </a:cubicBezTo>
                  <a:cubicBezTo>
                    <a:pt x="3789" y="10570"/>
                    <a:pt x="3789" y="10411"/>
                    <a:pt x="3757" y="10284"/>
                  </a:cubicBezTo>
                  <a:lnTo>
                    <a:pt x="3662" y="9870"/>
                  </a:lnTo>
                  <a:cubicBezTo>
                    <a:pt x="3630" y="9615"/>
                    <a:pt x="3598" y="9360"/>
                    <a:pt x="3503" y="9074"/>
                  </a:cubicBezTo>
                  <a:cubicBezTo>
                    <a:pt x="3280" y="8055"/>
                    <a:pt x="2993" y="6973"/>
                    <a:pt x="2675" y="5954"/>
                  </a:cubicBezTo>
                  <a:cubicBezTo>
                    <a:pt x="2357" y="4903"/>
                    <a:pt x="2006" y="3885"/>
                    <a:pt x="1561" y="2866"/>
                  </a:cubicBezTo>
                  <a:cubicBezTo>
                    <a:pt x="1306" y="2357"/>
                    <a:pt x="1083" y="1879"/>
                    <a:pt x="829" y="1402"/>
                  </a:cubicBezTo>
                  <a:cubicBezTo>
                    <a:pt x="606" y="924"/>
                    <a:pt x="319" y="447"/>
                    <a:pt x="1"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9" name="Google Shape;4129;p82"/>
            <p:cNvSpPr/>
            <p:nvPr/>
          </p:nvSpPr>
          <p:spPr>
            <a:xfrm>
              <a:off x="6530605" y="3653994"/>
              <a:ext cx="126784" cy="54477"/>
            </a:xfrm>
            <a:custGeom>
              <a:rect b="b" l="l" r="r" t="t"/>
              <a:pathLst>
                <a:path extrusionOk="0" h="3694" w="8597">
                  <a:moveTo>
                    <a:pt x="5222" y="255"/>
                  </a:moveTo>
                  <a:lnTo>
                    <a:pt x="5063" y="287"/>
                  </a:lnTo>
                  <a:cubicBezTo>
                    <a:pt x="5158" y="255"/>
                    <a:pt x="5190" y="255"/>
                    <a:pt x="5222" y="255"/>
                  </a:cubicBezTo>
                  <a:close/>
                  <a:moveTo>
                    <a:pt x="4999" y="287"/>
                  </a:moveTo>
                  <a:lnTo>
                    <a:pt x="4856" y="311"/>
                  </a:lnTo>
                  <a:lnTo>
                    <a:pt x="4856" y="311"/>
                  </a:lnTo>
                  <a:lnTo>
                    <a:pt x="4935" y="287"/>
                  </a:lnTo>
                  <a:close/>
                  <a:moveTo>
                    <a:pt x="3160" y="859"/>
                  </a:moveTo>
                  <a:cubicBezTo>
                    <a:pt x="3022" y="926"/>
                    <a:pt x="2884" y="996"/>
                    <a:pt x="2751" y="1066"/>
                  </a:cubicBezTo>
                  <a:lnTo>
                    <a:pt x="2751" y="1066"/>
                  </a:lnTo>
                  <a:lnTo>
                    <a:pt x="2771" y="1051"/>
                  </a:lnTo>
                  <a:lnTo>
                    <a:pt x="2866" y="987"/>
                  </a:lnTo>
                  <a:cubicBezTo>
                    <a:pt x="2930" y="987"/>
                    <a:pt x="2930" y="923"/>
                    <a:pt x="2962" y="923"/>
                  </a:cubicBezTo>
                  <a:cubicBezTo>
                    <a:pt x="3025" y="923"/>
                    <a:pt x="3089" y="892"/>
                    <a:pt x="3153" y="860"/>
                  </a:cubicBezTo>
                  <a:cubicBezTo>
                    <a:pt x="3155" y="860"/>
                    <a:pt x="3157" y="860"/>
                    <a:pt x="3160" y="859"/>
                  </a:cubicBezTo>
                  <a:close/>
                  <a:moveTo>
                    <a:pt x="6113" y="0"/>
                  </a:moveTo>
                  <a:cubicBezTo>
                    <a:pt x="5731" y="0"/>
                    <a:pt x="5349" y="64"/>
                    <a:pt x="4872" y="128"/>
                  </a:cubicBezTo>
                  <a:lnTo>
                    <a:pt x="4553" y="223"/>
                  </a:lnTo>
                  <a:cubicBezTo>
                    <a:pt x="4490" y="223"/>
                    <a:pt x="4458" y="255"/>
                    <a:pt x="4426" y="255"/>
                  </a:cubicBezTo>
                  <a:lnTo>
                    <a:pt x="4108" y="319"/>
                  </a:lnTo>
                  <a:cubicBezTo>
                    <a:pt x="4108" y="319"/>
                    <a:pt x="4076" y="382"/>
                    <a:pt x="4012" y="382"/>
                  </a:cubicBezTo>
                  <a:lnTo>
                    <a:pt x="3789" y="446"/>
                  </a:lnTo>
                  <a:cubicBezTo>
                    <a:pt x="3757" y="446"/>
                    <a:pt x="3694" y="478"/>
                    <a:pt x="3662" y="478"/>
                  </a:cubicBezTo>
                  <a:lnTo>
                    <a:pt x="3407" y="605"/>
                  </a:lnTo>
                  <a:cubicBezTo>
                    <a:pt x="3312" y="637"/>
                    <a:pt x="3280" y="637"/>
                    <a:pt x="3184" y="701"/>
                  </a:cubicBezTo>
                  <a:cubicBezTo>
                    <a:pt x="3184" y="701"/>
                    <a:pt x="3153" y="732"/>
                    <a:pt x="3121" y="732"/>
                  </a:cubicBezTo>
                  <a:cubicBezTo>
                    <a:pt x="3025" y="732"/>
                    <a:pt x="2993" y="764"/>
                    <a:pt x="2930" y="796"/>
                  </a:cubicBezTo>
                  <a:cubicBezTo>
                    <a:pt x="2866" y="796"/>
                    <a:pt x="2866" y="860"/>
                    <a:pt x="2834" y="860"/>
                  </a:cubicBezTo>
                  <a:lnTo>
                    <a:pt x="2707" y="923"/>
                  </a:lnTo>
                  <a:lnTo>
                    <a:pt x="2611" y="1019"/>
                  </a:lnTo>
                  <a:cubicBezTo>
                    <a:pt x="2198" y="1242"/>
                    <a:pt x="1879" y="1496"/>
                    <a:pt x="1561" y="1719"/>
                  </a:cubicBezTo>
                  <a:cubicBezTo>
                    <a:pt x="1242" y="2006"/>
                    <a:pt x="956" y="2292"/>
                    <a:pt x="701" y="2611"/>
                  </a:cubicBezTo>
                  <a:cubicBezTo>
                    <a:pt x="415" y="2993"/>
                    <a:pt x="160" y="3311"/>
                    <a:pt x="1" y="3629"/>
                  </a:cubicBezTo>
                  <a:lnTo>
                    <a:pt x="65" y="3693"/>
                  </a:lnTo>
                  <a:cubicBezTo>
                    <a:pt x="256" y="3375"/>
                    <a:pt x="478" y="3025"/>
                    <a:pt x="892" y="2738"/>
                  </a:cubicBezTo>
                  <a:cubicBezTo>
                    <a:pt x="1147" y="2388"/>
                    <a:pt x="1433" y="2133"/>
                    <a:pt x="1752" y="1878"/>
                  </a:cubicBezTo>
                  <a:cubicBezTo>
                    <a:pt x="2389" y="1369"/>
                    <a:pt x="3121" y="987"/>
                    <a:pt x="3853" y="701"/>
                  </a:cubicBezTo>
                  <a:cubicBezTo>
                    <a:pt x="3917" y="701"/>
                    <a:pt x="3948" y="637"/>
                    <a:pt x="3980" y="637"/>
                  </a:cubicBezTo>
                  <a:lnTo>
                    <a:pt x="4235" y="573"/>
                  </a:lnTo>
                  <a:cubicBezTo>
                    <a:pt x="4235" y="541"/>
                    <a:pt x="4267" y="541"/>
                    <a:pt x="4299" y="541"/>
                  </a:cubicBezTo>
                  <a:lnTo>
                    <a:pt x="4617" y="446"/>
                  </a:lnTo>
                  <a:cubicBezTo>
                    <a:pt x="4649" y="414"/>
                    <a:pt x="4712" y="414"/>
                    <a:pt x="4744" y="414"/>
                  </a:cubicBezTo>
                  <a:lnTo>
                    <a:pt x="5063" y="319"/>
                  </a:lnTo>
                  <a:lnTo>
                    <a:pt x="5094" y="319"/>
                  </a:lnTo>
                  <a:lnTo>
                    <a:pt x="5349" y="287"/>
                  </a:lnTo>
                  <a:lnTo>
                    <a:pt x="5413" y="287"/>
                  </a:lnTo>
                  <a:cubicBezTo>
                    <a:pt x="5445" y="255"/>
                    <a:pt x="5540" y="255"/>
                    <a:pt x="5604" y="255"/>
                  </a:cubicBezTo>
                  <a:lnTo>
                    <a:pt x="5922" y="223"/>
                  </a:lnTo>
                  <a:lnTo>
                    <a:pt x="5986" y="223"/>
                  </a:lnTo>
                  <a:lnTo>
                    <a:pt x="6368" y="159"/>
                  </a:lnTo>
                  <a:lnTo>
                    <a:pt x="6973" y="159"/>
                  </a:lnTo>
                  <a:lnTo>
                    <a:pt x="7482" y="223"/>
                  </a:lnTo>
                  <a:lnTo>
                    <a:pt x="7991" y="255"/>
                  </a:lnTo>
                  <a:lnTo>
                    <a:pt x="8596" y="319"/>
                  </a:lnTo>
                  <a:lnTo>
                    <a:pt x="8596" y="255"/>
                  </a:lnTo>
                  <a:lnTo>
                    <a:pt x="8437" y="223"/>
                  </a:lnTo>
                  <a:cubicBezTo>
                    <a:pt x="8278" y="159"/>
                    <a:pt x="8119" y="159"/>
                    <a:pt x="7960" y="128"/>
                  </a:cubicBezTo>
                  <a:lnTo>
                    <a:pt x="7450" y="64"/>
                  </a:lnTo>
                  <a:lnTo>
                    <a:pt x="6909" y="0"/>
                  </a:ln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0" name="Google Shape;4130;p82"/>
            <p:cNvSpPr/>
            <p:nvPr/>
          </p:nvSpPr>
          <p:spPr>
            <a:xfrm>
              <a:off x="6551739" y="3674184"/>
              <a:ext cx="96257" cy="123481"/>
            </a:xfrm>
            <a:custGeom>
              <a:rect b="b" l="l" r="r" t="t"/>
              <a:pathLst>
                <a:path extrusionOk="0" h="8373" w="6527">
                  <a:moveTo>
                    <a:pt x="5381" y="0"/>
                  </a:moveTo>
                  <a:cubicBezTo>
                    <a:pt x="2993" y="350"/>
                    <a:pt x="1083" y="1433"/>
                    <a:pt x="0" y="2260"/>
                  </a:cubicBezTo>
                  <a:cubicBezTo>
                    <a:pt x="0" y="2260"/>
                    <a:pt x="2802" y="1114"/>
                    <a:pt x="5221" y="1051"/>
                  </a:cubicBezTo>
                  <a:cubicBezTo>
                    <a:pt x="5890" y="3152"/>
                    <a:pt x="6431" y="8373"/>
                    <a:pt x="6431" y="8373"/>
                  </a:cubicBezTo>
                  <a:cubicBezTo>
                    <a:pt x="6527" y="6781"/>
                    <a:pt x="6431" y="4935"/>
                    <a:pt x="6176" y="2833"/>
                  </a:cubicBezTo>
                  <a:cubicBezTo>
                    <a:pt x="6049" y="1847"/>
                    <a:pt x="5763" y="828"/>
                    <a:pt x="538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1" name="Google Shape;4131;p82"/>
            <p:cNvSpPr/>
            <p:nvPr/>
          </p:nvSpPr>
          <p:spPr>
            <a:xfrm>
              <a:off x="6428725" y="3551450"/>
              <a:ext cx="169036" cy="112287"/>
            </a:xfrm>
            <a:custGeom>
              <a:rect b="b" l="l" r="r" t="t"/>
              <a:pathLst>
                <a:path extrusionOk="0" h="7614" w="11462">
                  <a:moveTo>
                    <a:pt x="3377" y="0"/>
                  </a:moveTo>
                  <a:cubicBezTo>
                    <a:pt x="3194" y="0"/>
                    <a:pt x="3002" y="14"/>
                    <a:pt x="2802" y="45"/>
                  </a:cubicBezTo>
                  <a:cubicBezTo>
                    <a:pt x="96" y="491"/>
                    <a:pt x="1" y="3006"/>
                    <a:pt x="542" y="4024"/>
                  </a:cubicBezTo>
                  <a:lnTo>
                    <a:pt x="542" y="4056"/>
                  </a:lnTo>
                  <a:cubicBezTo>
                    <a:pt x="574" y="4120"/>
                    <a:pt x="637" y="4184"/>
                    <a:pt x="669" y="4215"/>
                  </a:cubicBezTo>
                  <a:cubicBezTo>
                    <a:pt x="701" y="4311"/>
                    <a:pt x="797" y="4343"/>
                    <a:pt x="828" y="4375"/>
                  </a:cubicBezTo>
                  <a:cubicBezTo>
                    <a:pt x="924" y="4451"/>
                    <a:pt x="1025" y="4484"/>
                    <a:pt x="1130" y="4484"/>
                  </a:cubicBezTo>
                  <a:cubicBezTo>
                    <a:pt x="1553" y="4484"/>
                    <a:pt x="2038" y="3948"/>
                    <a:pt x="2420" y="3515"/>
                  </a:cubicBezTo>
                  <a:cubicBezTo>
                    <a:pt x="2667" y="3222"/>
                    <a:pt x="2854" y="3118"/>
                    <a:pt x="3022" y="3118"/>
                  </a:cubicBezTo>
                  <a:cubicBezTo>
                    <a:pt x="3439" y="3118"/>
                    <a:pt x="3738" y="3763"/>
                    <a:pt x="4545" y="3763"/>
                  </a:cubicBezTo>
                  <a:cubicBezTo>
                    <a:pt x="4754" y="3763"/>
                    <a:pt x="4997" y="3720"/>
                    <a:pt x="5285" y="3611"/>
                  </a:cubicBezTo>
                  <a:cubicBezTo>
                    <a:pt x="5476" y="3579"/>
                    <a:pt x="5636" y="3515"/>
                    <a:pt x="5827" y="3388"/>
                  </a:cubicBezTo>
                  <a:cubicBezTo>
                    <a:pt x="5865" y="3366"/>
                    <a:pt x="5897" y="3355"/>
                    <a:pt x="5925" y="3355"/>
                  </a:cubicBezTo>
                  <a:cubicBezTo>
                    <a:pt x="6339" y="3355"/>
                    <a:pt x="5734" y="5699"/>
                    <a:pt x="7673" y="7399"/>
                  </a:cubicBezTo>
                  <a:cubicBezTo>
                    <a:pt x="7753" y="7542"/>
                    <a:pt x="7888" y="7614"/>
                    <a:pt x="8023" y="7614"/>
                  </a:cubicBezTo>
                  <a:cubicBezTo>
                    <a:pt x="8158" y="7614"/>
                    <a:pt x="8294" y="7542"/>
                    <a:pt x="8373" y="7399"/>
                  </a:cubicBezTo>
                  <a:cubicBezTo>
                    <a:pt x="8724" y="6921"/>
                    <a:pt x="9392" y="5998"/>
                    <a:pt x="10538" y="5648"/>
                  </a:cubicBezTo>
                  <a:cubicBezTo>
                    <a:pt x="10697" y="5616"/>
                    <a:pt x="10856" y="5584"/>
                    <a:pt x="11047" y="5553"/>
                  </a:cubicBezTo>
                  <a:cubicBezTo>
                    <a:pt x="11302" y="5489"/>
                    <a:pt x="11461" y="5298"/>
                    <a:pt x="11461" y="5075"/>
                  </a:cubicBezTo>
                  <a:cubicBezTo>
                    <a:pt x="11334" y="3515"/>
                    <a:pt x="9583" y="3802"/>
                    <a:pt x="7800" y="3420"/>
                  </a:cubicBezTo>
                  <a:cubicBezTo>
                    <a:pt x="7100" y="3324"/>
                    <a:pt x="6845" y="3006"/>
                    <a:pt x="6591" y="2592"/>
                  </a:cubicBezTo>
                  <a:cubicBezTo>
                    <a:pt x="6463" y="2305"/>
                    <a:pt x="6368" y="2051"/>
                    <a:pt x="6209" y="1764"/>
                  </a:cubicBezTo>
                  <a:cubicBezTo>
                    <a:pt x="6081" y="1478"/>
                    <a:pt x="5827" y="1127"/>
                    <a:pt x="5508" y="841"/>
                  </a:cubicBezTo>
                  <a:cubicBezTo>
                    <a:pt x="5054" y="387"/>
                    <a:pt x="4331" y="0"/>
                    <a:pt x="3377" y="0"/>
                  </a:cubicBezTo>
                  <a:close/>
                </a:path>
              </a:pathLst>
            </a:custGeom>
            <a:solidFill>
              <a:srgbClr val="6B222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2" name="Google Shape;4132;p82"/>
            <p:cNvSpPr/>
            <p:nvPr/>
          </p:nvSpPr>
          <p:spPr>
            <a:xfrm>
              <a:off x="6503380" y="3586845"/>
              <a:ext cx="19260" cy="24437"/>
            </a:xfrm>
            <a:custGeom>
              <a:rect b="b" l="l" r="r" t="t"/>
              <a:pathLst>
                <a:path extrusionOk="0" h="1657" w="1306">
                  <a:moveTo>
                    <a:pt x="1178" y="1274"/>
                  </a:moveTo>
                  <a:cubicBezTo>
                    <a:pt x="1178" y="1306"/>
                    <a:pt x="1147" y="1338"/>
                    <a:pt x="1147" y="1370"/>
                  </a:cubicBezTo>
                  <a:cubicBezTo>
                    <a:pt x="1019" y="1529"/>
                    <a:pt x="860" y="1656"/>
                    <a:pt x="701" y="1656"/>
                  </a:cubicBezTo>
                  <a:cubicBezTo>
                    <a:pt x="510" y="1656"/>
                    <a:pt x="351" y="1593"/>
                    <a:pt x="223" y="1433"/>
                  </a:cubicBezTo>
                  <a:cubicBezTo>
                    <a:pt x="191" y="1370"/>
                    <a:pt x="160" y="1338"/>
                    <a:pt x="160" y="1274"/>
                  </a:cubicBezTo>
                  <a:cubicBezTo>
                    <a:pt x="64" y="1147"/>
                    <a:pt x="64" y="1020"/>
                    <a:pt x="32" y="860"/>
                  </a:cubicBezTo>
                  <a:cubicBezTo>
                    <a:pt x="0" y="415"/>
                    <a:pt x="255" y="33"/>
                    <a:pt x="637" y="33"/>
                  </a:cubicBezTo>
                  <a:cubicBezTo>
                    <a:pt x="987" y="1"/>
                    <a:pt x="1274" y="351"/>
                    <a:pt x="1306" y="79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3" name="Google Shape;4133;p82"/>
            <p:cNvSpPr/>
            <p:nvPr/>
          </p:nvSpPr>
          <p:spPr>
            <a:xfrm>
              <a:off x="6505725" y="3591550"/>
              <a:ext cx="15042" cy="18316"/>
            </a:xfrm>
            <a:custGeom>
              <a:rect b="b" l="l" r="r" t="t"/>
              <a:pathLst>
                <a:path extrusionOk="0" h="1242" w="1020">
                  <a:moveTo>
                    <a:pt x="478" y="0"/>
                  </a:moveTo>
                  <a:cubicBezTo>
                    <a:pt x="192" y="0"/>
                    <a:pt x="1" y="319"/>
                    <a:pt x="32" y="637"/>
                  </a:cubicBezTo>
                  <a:cubicBezTo>
                    <a:pt x="64" y="987"/>
                    <a:pt x="255" y="1242"/>
                    <a:pt x="542" y="1242"/>
                  </a:cubicBezTo>
                  <a:cubicBezTo>
                    <a:pt x="828" y="1242"/>
                    <a:pt x="1019" y="892"/>
                    <a:pt x="988" y="605"/>
                  </a:cubicBezTo>
                  <a:cubicBezTo>
                    <a:pt x="988" y="287"/>
                    <a:pt x="733" y="0"/>
                    <a:pt x="47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4" name="Google Shape;4134;p82"/>
            <p:cNvSpPr/>
            <p:nvPr/>
          </p:nvSpPr>
          <p:spPr>
            <a:xfrm>
              <a:off x="6253607" y="3935225"/>
              <a:ext cx="44611" cy="154008"/>
            </a:xfrm>
            <a:custGeom>
              <a:rect b="b" l="l" r="r" t="t"/>
              <a:pathLst>
                <a:path extrusionOk="0" h="10443" w="3025">
                  <a:moveTo>
                    <a:pt x="701" y="0"/>
                  </a:moveTo>
                  <a:cubicBezTo>
                    <a:pt x="701" y="0"/>
                    <a:pt x="0" y="3916"/>
                    <a:pt x="1974" y="7736"/>
                  </a:cubicBezTo>
                  <a:cubicBezTo>
                    <a:pt x="1847" y="10028"/>
                    <a:pt x="2770" y="10442"/>
                    <a:pt x="2802" y="10442"/>
                  </a:cubicBezTo>
                  <a:cubicBezTo>
                    <a:pt x="2611" y="10315"/>
                    <a:pt x="2452" y="10124"/>
                    <a:pt x="2388" y="9805"/>
                  </a:cubicBezTo>
                  <a:cubicBezTo>
                    <a:pt x="2388" y="9614"/>
                    <a:pt x="2388" y="9392"/>
                    <a:pt x="2483" y="9137"/>
                  </a:cubicBezTo>
                  <a:cubicBezTo>
                    <a:pt x="2515" y="9041"/>
                    <a:pt x="2515" y="8978"/>
                    <a:pt x="2547" y="8850"/>
                  </a:cubicBezTo>
                  <a:cubicBezTo>
                    <a:pt x="2611" y="8691"/>
                    <a:pt x="2674" y="8437"/>
                    <a:pt x="2770" y="8246"/>
                  </a:cubicBezTo>
                  <a:cubicBezTo>
                    <a:pt x="2834" y="8118"/>
                    <a:pt x="2961" y="8055"/>
                    <a:pt x="3025" y="7927"/>
                  </a:cubicBezTo>
                  <a:cubicBezTo>
                    <a:pt x="2356" y="6590"/>
                    <a:pt x="796" y="3152"/>
                    <a:pt x="701" y="287"/>
                  </a:cubicBezTo>
                  <a:cubicBezTo>
                    <a:pt x="701" y="159"/>
                    <a:pt x="733" y="96"/>
                    <a:pt x="733"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5" name="Google Shape;4135;p82"/>
            <p:cNvSpPr/>
            <p:nvPr/>
          </p:nvSpPr>
          <p:spPr>
            <a:xfrm>
              <a:off x="6550795" y="3674184"/>
              <a:ext cx="97201" cy="263390"/>
            </a:xfrm>
            <a:custGeom>
              <a:rect b="b" l="l" r="r" t="t"/>
              <a:pathLst>
                <a:path extrusionOk="0" h="17860" w="6591">
                  <a:moveTo>
                    <a:pt x="5476" y="0"/>
                  </a:moveTo>
                  <a:cubicBezTo>
                    <a:pt x="4458" y="127"/>
                    <a:pt x="3534" y="414"/>
                    <a:pt x="2707" y="764"/>
                  </a:cubicBezTo>
                  <a:cubicBezTo>
                    <a:pt x="3343" y="2038"/>
                    <a:pt x="4776" y="5348"/>
                    <a:pt x="4108" y="8627"/>
                  </a:cubicBezTo>
                  <a:cubicBezTo>
                    <a:pt x="3471" y="11715"/>
                    <a:pt x="1242" y="14135"/>
                    <a:pt x="1" y="15249"/>
                  </a:cubicBezTo>
                  <a:cubicBezTo>
                    <a:pt x="1" y="15281"/>
                    <a:pt x="33" y="15313"/>
                    <a:pt x="64" y="15376"/>
                  </a:cubicBezTo>
                  <a:cubicBezTo>
                    <a:pt x="128" y="15440"/>
                    <a:pt x="192" y="15472"/>
                    <a:pt x="224" y="15567"/>
                  </a:cubicBezTo>
                  <a:cubicBezTo>
                    <a:pt x="988" y="16554"/>
                    <a:pt x="1720" y="17477"/>
                    <a:pt x="1720" y="17859"/>
                  </a:cubicBezTo>
                  <a:cubicBezTo>
                    <a:pt x="1911" y="17477"/>
                    <a:pt x="2548" y="16268"/>
                    <a:pt x="3566" y="14740"/>
                  </a:cubicBezTo>
                  <a:cubicBezTo>
                    <a:pt x="3917" y="14198"/>
                    <a:pt x="4330" y="13657"/>
                    <a:pt x="4776" y="13052"/>
                  </a:cubicBezTo>
                  <a:cubicBezTo>
                    <a:pt x="5795" y="11652"/>
                    <a:pt x="6336" y="10155"/>
                    <a:pt x="6495" y="8373"/>
                  </a:cubicBezTo>
                  <a:cubicBezTo>
                    <a:pt x="6591" y="6781"/>
                    <a:pt x="6495" y="4935"/>
                    <a:pt x="6272" y="2833"/>
                  </a:cubicBezTo>
                  <a:cubicBezTo>
                    <a:pt x="6177" y="1847"/>
                    <a:pt x="5890" y="828"/>
                    <a:pt x="5476"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6" name="Google Shape;4136;p82"/>
            <p:cNvSpPr/>
            <p:nvPr/>
          </p:nvSpPr>
          <p:spPr>
            <a:xfrm>
              <a:off x="6530147" y="3655793"/>
              <a:ext cx="153064" cy="63473"/>
            </a:xfrm>
            <a:custGeom>
              <a:rect b="b" l="l" r="r" t="t"/>
              <a:pathLst>
                <a:path extrusionOk="0" h="4304" w="10379">
                  <a:moveTo>
                    <a:pt x="6569" y="1"/>
                  </a:moveTo>
                  <a:cubicBezTo>
                    <a:pt x="2667" y="1"/>
                    <a:pt x="662" y="2563"/>
                    <a:pt x="32" y="3571"/>
                  </a:cubicBezTo>
                  <a:cubicBezTo>
                    <a:pt x="0" y="3730"/>
                    <a:pt x="0" y="4271"/>
                    <a:pt x="573" y="4303"/>
                  </a:cubicBezTo>
                  <a:cubicBezTo>
                    <a:pt x="732" y="4112"/>
                    <a:pt x="1051" y="3794"/>
                    <a:pt x="1433" y="3476"/>
                  </a:cubicBezTo>
                  <a:cubicBezTo>
                    <a:pt x="2038" y="2998"/>
                    <a:pt x="2961" y="2457"/>
                    <a:pt x="4011" y="2011"/>
                  </a:cubicBezTo>
                  <a:cubicBezTo>
                    <a:pt x="4871" y="1693"/>
                    <a:pt x="5762" y="1406"/>
                    <a:pt x="6813" y="1247"/>
                  </a:cubicBezTo>
                  <a:cubicBezTo>
                    <a:pt x="7344" y="1171"/>
                    <a:pt x="7891" y="1131"/>
                    <a:pt x="8455" y="1131"/>
                  </a:cubicBezTo>
                  <a:cubicBezTo>
                    <a:pt x="9073" y="1131"/>
                    <a:pt x="9713" y="1179"/>
                    <a:pt x="10378" y="1279"/>
                  </a:cubicBezTo>
                  <a:cubicBezTo>
                    <a:pt x="10315" y="1056"/>
                    <a:pt x="10219" y="865"/>
                    <a:pt x="10060" y="610"/>
                  </a:cubicBezTo>
                  <a:cubicBezTo>
                    <a:pt x="8758" y="179"/>
                    <a:pt x="7598" y="1"/>
                    <a:pt x="6569"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7" name="Google Shape;4137;p82"/>
            <p:cNvSpPr/>
            <p:nvPr/>
          </p:nvSpPr>
          <p:spPr>
            <a:xfrm>
              <a:off x="6507141" y="3907985"/>
              <a:ext cx="90151" cy="78899"/>
            </a:xfrm>
            <a:custGeom>
              <a:rect b="b" l="l" r="r" t="t"/>
              <a:pathLst>
                <a:path extrusionOk="0" h="5350" w="6113">
                  <a:moveTo>
                    <a:pt x="1592" y="1"/>
                  </a:moveTo>
                  <a:lnTo>
                    <a:pt x="923" y="542"/>
                  </a:lnTo>
                  <a:cubicBezTo>
                    <a:pt x="923" y="542"/>
                    <a:pt x="923" y="574"/>
                    <a:pt x="892" y="701"/>
                  </a:cubicBezTo>
                  <a:cubicBezTo>
                    <a:pt x="860" y="797"/>
                    <a:pt x="796" y="956"/>
                    <a:pt x="764" y="1115"/>
                  </a:cubicBezTo>
                  <a:cubicBezTo>
                    <a:pt x="637" y="1624"/>
                    <a:pt x="414" y="2134"/>
                    <a:pt x="128" y="2580"/>
                  </a:cubicBezTo>
                  <a:lnTo>
                    <a:pt x="0" y="2771"/>
                  </a:lnTo>
                  <a:cubicBezTo>
                    <a:pt x="159" y="3216"/>
                    <a:pt x="319" y="3598"/>
                    <a:pt x="478" y="4012"/>
                  </a:cubicBezTo>
                  <a:lnTo>
                    <a:pt x="573" y="3917"/>
                  </a:lnTo>
                  <a:cubicBezTo>
                    <a:pt x="732" y="3853"/>
                    <a:pt x="3024" y="2802"/>
                    <a:pt x="3024" y="2802"/>
                  </a:cubicBezTo>
                  <a:cubicBezTo>
                    <a:pt x="3024" y="2802"/>
                    <a:pt x="3820" y="4490"/>
                    <a:pt x="5794" y="5349"/>
                  </a:cubicBezTo>
                  <a:cubicBezTo>
                    <a:pt x="5794" y="5285"/>
                    <a:pt x="5826" y="5158"/>
                    <a:pt x="5826" y="5094"/>
                  </a:cubicBezTo>
                  <a:cubicBezTo>
                    <a:pt x="5890" y="4617"/>
                    <a:pt x="6017" y="4171"/>
                    <a:pt x="6112" y="3694"/>
                  </a:cubicBezTo>
                  <a:cubicBezTo>
                    <a:pt x="5508" y="3344"/>
                    <a:pt x="4998" y="2802"/>
                    <a:pt x="4584" y="2166"/>
                  </a:cubicBezTo>
                  <a:cubicBezTo>
                    <a:pt x="4537" y="2194"/>
                    <a:pt x="4474" y="2207"/>
                    <a:pt x="4399" y="2207"/>
                  </a:cubicBezTo>
                  <a:cubicBezTo>
                    <a:pt x="3876" y="2207"/>
                    <a:pt x="2762" y="1549"/>
                    <a:pt x="2038" y="574"/>
                  </a:cubicBezTo>
                  <a:cubicBezTo>
                    <a:pt x="2038" y="542"/>
                    <a:pt x="2006" y="542"/>
                    <a:pt x="2006" y="510"/>
                  </a:cubicBezTo>
                  <a:cubicBezTo>
                    <a:pt x="1974" y="415"/>
                    <a:pt x="1878" y="351"/>
                    <a:pt x="1847" y="256"/>
                  </a:cubicBezTo>
                  <a:cubicBezTo>
                    <a:pt x="1751" y="192"/>
                    <a:pt x="1687" y="65"/>
                    <a:pt x="1592"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8" name="Google Shape;4138;p82"/>
            <p:cNvSpPr/>
            <p:nvPr/>
          </p:nvSpPr>
          <p:spPr>
            <a:xfrm>
              <a:off x="6519809" y="3761979"/>
              <a:ext cx="45083" cy="80757"/>
            </a:xfrm>
            <a:custGeom>
              <a:rect b="b" l="l" r="r" t="t"/>
              <a:pathLst>
                <a:path extrusionOk="0" h="5476" w="3057">
                  <a:moveTo>
                    <a:pt x="1338" y="0"/>
                  </a:moveTo>
                  <a:cubicBezTo>
                    <a:pt x="478" y="0"/>
                    <a:pt x="1" y="860"/>
                    <a:pt x="1" y="860"/>
                  </a:cubicBezTo>
                  <a:cubicBezTo>
                    <a:pt x="1" y="860"/>
                    <a:pt x="1274" y="2579"/>
                    <a:pt x="1179" y="5476"/>
                  </a:cubicBezTo>
                  <a:cubicBezTo>
                    <a:pt x="1624" y="4807"/>
                    <a:pt x="2229" y="4075"/>
                    <a:pt x="3057" y="3025"/>
                  </a:cubicBezTo>
                  <a:cubicBezTo>
                    <a:pt x="2802" y="1274"/>
                    <a:pt x="1974" y="0"/>
                    <a:pt x="133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9" name="Google Shape;4139;p82"/>
            <p:cNvSpPr/>
            <p:nvPr/>
          </p:nvSpPr>
          <p:spPr>
            <a:xfrm>
              <a:off x="6520281" y="3589205"/>
              <a:ext cx="77483" cy="45540"/>
            </a:xfrm>
            <a:custGeom>
              <a:rect b="b" l="l" r="r" t="t"/>
              <a:pathLst>
                <a:path extrusionOk="0" h="3088" w="5254">
                  <a:moveTo>
                    <a:pt x="383" y="0"/>
                  </a:moveTo>
                  <a:cubicBezTo>
                    <a:pt x="383" y="0"/>
                    <a:pt x="1" y="1178"/>
                    <a:pt x="2102" y="1464"/>
                  </a:cubicBezTo>
                  <a:cubicBezTo>
                    <a:pt x="4203" y="1751"/>
                    <a:pt x="4648" y="2101"/>
                    <a:pt x="4330" y="3088"/>
                  </a:cubicBezTo>
                  <a:cubicBezTo>
                    <a:pt x="4489" y="3056"/>
                    <a:pt x="4648" y="3024"/>
                    <a:pt x="4839" y="2993"/>
                  </a:cubicBezTo>
                  <a:cubicBezTo>
                    <a:pt x="5094" y="2929"/>
                    <a:pt x="5253" y="2738"/>
                    <a:pt x="5253" y="2451"/>
                  </a:cubicBezTo>
                  <a:cubicBezTo>
                    <a:pt x="5126" y="923"/>
                    <a:pt x="3375" y="1178"/>
                    <a:pt x="1592" y="828"/>
                  </a:cubicBezTo>
                  <a:cubicBezTo>
                    <a:pt x="924" y="700"/>
                    <a:pt x="637" y="382"/>
                    <a:pt x="383" y="0"/>
                  </a:cubicBezTo>
                  <a:close/>
                </a:path>
              </a:pathLst>
            </a:custGeom>
            <a:solidFill>
              <a:srgbClr val="5B1E2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0" name="Google Shape;4140;p82"/>
            <p:cNvSpPr/>
            <p:nvPr/>
          </p:nvSpPr>
          <p:spPr>
            <a:xfrm>
              <a:off x="6428253" y="3551907"/>
              <a:ext cx="81244" cy="59373"/>
            </a:xfrm>
            <a:custGeom>
              <a:rect b="b" l="l" r="r" t="t"/>
              <a:pathLst>
                <a:path extrusionOk="0" h="4026" w="5509">
                  <a:moveTo>
                    <a:pt x="3375" y="1"/>
                  </a:moveTo>
                  <a:cubicBezTo>
                    <a:pt x="3193" y="1"/>
                    <a:pt x="3002" y="15"/>
                    <a:pt x="2802" y="46"/>
                  </a:cubicBezTo>
                  <a:cubicBezTo>
                    <a:pt x="96" y="492"/>
                    <a:pt x="1" y="3007"/>
                    <a:pt x="542" y="4025"/>
                  </a:cubicBezTo>
                  <a:cubicBezTo>
                    <a:pt x="542" y="4025"/>
                    <a:pt x="65" y="1638"/>
                    <a:pt x="1465" y="937"/>
                  </a:cubicBezTo>
                  <a:cubicBezTo>
                    <a:pt x="2189" y="543"/>
                    <a:pt x="2811" y="352"/>
                    <a:pt x="3467" y="352"/>
                  </a:cubicBezTo>
                  <a:cubicBezTo>
                    <a:pt x="4080" y="352"/>
                    <a:pt x="4724" y="519"/>
                    <a:pt x="5508" y="842"/>
                  </a:cubicBezTo>
                  <a:cubicBezTo>
                    <a:pt x="5028" y="388"/>
                    <a:pt x="4323" y="1"/>
                    <a:pt x="3375" y="1"/>
                  </a:cubicBezTo>
                  <a:close/>
                </a:path>
              </a:pathLst>
            </a:custGeom>
            <a:solidFill>
              <a:srgbClr val="8C2F4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1" name="Google Shape;4141;p82"/>
            <p:cNvSpPr/>
            <p:nvPr/>
          </p:nvSpPr>
          <p:spPr>
            <a:xfrm>
              <a:off x="6447514" y="3597980"/>
              <a:ext cx="58695" cy="22682"/>
            </a:xfrm>
            <a:custGeom>
              <a:rect b="b" l="l" r="r" t="t"/>
              <a:pathLst>
                <a:path extrusionOk="0" h="1538" w="3980">
                  <a:moveTo>
                    <a:pt x="1769" y="0"/>
                  </a:moveTo>
                  <a:cubicBezTo>
                    <a:pt x="1598" y="0"/>
                    <a:pt x="1403" y="104"/>
                    <a:pt x="1146" y="392"/>
                  </a:cubicBezTo>
                  <a:cubicBezTo>
                    <a:pt x="796" y="806"/>
                    <a:pt x="382" y="1251"/>
                    <a:pt x="0" y="1347"/>
                  </a:cubicBezTo>
                  <a:cubicBezTo>
                    <a:pt x="32" y="1442"/>
                    <a:pt x="32" y="1474"/>
                    <a:pt x="64" y="1538"/>
                  </a:cubicBezTo>
                  <a:cubicBezTo>
                    <a:pt x="350" y="1474"/>
                    <a:pt x="828" y="1220"/>
                    <a:pt x="1433" y="519"/>
                  </a:cubicBezTo>
                  <a:cubicBezTo>
                    <a:pt x="1771" y="758"/>
                    <a:pt x="2245" y="1009"/>
                    <a:pt x="2825" y="1009"/>
                  </a:cubicBezTo>
                  <a:cubicBezTo>
                    <a:pt x="3174" y="1009"/>
                    <a:pt x="3561" y="918"/>
                    <a:pt x="3979" y="678"/>
                  </a:cubicBezTo>
                  <a:cubicBezTo>
                    <a:pt x="3948" y="647"/>
                    <a:pt x="3884" y="551"/>
                    <a:pt x="3884" y="551"/>
                  </a:cubicBezTo>
                  <a:cubicBezTo>
                    <a:pt x="3654" y="629"/>
                    <a:pt x="3456" y="661"/>
                    <a:pt x="3282" y="661"/>
                  </a:cubicBezTo>
                  <a:cubicBezTo>
                    <a:pt x="2490" y="661"/>
                    <a:pt x="2202" y="0"/>
                    <a:pt x="176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2" name="Google Shape;4142;p82"/>
            <p:cNvSpPr/>
            <p:nvPr/>
          </p:nvSpPr>
          <p:spPr>
            <a:xfrm>
              <a:off x="6400085" y="3981696"/>
              <a:ext cx="37577" cy="53548"/>
            </a:xfrm>
            <a:custGeom>
              <a:rect b="b" l="l" r="r" t="t"/>
              <a:pathLst>
                <a:path extrusionOk="0" h="3631" w="2548">
                  <a:moveTo>
                    <a:pt x="255" y="1"/>
                  </a:moveTo>
                  <a:lnTo>
                    <a:pt x="255" y="1"/>
                  </a:lnTo>
                  <a:cubicBezTo>
                    <a:pt x="192" y="128"/>
                    <a:pt x="160" y="256"/>
                    <a:pt x="96" y="415"/>
                  </a:cubicBezTo>
                  <a:cubicBezTo>
                    <a:pt x="96" y="478"/>
                    <a:pt x="64" y="574"/>
                    <a:pt x="64" y="638"/>
                  </a:cubicBezTo>
                  <a:lnTo>
                    <a:pt x="64" y="765"/>
                  </a:lnTo>
                  <a:cubicBezTo>
                    <a:pt x="64" y="892"/>
                    <a:pt x="33" y="988"/>
                    <a:pt x="33" y="1147"/>
                  </a:cubicBezTo>
                  <a:lnTo>
                    <a:pt x="33" y="1274"/>
                  </a:lnTo>
                  <a:cubicBezTo>
                    <a:pt x="1" y="1688"/>
                    <a:pt x="33" y="2102"/>
                    <a:pt x="64" y="2580"/>
                  </a:cubicBezTo>
                  <a:cubicBezTo>
                    <a:pt x="64" y="2707"/>
                    <a:pt x="96" y="2771"/>
                    <a:pt x="96" y="2866"/>
                  </a:cubicBezTo>
                  <a:cubicBezTo>
                    <a:pt x="96" y="3057"/>
                    <a:pt x="160" y="3216"/>
                    <a:pt x="192" y="3375"/>
                  </a:cubicBezTo>
                  <a:cubicBezTo>
                    <a:pt x="192" y="3471"/>
                    <a:pt x="224" y="3535"/>
                    <a:pt x="224" y="3630"/>
                  </a:cubicBezTo>
                  <a:cubicBezTo>
                    <a:pt x="574" y="3184"/>
                    <a:pt x="956" y="2739"/>
                    <a:pt x="1338" y="2325"/>
                  </a:cubicBezTo>
                  <a:cubicBezTo>
                    <a:pt x="1688" y="1879"/>
                    <a:pt x="2102" y="1434"/>
                    <a:pt x="2548" y="988"/>
                  </a:cubicBezTo>
                  <a:lnTo>
                    <a:pt x="2548" y="988"/>
                  </a:lnTo>
                  <a:cubicBezTo>
                    <a:pt x="2070" y="1434"/>
                    <a:pt x="1338" y="2038"/>
                    <a:pt x="383" y="2866"/>
                  </a:cubicBezTo>
                  <a:cubicBezTo>
                    <a:pt x="33" y="2198"/>
                    <a:pt x="255" y="1"/>
                    <a:pt x="25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3" name="Google Shape;4143;p82"/>
            <p:cNvSpPr/>
            <p:nvPr/>
          </p:nvSpPr>
          <p:spPr>
            <a:xfrm>
              <a:off x="6329663" y="3868549"/>
              <a:ext cx="45555" cy="35232"/>
            </a:xfrm>
            <a:custGeom>
              <a:rect b="b" l="l" r="r" t="t"/>
              <a:pathLst>
                <a:path extrusionOk="0" h="2389" w="3089">
                  <a:moveTo>
                    <a:pt x="1178" y="1"/>
                  </a:moveTo>
                  <a:cubicBezTo>
                    <a:pt x="828" y="383"/>
                    <a:pt x="414" y="797"/>
                    <a:pt x="1" y="1115"/>
                  </a:cubicBezTo>
                  <a:lnTo>
                    <a:pt x="1911" y="924"/>
                  </a:lnTo>
                  <a:lnTo>
                    <a:pt x="1911" y="924"/>
                  </a:lnTo>
                  <a:cubicBezTo>
                    <a:pt x="1911" y="924"/>
                    <a:pt x="1688" y="1975"/>
                    <a:pt x="2898" y="2388"/>
                  </a:cubicBezTo>
                  <a:lnTo>
                    <a:pt x="2898" y="2293"/>
                  </a:lnTo>
                  <a:lnTo>
                    <a:pt x="3089" y="2134"/>
                  </a:lnTo>
                  <a:cubicBezTo>
                    <a:pt x="2866" y="2038"/>
                    <a:pt x="2611" y="1879"/>
                    <a:pt x="2420" y="1720"/>
                  </a:cubicBezTo>
                  <a:cubicBezTo>
                    <a:pt x="2293" y="1624"/>
                    <a:pt x="2229" y="1465"/>
                    <a:pt x="2165" y="1306"/>
                  </a:cubicBezTo>
                  <a:cubicBezTo>
                    <a:pt x="2102" y="1019"/>
                    <a:pt x="2070" y="828"/>
                    <a:pt x="2006" y="701"/>
                  </a:cubicBezTo>
                  <a:lnTo>
                    <a:pt x="1943" y="701"/>
                  </a:lnTo>
                  <a:cubicBezTo>
                    <a:pt x="1592" y="701"/>
                    <a:pt x="1274" y="383"/>
                    <a:pt x="1178"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4" name="Google Shape;4144;p82"/>
            <p:cNvSpPr/>
            <p:nvPr/>
          </p:nvSpPr>
          <p:spPr>
            <a:xfrm>
              <a:off x="6150312" y="3905168"/>
              <a:ext cx="118791" cy="266694"/>
            </a:xfrm>
            <a:custGeom>
              <a:rect b="b" l="l" r="r" t="t"/>
              <a:pathLst>
                <a:path extrusionOk="0" h="18084" w="8055">
                  <a:moveTo>
                    <a:pt x="8055" y="1"/>
                  </a:moveTo>
                  <a:lnTo>
                    <a:pt x="8055" y="1"/>
                  </a:lnTo>
                  <a:cubicBezTo>
                    <a:pt x="5062" y="1720"/>
                    <a:pt x="892" y="6018"/>
                    <a:pt x="1" y="15918"/>
                  </a:cubicBezTo>
                  <a:cubicBezTo>
                    <a:pt x="1" y="15918"/>
                    <a:pt x="446" y="16555"/>
                    <a:pt x="1497" y="17224"/>
                  </a:cubicBezTo>
                  <a:cubicBezTo>
                    <a:pt x="1720" y="17319"/>
                    <a:pt x="1974" y="17478"/>
                    <a:pt x="2293" y="17606"/>
                  </a:cubicBezTo>
                  <a:cubicBezTo>
                    <a:pt x="2707" y="17797"/>
                    <a:pt x="3184" y="17956"/>
                    <a:pt x="3757" y="18083"/>
                  </a:cubicBezTo>
                  <a:cubicBezTo>
                    <a:pt x="3598" y="17383"/>
                    <a:pt x="3439" y="16587"/>
                    <a:pt x="3248" y="15568"/>
                  </a:cubicBezTo>
                  <a:cubicBezTo>
                    <a:pt x="1974" y="9456"/>
                    <a:pt x="8023" y="65"/>
                    <a:pt x="8055"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5" name="Google Shape;4145;p82"/>
            <p:cNvSpPr/>
            <p:nvPr/>
          </p:nvSpPr>
          <p:spPr>
            <a:xfrm>
              <a:off x="6263002" y="3902824"/>
              <a:ext cx="154465" cy="170481"/>
            </a:xfrm>
            <a:custGeom>
              <a:rect b="b" l="l" r="r" t="t"/>
              <a:pathLst>
                <a:path extrusionOk="0" h="11560" w="10474">
                  <a:moveTo>
                    <a:pt x="2388" y="1"/>
                  </a:moveTo>
                  <a:lnTo>
                    <a:pt x="2388" y="1"/>
                  </a:lnTo>
                  <a:cubicBezTo>
                    <a:pt x="1878" y="96"/>
                    <a:pt x="1401" y="383"/>
                    <a:pt x="1019" y="765"/>
                  </a:cubicBezTo>
                  <a:cubicBezTo>
                    <a:pt x="573" y="1210"/>
                    <a:pt x="159" y="1720"/>
                    <a:pt x="64" y="2261"/>
                  </a:cubicBezTo>
                  <a:cubicBezTo>
                    <a:pt x="0" y="2356"/>
                    <a:pt x="0" y="2452"/>
                    <a:pt x="0" y="2516"/>
                  </a:cubicBezTo>
                  <a:cubicBezTo>
                    <a:pt x="159" y="6145"/>
                    <a:pt x="2674" y="10761"/>
                    <a:pt x="2674" y="10761"/>
                  </a:cubicBezTo>
                  <a:cubicBezTo>
                    <a:pt x="2674" y="10761"/>
                    <a:pt x="2770" y="10793"/>
                    <a:pt x="2929" y="10920"/>
                  </a:cubicBezTo>
                  <a:cubicBezTo>
                    <a:pt x="3152" y="11079"/>
                    <a:pt x="3629" y="11334"/>
                    <a:pt x="4393" y="11429"/>
                  </a:cubicBezTo>
                  <a:cubicBezTo>
                    <a:pt x="4789" y="11508"/>
                    <a:pt x="5249" y="11560"/>
                    <a:pt x="5781" y="11560"/>
                  </a:cubicBezTo>
                  <a:cubicBezTo>
                    <a:pt x="6962" y="11560"/>
                    <a:pt x="8498" y="11306"/>
                    <a:pt x="10474" y="10538"/>
                  </a:cubicBezTo>
                  <a:cubicBezTo>
                    <a:pt x="10315" y="10538"/>
                    <a:pt x="10155" y="10411"/>
                    <a:pt x="10028" y="10220"/>
                  </a:cubicBezTo>
                  <a:cubicBezTo>
                    <a:pt x="9964" y="10092"/>
                    <a:pt x="9837" y="9901"/>
                    <a:pt x="9773" y="9647"/>
                  </a:cubicBezTo>
                  <a:cubicBezTo>
                    <a:pt x="7800" y="10570"/>
                    <a:pt x="4393" y="10697"/>
                    <a:pt x="4393" y="10697"/>
                  </a:cubicBezTo>
                  <a:lnTo>
                    <a:pt x="2801" y="7864"/>
                  </a:lnTo>
                  <a:cubicBezTo>
                    <a:pt x="1337" y="5190"/>
                    <a:pt x="2292" y="510"/>
                    <a:pt x="2388" y="1"/>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6" name="Google Shape;4146;p82"/>
            <p:cNvSpPr/>
            <p:nvPr/>
          </p:nvSpPr>
          <p:spPr>
            <a:xfrm>
              <a:off x="6145622" y="4139457"/>
              <a:ext cx="151191" cy="211627"/>
            </a:xfrm>
            <a:custGeom>
              <a:rect b="b" l="l" r="r" t="t"/>
              <a:pathLst>
                <a:path extrusionOk="0" h="14350" w="10252">
                  <a:moveTo>
                    <a:pt x="3308" y="8240"/>
                  </a:moveTo>
                  <a:cubicBezTo>
                    <a:pt x="3309" y="8242"/>
                    <a:pt x="3310" y="8244"/>
                    <a:pt x="3311" y="8246"/>
                  </a:cubicBezTo>
                  <a:cubicBezTo>
                    <a:pt x="3310" y="8244"/>
                    <a:pt x="3309" y="8242"/>
                    <a:pt x="3308" y="8240"/>
                  </a:cubicBezTo>
                  <a:close/>
                  <a:moveTo>
                    <a:pt x="319" y="0"/>
                  </a:moveTo>
                  <a:cubicBezTo>
                    <a:pt x="446" y="1178"/>
                    <a:pt x="1845" y="5025"/>
                    <a:pt x="3308" y="8240"/>
                  </a:cubicBezTo>
                  <a:lnTo>
                    <a:pt x="3308" y="8240"/>
                  </a:lnTo>
                  <a:cubicBezTo>
                    <a:pt x="3264" y="8136"/>
                    <a:pt x="2951" y="7197"/>
                    <a:pt x="2547" y="5985"/>
                  </a:cubicBezTo>
                  <a:cubicBezTo>
                    <a:pt x="2071" y="4526"/>
                    <a:pt x="3154" y="3067"/>
                    <a:pt x="4625" y="3067"/>
                  </a:cubicBezTo>
                  <a:cubicBezTo>
                    <a:pt x="4726" y="3067"/>
                    <a:pt x="4830" y="3074"/>
                    <a:pt x="4935" y="3088"/>
                  </a:cubicBezTo>
                  <a:lnTo>
                    <a:pt x="5030" y="3088"/>
                  </a:lnTo>
                  <a:cubicBezTo>
                    <a:pt x="6877" y="3311"/>
                    <a:pt x="8373" y="4839"/>
                    <a:pt x="8564" y="6686"/>
                  </a:cubicBezTo>
                  <a:cubicBezTo>
                    <a:pt x="8787" y="8978"/>
                    <a:pt x="8946" y="11748"/>
                    <a:pt x="8691" y="13817"/>
                  </a:cubicBezTo>
                  <a:cubicBezTo>
                    <a:pt x="6367" y="13689"/>
                    <a:pt x="1528" y="12671"/>
                    <a:pt x="0" y="11302"/>
                  </a:cubicBezTo>
                  <a:lnTo>
                    <a:pt x="0" y="11302"/>
                  </a:lnTo>
                  <a:cubicBezTo>
                    <a:pt x="32" y="11620"/>
                    <a:pt x="159" y="11939"/>
                    <a:pt x="287" y="12321"/>
                  </a:cubicBezTo>
                  <a:lnTo>
                    <a:pt x="350" y="12384"/>
                  </a:lnTo>
                  <a:cubicBezTo>
                    <a:pt x="1548" y="13582"/>
                    <a:pt x="4428" y="14349"/>
                    <a:pt x="7088" y="14349"/>
                  </a:cubicBezTo>
                  <a:cubicBezTo>
                    <a:pt x="7822" y="14349"/>
                    <a:pt x="8540" y="14291"/>
                    <a:pt x="9201" y="14167"/>
                  </a:cubicBezTo>
                  <a:cubicBezTo>
                    <a:pt x="10251" y="13371"/>
                    <a:pt x="9710" y="7482"/>
                    <a:pt x="9710" y="7450"/>
                  </a:cubicBezTo>
                  <a:cubicBezTo>
                    <a:pt x="9710" y="6813"/>
                    <a:pt x="9678" y="6145"/>
                    <a:pt x="9614" y="5508"/>
                  </a:cubicBezTo>
                  <a:cubicBezTo>
                    <a:pt x="9519" y="4425"/>
                    <a:pt x="9392" y="3407"/>
                    <a:pt x="9264" y="2515"/>
                  </a:cubicBezTo>
                  <a:cubicBezTo>
                    <a:pt x="9264" y="2452"/>
                    <a:pt x="9232" y="2356"/>
                    <a:pt x="9232" y="2293"/>
                  </a:cubicBezTo>
                  <a:cubicBezTo>
                    <a:pt x="9232" y="2197"/>
                    <a:pt x="9201" y="2070"/>
                    <a:pt x="9201" y="2006"/>
                  </a:cubicBezTo>
                  <a:cubicBezTo>
                    <a:pt x="8882" y="2133"/>
                    <a:pt x="8532" y="2229"/>
                    <a:pt x="8214" y="2293"/>
                  </a:cubicBezTo>
                  <a:cubicBezTo>
                    <a:pt x="7927" y="2324"/>
                    <a:pt x="7673" y="2356"/>
                    <a:pt x="7418" y="2356"/>
                  </a:cubicBezTo>
                  <a:cubicBezTo>
                    <a:pt x="7033" y="2389"/>
                    <a:pt x="6667" y="2404"/>
                    <a:pt x="6318" y="2404"/>
                  </a:cubicBezTo>
                  <a:cubicBezTo>
                    <a:pt x="1931" y="2404"/>
                    <a:pt x="319" y="1"/>
                    <a:pt x="319" y="0"/>
                  </a:cubicBezTo>
                  <a:close/>
                </a:path>
              </a:pathLst>
            </a:custGeom>
            <a:solidFill>
              <a:srgbClr val="010101">
                <a:alpha val="158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7" name="Google Shape;4147;p82"/>
            <p:cNvSpPr/>
            <p:nvPr/>
          </p:nvSpPr>
          <p:spPr>
            <a:xfrm>
              <a:off x="6384127" y="3867502"/>
              <a:ext cx="19260" cy="18744"/>
            </a:xfrm>
            <a:custGeom>
              <a:rect b="b" l="l" r="r" t="t"/>
              <a:pathLst>
                <a:path extrusionOk="0" h="1271" w="1306">
                  <a:moveTo>
                    <a:pt x="657" y="0"/>
                  </a:moveTo>
                  <a:cubicBezTo>
                    <a:pt x="473" y="0"/>
                    <a:pt x="303" y="71"/>
                    <a:pt x="223" y="231"/>
                  </a:cubicBezTo>
                  <a:cubicBezTo>
                    <a:pt x="191" y="358"/>
                    <a:pt x="160" y="422"/>
                    <a:pt x="128" y="549"/>
                  </a:cubicBezTo>
                  <a:cubicBezTo>
                    <a:pt x="64" y="677"/>
                    <a:pt x="0" y="772"/>
                    <a:pt x="0" y="931"/>
                  </a:cubicBezTo>
                  <a:cubicBezTo>
                    <a:pt x="0" y="1059"/>
                    <a:pt x="64" y="1218"/>
                    <a:pt x="191" y="1250"/>
                  </a:cubicBezTo>
                  <a:cubicBezTo>
                    <a:pt x="221" y="1264"/>
                    <a:pt x="252" y="1271"/>
                    <a:pt x="284" y="1271"/>
                  </a:cubicBezTo>
                  <a:cubicBezTo>
                    <a:pt x="388" y="1271"/>
                    <a:pt x="493" y="1203"/>
                    <a:pt x="542" y="1154"/>
                  </a:cubicBezTo>
                  <a:cubicBezTo>
                    <a:pt x="669" y="1059"/>
                    <a:pt x="764" y="931"/>
                    <a:pt x="860" y="899"/>
                  </a:cubicBezTo>
                  <a:cubicBezTo>
                    <a:pt x="955" y="868"/>
                    <a:pt x="1019" y="868"/>
                    <a:pt x="1115" y="804"/>
                  </a:cubicBezTo>
                  <a:cubicBezTo>
                    <a:pt x="1274" y="740"/>
                    <a:pt x="1306" y="517"/>
                    <a:pt x="1242" y="295"/>
                  </a:cubicBezTo>
                  <a:cubicBezTo>
                    <a:pt x="1146" y="135"/>
                    <a:pt x="924" y="8"/>
                    <a:pt x="764" y="8"/>
                  </a:cubicBezTo>
                  <a:cubicBezTo>
                    <a:pt x="728" y="3"/>
                    <a:pt x="692" y="0"/>
                    <a:pt x="657"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8" name="Google Shape;4148;p82"/>
            <p:cNvSpPr/>
            <p:nvPr/>
          </p:nvSpPr>
          <p:spPr>
            <a:xfrm>
              <a:off x="6237709" y="4068504"/>
              <a:ext cx="37975" cy="60642"/>
            </a:xfrm>
            <a:custGeom>
              <a:rect b="b" l="l" r="r" t="t"/>
              <a:pathLst>
                <a:path extrusionOk="0" h="4112" w="2575">
                  <a:moveTo>
                    <a:pt x="336" y="1"/>
                  </a:moveTo>
                  <a:cubicBezTo>
                    <a:pt x="1" y="1"/>
                    <a:pt x="60" y="745"/>
                    <a:pt x="60" y="959"/>
                  </a:cubicBezTo>
                  <a:cubicBezTo>
                    <a:pt x="28" y="1405"/>
                    <a:pt x="187" y="1787"/>
                    <a:pt x="251" y="2233"/>
                  </a:cubicBezTo>
                  <a:cubicBezTo>
                    <a:pt x="537" y="2997"/>
                    <a:pt x="1078" y="3602"/>
                    <a:pt x="1715" y="4111"/>
                  </a:cubicBezTo>
                  <a:cubicBezTo>
                    <a:pt x="1301" y="3538"/>
                    <a:pt x="1015" y="2901"/>
                    <a:pt x="983" y="2201"/>
                  </a:cubicBezTo>
                  <a:lnTo>
                    <a:pt x="983" y="2201"/>
                  </a:lnTo>
                  <a:cubicBezTo>
                    <a:pt x="1333" y="2679"/>
                    <a:pt x="1874" y="2965"/>
                    <a:pt x="2479" y="3029"/>
                  </a:cubicBezTo>
                  <a:cubicBezTo>
                    <a:pt x="2575" y="2742"/>
                    <a:pt x="2352" y="2488"/>
                    <a:pt x="2161" y="2233"/>
                  </a:cubicBezTo>
                  <a:cubicBezTo>
                    <a:pt x="1842" y="1851"/>
                    <a:pt x="1524" y="1437"/>
                    <a:pt x="1238" y="1087"/>
                  </a:cubicBezTo>
                  <a:cubicBezTo>
                    <a:pt x="1078" y="896"/>
                    <a:pt x="983" y="737"/>
                    <a:pt x="792" y="514"/>
                  </a:cubicBezTo>
                  <a:cubicBezTo>
                    <a:pt x="728" y="418"/>
                    <a:pt x="537" y="36"/>
                    <a:pt x="378" y="4"/>
                  </a:cubicBezTo>
                  <a:cubicBezTo>
                    <a:pt x="363" y="2"/>
                    <a:pt x="349" y="1"/>
                    <a:pt x="336" y="1"/>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9" name="Google Shape;4149;p82"/>
            <p:cNvSpPr/>
            <p:nvPr/>
          </p:nvSpPr>
          <p:spPr>
            <a:xfrm>
              <a:off x="6410423" y="3945549"/>
              <a:ext cx="46956" cy="37134"/>
            </a:xfrm>
            <a:custGeom>
              <a:rect b="b" l="l" r="r" t="t"/>
              <a:pathLst>
                <a:path extrusionOk="0" h="2518" w="3184">
                  <a:moveTo>
                    <a:pt x="3184" y="1"/>
                  </a:moveTo>
                  <a:cubicBezTo>
                    <a:pt x="3024" y="64"/>
                    <a:pt x="2897" y="160"/>
                    <a:pt x="2833" y="319"/>
                  </a:cubicBezTo>
                  <a:cubicBezTo>
                    <a:pt x="2579" y="478"/>
                    <a:pt x="2388" y="701"/>
                    <a:pt x="2229" y="988"/>
                  </a:cubicBezTo>
                  <a:lnTo>
                    <a:pt x="2197" y="1051"/>
                  </a:lnTo>
                  <a:cubicBezTo>
                    <a:pt x="1751" y="1338"/>
                    <a:pt x="1369" y="1592"/>
                    <a:pt x="987" y="1783"/>
                  </a:cubicBezTo>
                  <a:cubicBezTo>
                    <a:pt x="637" y="1974"/>
                    <a:pt x="319" y="2165"/>
                    <a:pt x="0" y="2325"/>
                  </a:cubicBezTo>
                  <a:cubicBezTo>
                    <a:pt x="121" y="2421"/>
                    <a:pt x="314" y="2517"/>
                    <a:pt x="469" y="2517"/>
                  </a:cubicBezTo>
                  <a:cubicBezTo>
                    <a:pt x="520" y="2517"/>
                    <a:pt x="566" y="2507"/>
                    <a:pt x="605" y="2484"/>
                  </a:cubicBezTo>
                  <a:cubicBezTo>
                    <a:pt x="732" y="2452"/>
                    <a:pt x="828" y="2325"/>
                    <a:pt x="955" y="2229"/>
                  </a:cubicBezTo>
                  <a:cubicBezTo>
                    <a:pt x="1051" y="2102"/>
                    <a:pt x="1146" y="1943"/>
                    <a:pt x="1274" y="1847"/>
                  </a:cubicBezTo>
                  <a:cubicBezTo>
                    <a:pt x="1528" y="1688"/>
                    <a:pt x="1783" y="1656"/>
                    <a:pt x="2038" y="1497"/>
                  </a:cubicBezTo>
                  <a:cubicBezTo>
                    <a:pt x="2260" y="1338"/>
                    <a:pt x="2483" y="1051"/>
                    <a:pt x="2642" y="828"/>
                  </a:cubicBezTo>
                  <a:cubicBezTo>
                    <a:pt x="2802" y="542"/>
                    <a:pt x="2993" y="255"/>
                    <a:pt x="3184"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0" name="Google Shape;4150;p82"/>
            <p:cNvSpPr/>
            <p:nvPr/>
          </p:nvSpPr>
          <p:spPr>
            <a:xfrm>
              <a:off x="6369571" y="4232886"/>
              <a:ext cx="42266" cy="107524"/>
            </a:xfrm>
            <a:custGeom>
              <a:rect b="b" l="l" r="r" t="t"/>
              <a:pathLst>
                <a:path extrusionOk="0" h="7291" w="2866">
                  <a:moveTo>
                    <a:pt x="2452" y="1"/>
                  </a:moveTo>
                  <a:cubicBezTo>
                    <a:pt x="2293" y="1"/>
                    <a:pt x="2133" y="96"/>
                    <a:pt x="2006" y="255"/>
                  </a:cubicBezTo>
                  <a:cubicBezTo>
                    <a:pt x="1783" y="574"/>
                    <a:pt x="1656" y="987"/>
                    <a:pt x="1497" y="1369"/>
                  </a:cubicBezTo>
                  <a:cubicBezTo>
                    <a:pt x="1306" y="1752"/>
                    <a:pt x="1147" y="2197"/>
                    <a:pt x="956" y="2579"/>
                  </a:cubicBezTo>
                  <a:cubicBezTo>
                    <a:pt x="733" y="3057"/>
                    <a:pt x="510" y="3534"/>
                    <a:pt x="319" y="4012"/>
                  </a:cubicBezTo>
                  <a:cubicBezTo>
                    <a:pt x="160" y="4330"/>
                    <a:pt x="1" y="4712"/>
                    <a:pt x="160" y="5030"/>
                  </a:cubicBezTo>
                  <a:cubicBezTo>
                    <a:pt x="255" y="5285"/>
                    <a:pt x="574" y="5444"/>
                    <a:pt x="669" y="5763"/>
                  </a:cubicBezTo>
                  <a:cubicBezTo>
                    <a:pt x="701" y="5986"/>
                    <a:pt x="669" y="6177"/>
                    <a:pt x="701" y="6336"/>
                  </a:cubicBezTo>
                  <a:cubicBezTo>
                    <a:pt x="733" y="6527"/>
                    <a:pt x="892" y="6654"/>
                    <a:pt x="1051" y="6718"/>
                  </a:cubicBezTo>
                  <a:cubicBezTo>
                    <a:pt x="1624" y="7036"/>
                    <a:pt x="2229" y="7259"/>
                    <a:pt x="2866" y="7291"/>
                  </a:cubicBezTo>
                  <a:cubicBezTo>
                    <a:pt x="1592" y="6941"/>
                    <a:pt x="1624" y="6686"/>
                    <a:pt x="987" y="6177"/>
                  </a:cubicBezTo>
                  <a:cubicBezTo>
                    <a:pt x="828" y="6081"/>
                    <a:pt x="796" y="5922"/>
                    <a:pt x="828" y="5763"/>
                  </a:cubicBezTo>
                  <a:lnTo>
                    <a:pt x="2452" y="1"/>
                  </a:ln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Chant Je t'offre Jésus (offertoire) du groupe Un brin de paradis avec la collaboration de Brian St-Pierre en 2015.&#10;&#10;Télécharger la chanson gratuitement :&#10;https://drive.google.com/open?id=0B6MGmqiiNFdsVjRGS181TFI0aTA" id="4151" name="Google Shape;4151;p82" title="Je t'offre Jésus">
            <a:hlinkClick r:id="rId5"/>
          </p:cNvPr>
          <p:cNvPicPr preferRelativeResize="0"/>
          <p:nvPr/>
        </p:nvPicPr>
        <p:blipFill>
          <a:blip r:embed="rId6">
            <a:alphaModFix/>
          </a:blip>
          <a:stretch>
            <a:fillRect/>
          </a:stretch>
        </p:blipFill>
        <p:spPr>
          <a:xfrm>
            <a:off x="339700" y="1001038"/>
            <a:ext cx="6117225" cy="3440925"/>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51"/>
                                        </p:tgtEl>
                                        <p:attrNameLst>
                                          <p:attrName>style.visibility</p:attrName>
                                        </p:attrNameLst>
                                      </p:cBhvr>
                                      <p:to>
                                        <p:strVal val="visible"/>
                                      </p:to>
                                    </p:set>
                                    <p:animEffect filter="fade" transition="in">
                                      <p:cBhvr>
                                        <p:cTn dur="1000"/>
                                        <p:tgtEl>
                                          <p:spTgt spid="41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155" name="Shape 4155"/>
        <p:cNvGrpSpPr/>
        <p:nvPr/>
      </p:nvGrpSpPr>
      <p:grpSpPr>
        <a:xfrm>
          <a:off x="0" y="0"/>
          <a:ext cx="0" cy="0"/>
          <a:chOff x="0" y="0"/>
          <a:chExt cx="0" cy="0"/>
        </a:xfrm>
      </p:grpSpPr>
      <p:sp>
        <p:nvSpPr>
          <p:cNvPr id="4156" name="Google Shape;4156;p83"/>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157" name="Google Shape;4157;p83"/>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158" name="Google Shape;4158;p83"/>
          <p:cNvGrpSpPr/>
          <p:nvPr/>
        </p:nvGrpSpPr>
        <p:grpSpPr>
          <a:xfrm rot="368268">
            <a:off x="5966703" y="456762"/>
            <a:ext cx="2720006" cy="3659256"/>
            <a:chOff x="3113638" y="3719988"/>
            <a:chExt cx="940568" cy="1265521"/>
          </a:xfrm>
        </p:grpSpPr>
        <p:sp>
          <p:nvSpPr>
            <p:cNvPr id="4159" name="Google Shape;4159;p83"/>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0" name="Google Shape;4160;p83"/>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1" name="Google Shape;4161;p83"/>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2" name="Google Shape;4162;p83"/>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3" name="Google Shape;4163;p83"/>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4" name="Google Shape;4164;p83"/>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5" name="Google Shape;4165;p83"/>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6" name="Google Shape;4166;p83"/>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7" name="Google Shape;4167;p83"/>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8" name="Google Shape;4168;p83"/>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9" name="Google Shape;4169;p83"/>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0" name="Google Shape;4170;p83"/>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1" name="Google Shape;4171;p83"/>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2" name="Google Shape;4172;p83"/>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3" name="Google Shape;4173;p83"/>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4" name="Google Shape;4174;p83"/>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5" name="Google Shape;4175;p83"/>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6" name="Google Shape;4176;p83"/>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7" name="Google Shape;4177;p83"/>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8" name="Google Shape;4178;p83"/>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9" name="Google Shape;4179;p83"/>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0" name="Google Shape;4180;p83"/>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1" name="Google Shape;4181;p83"/>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2" name="Google Shape;4182;p83"/>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3" name="Google Shape;4183;p83"/>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4" name="Google Shape;4184;p83"/>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5" name="Google Shape;4185;p83"/>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6" name="Google Shape;4186;p83"/>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7" name="Google Shape;4187;p83"/>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8" name="Google Shape;4188;p83"/>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9" name="Google Shape;4189;p83"/>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0" name="Google Shape;4190;p83"/>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1" name="Google Shape;4191;p83"/>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2" name="Google Shape;4192;p83"/>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3" name="Google Shape;4193;p83"/>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4" name="Google Shape;4194;p83"/>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5" name="Google Shape;4195;p83"/>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6" name="Google Shape;4196;p83"/>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7" name="Google Shape;4197;p83"/>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8" name="Google Shape;4198;p83"/>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9" name="Google Shape;4199;p83"/>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0" name="Google Shape;4200;p83"/>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1" name="Google Shape;4201;p83"/>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2" name="Google Shape;4202;p83"/>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3" name="Google Shape;4203;p83"/>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4" name="Google Shape;4204;p83"/>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5" name="Google Shape;4205;p83"/>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6" name="Google Shape;4206;p83"/>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7" name="Google Shape;4207;p83"/>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8" name="Google Shape;4208;p83"/>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9" name="Google Shape;4209;p83"/>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0" name="Google Shape;4210;p83"/>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1" name="Google Shape;4211;p83"/>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2" name="Google Shape;4212;p83"/>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3" name="Google Shape;4213;p83"/>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4" name="Google Shape;4214;p83"/>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5" name="Google Shape;4215;p83"/>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6" name="Google Shape;4216;p83"/>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7" name="Google Shape;4217;p83"/>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8" name="Google Shape;4218;p83"/>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9" name="Google Shape;4219;p83"/>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0" name="Google Shape;4220;p83"/>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1" name="Google Shape;4221;p83"/>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2" name="Google Shape;4222;p83"/>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3" name="Google Shape;4223;p83"/>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4" name="Google Shape;4224;p83"/>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5" name="Google Shape;4225;p83"/>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6" name="Google Shape;4226;p83"/>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7" name="Google Shape;4227;p83"/>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8" name="Google Shape;4228;p83"/>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229" name="Google Shape;4229;p83"/>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230" name="Google Shape;4230;p83"/>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231" name="Google Shape;4231;p83"/>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232" name="Google Shape;4232;p83"/>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6" name="Shape 4236"/>
        <p:cNvGrpSpPr/>
        <p:nvPr/>
      </p:nvGrpSpPr>
      <p:grpSpPr>
        <a:xfrm>
          <a:off x="0" y="0"/>
          <a:ext cx="0" cy="0"/>
          <a:chOff x="0" y="0"/>
          <a:chExt cx="0" cy="0"/>
        </a:xfrm>
      </p:grpSpPr>
      <p:sp>
        <p:nvSpPr>
          <p:cNvPr id="4237" name="Google Shape;4237;p84"/>
          <p:cNvSpPr txBox="1"/>
          <p:nvPr>
            <p:ph idx="1" type="subTitle"/>
          </p:nvPr>
        </p:nvSpPr>
        <p:spPr>
          <a:xfrm rot="-455">
            <a:off x="76200" y="318625"/>
            <a:ext cx="9067800" cy="459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sz="4200"/>
              <a:t>Prions ensemble, </a:t>
            </a:r>
            <a:endParaRPr sz="4200"/>
          </a:p>
          <a:p>
            <a:pPr indent="0" lvl="0" marL="0" rtl="0" algn="ctr">
              <a:spcBef>
                <a:spcPts val="0"/>
              </a:spcBef>
              <a:spcAft>
                <a:spcPts val="0"/>
              </a:spcAft>
              <a:buClr>
                <a:schemeClr val="hlink"/>
              </a:buClr>
              <a:buSzPts val="1100"/>
              <a:buFont typeface="Arial"/>
              <a:buNone/>
            </a:pPr>
            <a:r>
              <a:rPr lang="fr-CA" sz="4200"/>
              <a:t>au moment d’offrir </a:t>
            </a:r>
            <a:endParaRPr sz="4200"/>
          </a:p>
          <a:p>
            <a:pPr indent="0" lvl="0" marL="0" rtl="0" algn="ctr">
              <a:spcBef>
                <a:spcPts val="0"/>
              </a:spcBef>
              <a:spcAft>
                <a:spcPts val="0"/>
              </a:spcAft>
              <a:buNone/>
            </a:pPr>
            <a:r>
              <a:rPr lang="fr-CA" sz="4200"/>
              <a:t>le sacrifice de toute l’Église.</a:t>
            </a:r>
            <a:endParaRPr sz="4200"/>
          </a:p>
          <a:p>
            <a:pPr indent="0" lvl="0" marL="0" rtl="0" algn="ctr">
              <a:spcBef>
                <a:spcPts val="0"/>
              </a:spcBef>
              <a:spcAft>
                <a:spcPts val="0"/>
              </a:spcAft>
              <a:buNone/>
            </a:pPr>
            <a:r>
              <a:t/>
            </a:r>
            <a:endParaRPr sz="4200"/>
          </a:p>
          <a:p>
            <a:pPr indent="0" lvl="0" marL="0" rtl="0" algn="ctr">
              <a:spcBef>
                <a:spcPts val="0"/>
              </a:spcBef>
              <a:spcAft>
                <a:spcPts val="0"/>
              </a:spcAft>
              <a:buNone/>
            </a:pPr>
            <a:r>
              <a:rPr b="1" lang="fr-CA" sz="4200"/>
              <a:t>Ⓡ Pour la gloire de Dieu </a:t>
            </a:r>
            <a:endParaRPr b="1" sz="4200"/>
          </a:p>
          <a:p>
            <a:pPr indent="0" lvl="0" marL="0" rtl="0" algn="ctr">
              <a:spcBef>
                <a:spcPts val="0"/>
              </a:spcBef>
              <a:spcAft>
                <a:spcPts val="0"/>
              </a:spcAft>
              <a:buNone/>
            </a:pPr>
            <a:r>
              <a:rPr b="1" lang="fr-CA" sz="4200"/>
              <a:t>et le salut du monde.</a:t>
            </a:r>
            <a:endParaRPr b="1" sz="4200"/>
          </a:p>
          <a:p>
            <a:pPr indent="0" lvl="0" marL="0" rtl="0" algn="l">
              <a:spcBef>
                <a:spcPts val="0"/>
              </a:spcBef>
              <a:spcAft>
                <a:spcPts val="0"/>
              </a:spcAft>
              <a:buNone/>
            </a:pPr>
            <a:r>
              <a:t/>
            </a:r>
            <a:endParaRPr sz="200"/>
          </a:p>
          <a:p>
            <a:pPr indent="0" lvl="0" marL="0" rtl="0" algn="l">
              <a:spcBef>
                <a:spcPts val="0"/>
              </a:spcBef>
              <a:spcAft>
                <a:spcPts val="0"/>
              </a:spcAft>
              <a:buNone/>
            </a:pPr>
            <a:r>
              <a:t/>
            </a:r>
            <a:endParaRPr sz="200"/>
          </a:p>
        </p:txBody>
      </p:sp>
      <p:sp>
        <p:nvSpPr>
          <p:cNvPr id="4238" name="Google Shape;4238;p84"/>
          <p:cNvSpPr/>
          <p:nvPr/>
        </p:nvSpPr>
        <p:spPr>
          <a:xfrm rot="932611">
            <a:off x="992093" y="3238351"/>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9" name="Google Shape;4239;p84"/>
          <p:cNvSpPr/>
          <p:nvPr/>
        </p:nvSpPr>
        <p:spPr>
          <a:xfrm rot="-820355">
            <a:off x="7439152" y="22234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240" name="Google Shape;4240;p84"/>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241" name="Google Shape;4241;p84"/>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5" name="Shape 4245"/>
        <p:cNvGrpSpPr/>
        <p:nvPr/>
      </p:nvGrpSpPr>
      <p:grpSpPr>
        <a:xfrm>
          <a:off x="0" y="0"/>
          <a:ext cx="0" cy="0"/>
          <a:chOff x="0" y="0"/>
          <a:chExt cx="0" cy="0"/>
        </a:xfrm>
      </p:grpSpPr>
      <p:sp>
        <p:nvSpPr>
          <p:cNvPr id="4246" name="Google Shape;4246;p85"/>
          <p:cNvSpPr txBox="1"/>
          <p:nvPr>
            <p:ph idx="1" type="subTitle"/>
          </p:nvPr>
        </p:nvSpPr>
        <p:spPr>
          <a:xfrm rot="-455">
            <a:off x="76200" y="98625"/>
            <a:ext cx="9067800" cy="4816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3200"/>
              <a:t>Le Seigneur soit avec vous.</a:t>
            </a:r>
            <a:endParaRPr sz="3200"/>
          </a:p>
          <a:p>
            <a:pPr indent="0" lvl="0" marL="0" rtl="0" algn="ctr">
              <a:spcBef>
                <a:spcPts val="0"/>
              </a:spcBef>
              <a:spcAft>
                <a:spcPts val="0"/>
              </a:spcAft>
              <a:buNone/>
            </a:pPr>
            <a:r>
              <a:rPr b="1" lang="fr-CA" sz="3200"/>
              <a:t>Ⓡ Et avec votre esprit.</a:t>
            </a:r>
            <a:endParaRPr b="1" sz="3200"/>
          </a:p>
          <a:p>
            <a:pPr indent="0" lvl="0" marL="0" rtl="0" algn="ctr">
              <a:spcBef>
                <a:spcPts val="0"/>
              </a:spcBef>
              <a:spcAft>
                <a:spcPts val="0"/>
              </a:spcAft>
              <a:buNone/>
            </a:pPr>
            <a:r>
              <a:t/>
            </a:r>
            <a:endParaRPr b="1" sz="3200"/>
          </a:p>
          <a:p>
            <a:pPr indent="0" lvl="0" marL="0" rtl="0" algn="ctr">
              <a:spcBef>
                <a:spcPts val="0"/>
              </a:spcBef>
              <a:spcAft>
                <a:spcPts val="0"/>
              </a:spcAft>
              <a:buClr>
                <a:schemeClr val="hlink"/>
              </a:buClr>
              <a:buSzPts val="1100"/>
              <a:buFont typeface="Arial"/>
              <a:buNone/>
            </a:pPr>
            <a:r>
              <a:rPr lang="fr-CA" sz="3200"/>
              <a:t>Élevons notre cœur </a:t>
            </a:r>
            <a:r>
              <a:rPr b="1" lang="fr-CA" sz="3000"/>
              <a:t>💙</a:t>
            </a:r>
            <a:endParaRPr sz="3200"/>
          </a:p>
          <a:p>
            <a:pPr indent="0" lvl="0" marL="0" rtl="0" algn="ctr">
              <a:spcBef>
                <a:spcPts val="0"/>
              </a:spcBef>
              <a:spcAft>
                <a:spcPts val="0"/>
              </a:spcAft>
              <a:buNone/>
            </a:pPr>
            <a:r>
              <a:rPr b="1" lang="fr-CA" sz="3200"/>
              <a:t>Ⓡ Nous le tournons vers le Seigneur.</a:t>
            </a:r>
            <a:endParaRPr b="1" sz="3200"/>
          </a:p>
          <a:p>
            <a:pPr indent="0" lvl="0" marL="0" rtl="0" algn="ctr">
              <a:spcBef>
                <a:spcPts val="0"/>
              </a:spcBef>
              <a:spcAft>
                <a:spcPts val="0"/>
              </a:spcAft>
              <a:buNone/>
            </a:pPr>
            <a:r>
              <a:t/>
            </a:r>
            <a:endParaRPr b="1" sz="3200"/>
          </a:p>
          <a:p>
            <a:pPr indent="0" lvl="0" marL="0" rtl="0" algn="ctr">
              <a:spcBef>
                <a:spcPts val="0"/>
              </a:spcBef>
              <a:spcAft>
                <a:spcPts val="0"/>
              </a:spcAft>
              <a:buNone/>
            </a:pPr>
            <a:r>
              <a:rPr lang="fr-CA" sz="3200"/>
              <a:t>Rendons grâce au Seigneur notre Dieu.</a:t>
            </a:r>
            <a:endParaRPr sz="3200"/>
          </a:p>
          <a:p>
            <a:pPr indent="0" lvl="0" marL="0" rtl="0" algn="ctr">
              <a:spcBef>
                <a:spcPts val="0"/>
              </a:spcBef>
              <a:spcAft>
                <a:spcPts val="0"/>
              </a:spcAft>
              <a:buNone/>
            </a:pPr>
            <a:r>
              <a:rPr b="1" lang="fr-CA" sz="3200"/>
              <a:t>Ⓡ Cela est juste et bon.</a:t>
            </a:r>
            <a:endParaRPr b="1" sz="3200"/>
          </a:p>
          <a:p>
            <a:pPr indent="0" lvl="0" marL="0" rtl="0" algn="l">
              <a:spcBef>
                <a:spcPts val="0"/>
              </a:spcBef>
              <a:spcAft>
                <a:spcPts val="0"/>
              </a:spcAft>
              <a:buNone/>
            </a:pPr>
            <a:r>
              <a:t/>
            </a:r>
            <a:endParaRPr sz="300"/>
          </a:p>
          <a:p>
            <a:pPr indent="0" lvl="0" marL="0" rtl="0" algn="l">
              <a:spcBef>
                <a:spcPts val="0"/>
              </a:spcBef>
              <a:spcAft>
                <a:spcPts val="0"/>
              </a:spcAft>
              <a:buNone/>
            </a:pPr>
            <a:r>
              <a:t/>
            </a:r>
            <a:endParaRPr sz="300"/>
          </a:p>
        </p:txBody>
      </p:sp>
      <p:sp>
        <p:nvSpPr>
          <p:cNvPr id="4247" name="Google Shape;4247;p85"/>
          <p:cNvSpPr/>
          <p:nvPr/>
        </p:nvSpPr>
        <p:spPr>
          <a:xfrm rot="932611">
            <a:off x="385168" y="2843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8" name="Google Shape;4248;p85"/>
          <p:cNvSpPr/>
          <p:nvPr/>
        </p:nvSpPr>
        <p:spPr>
          <a:xfrm rot="-820355">
            <a:off x="8030877" y="32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249" name="Google Shape;4249;p85"/>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250" name="Google Shape;4250;p85"/>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254" name="Shape 4254"/>
        <p:cNvGrpSpPr/>
        <p:nvPr/>
      </p:nvGrpSpPr>
      <p:grpSpPr>
        <a:xfrm>
          <a:off x="0" y="0"/>
          <a:ext cx="0" cy="0"/>
          <a:chOff x="0" y="0"/>
          <a:chExt cx="0" cy="0"/>
        </a:xfrm>
      </p:grpSpPr>
      <p:sp>
        <p:nvSpPr>
          <p:cNvPr id="4255" name="Google Shape;4255;p86"/>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256" name="Google Shape;4256;p86"/>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257" name="Google Shape;4257;p86"/>
          <p:cNvGrpSpPr/>
          <p:nvPr/>
        </p:nvGrpSpPr>
        <p:grpSpPr>
          <a:xfrm rot="368268">
            <a:off x="5966703" y="456762"/>
            <a:ext cx="2720006" cy="3659256"/>
            <a:chOff x="3113638" y="3719988"/>
            <a:chExt cx="940568" cy="1265521"/>
          </a:xfrm>
        </p:grpSpPr>
        <p:sp>
          <p:nvSpPr>
            <p:cNvPr id="4258" name="Google Shape;4258;p86"/>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9" name="Google Shape;4259;p86"/>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0" name="Google Shape;4260;p86"/>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1" name="Google Shape;4261;p86"/>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2" name="Google Shape;4262;p86"/>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3" name="Google Shape;4263;p86"/>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4" name="Google Shape;4264;p86"/>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5" name="Google Shape;4265;p86"/>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6" name="Google Shape;4266;p86"/>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7" name="Google Shape;4267;p86"/>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8" name="Google Shape;4268;p86"/>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9" name="Google Shape;4269;p86"/>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0" name="Google Shape;4270;p86"/>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1" name="Google Shape;4271;p86"/>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2" name="Google Shape;4272;p86"/>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3" name="Google Shape;4273;p86"/>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4" name="Google Shape;4274;p86"/>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5" name="Google Shape;4275;p86"/>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6" name="Google Shape;4276;p86"/>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7" name="Google Shape;4277;p86"/>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8" name="Google Shape;4278;p86"/>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9" name="Google Shape;4279;p86"/>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0" name="Google Shape;4280;p86"/>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1" name="Google Shape;4281;p86"/>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2" name="Google Shape;4282;p86"/>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3" name="Google Shape;4283;p86"/>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4" name="Google Shape;4284;p86"/>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5" name="Google Shape;4285;p86"/>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6" name="Google Shape;4286;p86"/>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7" name="Google Shape;4287;p86"/>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8" name="Google Shape;4288;p86"/>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9" name="Google Shape;4289;p86"/>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0" name="Google Shape;4290;p86"/>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1" name="Google Shape;4291;p86"/>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2" name="Google Shape;4292;p86"/>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3" name="Google Shape;4293;p86"/>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4" name="Google Shape;4294;p86"/>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5" name="Google Shape;4295;p86"/>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6" name="Google Shape;4296;p86"/>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7" name="Google Shape;4297;p86"/>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8" name="Google Shape;4298;p86"/>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9" name="Google Shape;4299;p86"/>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0" name="Google Shape;4300;p86"/>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1" name="Google Shape;4301;p86"/>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2" name="Google Shape;4302;p86"/>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3" name="Google Shape;4303;p86"/>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4" name="Google Shape;4304;p86"/>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5" name="Google Shape;4305;p86"/>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6" name="Google Shape;4306;p86"/>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7" name="Google Shape;4307;p86"/>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8" name="Google Shape;4308;p86"/>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9" name="Google Shape;4309;p86"/>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0" name="Google Shape;4310;p86"/>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1" name="Google Shape;4311;p86"/>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2" name="Google Shape;4312;p86"/>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3" name="Google Shape;4313;p86"/>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4" name="Google Shape;4314;p86"/>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5" name="Google Shape;4315;p86"/>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6" name="Google Shape;4316;p86"/>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7" name="Google Shape;4317;p86"/>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8" name="Google Shape;4318;p86"/>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9" name="Google Shape;4319;p86"/>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0" name="Google Shape;4320;p86"/>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1" name="Google Shape;4321;p86"/>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2" name="Google Shape;4322;p86"/>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3" name="Google Shape;4323;p86"/>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4" name="Google Shape;4324;p86"/>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5" name="Google Shape;4325;p86"/>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6" name="Google Shape;4326;p86"/>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7" name="Google Shape;4327;p86"/>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28" name="Google Shape;4328;p86"/>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329" name="Google Shape;4329;p86"/>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330" name="Google Shape;4330;p86"/>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331" name="Google Shape;4331;p86"/>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5" name="Shape 4335"/>
        <p:cNvGrpSpPr/>
        <p:nvPr/>
      </p:nvGrpSpPr>
      <p:grpSpPr>
        <a:xfrm>
          <a:off x="0" y="0"/>
          <a:ext cx="0" cy="0"/>
          <a:chOff x="0" y="0"/>
          <a:chExt cx="0" cy="0"/>
        </a:xfrm>
      </p:grpSpPr>
      <p:sp>
        <p:nvSpPr>
          <p:cNvPr id="4336" name="Google Shape;4336;p87"/>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7" name="Google Shape;4337;p87"/>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SANCTUS</a:t>
            </a:r>
            <a:endParaRPr>
              <a:solidFill>
                <a:srgbClr val="1B4FA1"/>
              </a:solidFill>
            </a:endParaRPr>
          </a:p>
        </p:txBody>
      </p:sp>
      <p:sp>
        <p:nvSpPr>
          <p:cNvPr id="4338" name="Google Shape;4338;p87"/>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Glorious</a:t>
            </a:r>
            <a:endParaRPr i="1" sz="1200"/>
          </a:p>
        </p:txBody>
      </p:sp>
      <p:pic>
        <p:nvPicPr>
          <p:cNvPr id="4339" name="Google Shape;4339;p87"/>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4340" name="Google Shape;4340;p87"/>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4341" name="Google Shape;4341;p87"/>
          <p:cNvGrpSpPr/>
          <p:nvPr/>
        </p:nvGrpSpPr>
        <p:grpSpPr>
          <a:xfrm flipH="1" rot="-479430">
            <a:off x="7713531" y="1883002"/>
            <a:ext cx="1198807" cy="2756815"/>
            <a:chOff x="5167561" y="158000"/>
            <a:chExt cx="503763" cy="1158470"/>
          </a:xfrm>
        </p:grpSpPr>
        <p:sp>
          <p:nvSpPr>
            <p:cNvPr id="4342" name="Google Shape;4342;p87"/>
            <p:cNvSpPr/>
            <p:nvPr/>
          </p:nvSpPr>
          <p:spPr>
            <a:xfrm>
              <a:off x="5167561" y="158000"/>
              <a:ext cx="503763" cy="1158470"/>
            </a:xfrm>
            <a:custGeom>
              <a:rect b="b" l="l" r="r" t="t"/>
              <a:pathLst>
                <a:path extrusionOk="0" h="68306" w="29703">
                  <a:moveTo>
                    <a:pt x="15509" y="1"/>
                  </a:moveTo>
                  <a:cubicBezTo>
                    <a:pt x="13386" y="1"/>
                    <a:pt x="11300" y="1099"/>
                    <a:pt x="9742" y="2600"/>
                  </a:cubicBezTo>
                  <a:cubicBezTo>
                    <a:pt x="7991" y="4319"/>
                    <a:pt x="6909" y="6579"/>
                    <a:pt x="6049" y="8871"/>
                  </a:cubicBezTo>
                  <a:cubicBezTo>
                    <a:pt x="5094" y="11322"/>
                    <a:pt x="3948" y="13901"/>
                    <a:pt x="3343" y="16448"/>
                  </a:cubicBezTo>
                  <a:cubicBezTo>
                    <a:pt x="2356" y="20841"/>
                    <a:pt x="1815" y="25298"/>
                    <a:pt x="1338" y="29755"/>
                  </a:cubicBezTo>
                  <a:cubicBezTo>
                    <a:pt x="669" y="35708"/>
                    <a:pt x="1" y="41820"/>
                    <a:pt x="765" y="47773"/>
                  </a:cubicBezTo>
                  <a:cubicBezTo>
                    <a:pt x="1306" y="52230"/>
                    <a:pt x="2611" y="56528"/>
                    <a:pt x="4107" y="60762"/>
                  </a:cubicBezTo>
                  <a:cubicBezTo>
                    <a:pt x="4776" y="62704"/>
                    <a:pt x="4967" y="64964"/>
                    <a:pt x="6272" y="66588"/>
                  </a:cubicBezTo>
                  <a:cubicBezTo>
                    <a:pt x="7415" y="68007"/>
                    <a:pt x="9198" y="68306"/>
                    <a:pt x="11022" y="68306"/>
                  </a:cubicBezTo>
                  <a:cubicBezTo>
                    <a:pt x="12348" y="68306"/>
                    <a:pt x="13696" y="68148"/>
                    <a:pt x="14836" y="68148"/>
                  </a:cubicBezTo>
                  <a:lnTo>
                    <a:pt x="17860" y="68148"/>
                  </a:lnTo>
                  <a:cubicBezTo>
                    <a:pt x="20439" y="68148"/>
                    <a:pt x="23049" y="68148"/>
                    <a:pt x="25628" y="68084"/>
                  </a:cubicBezTo>
                  <a:cubicBezTo>
                    <a:pt x="26328" y="68084"/>
                    <a:pt x="27092" y="68084"/>
                    <a:pt x="27729" y="67766"/>
                  </a:cubicBezTo>
                  <a:cubicBezTo>
                    <a:pt x="29703" y="66811"/>
                    <a:pt x="29002" y="64296"/>
                    <a:pt x="28811" y="62577"/>
                  </a:cubicBezTo>
                  <a:cubicBezTo>
                    <a:pt x="27888" y="54872"/>
                    <a:pt x="27506" y="47073"/>
                    <a:pt x="27633" y="39305"/>
                  </a:cubicBezTo>
                  <a:cubicBezTo>
                    <a:pt x="27729" y="33925"/>
                    <a:pt x="28525" y="28481"/>
                    <a:pt x="27633" y="23101"/>
                  </a:cubicBezTo>
                  <a:cubicBezTo>
                    <a:pt x="26837" y="18008"/>
                    <a:pt x="23590" y="13837"/>
                    <a:pt x="22476" y="8776"/>
                  </a:cubicBezTo>
                  <a:cubicBezTo>
                    <a:pt x="22030" y="6738"/>
                    <a:pt x="21839" y="4605"/>
                    <a:pt x="20725" y="2854"/>
                  </a:cubicBezTo>
                  <a:cubicBezTo>
                    <a:pt x="19738" y="1326"/>
                    <a:pt x="18083" y="308"/>
                    <a:pt x="16300" y="53"/>
                  </a:cubicBezTo>
                  <a:cubicBezTo>
                    <a:pt x="16036" y="18"/>
                    <a:pt x="15772" y="1"/>
                    <a:pt x="15509" y="1"/>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3" name="Google Shape;4343;p87"/>
            <p:cNvSpPr/>
            <p:nvPr/>
          </p:nvSpPr>
          <p:spPr>
            <a:xfrm>
              <a:off x="5244240" y="223145"/>
              <a:ext cx="341778" cy="1022620"/>
            </a:xfrm>
            <a:custGeom>
              <a:rect b="b" l="l" r="r" t="t"/>
              <a:pathLst>
                <a:path extrusionOk="0" h="60296" w="20152">
                  <a:moveTo>
                    <a:pt x="9551" y="3152"/>
                  </a:moveTo>
                  <a:lnTo>
                    <a:pt x="9551" y="3152"/>
                  </a:lnTo>
                  <a:cubicBezTo>
                    <a:pt x="9523" y="3161"/>
                    <a:pt x="9486" y="3168"/>
                    <a:pt x="9447" y="3173"/>
                  </a:cubicBezTo>
                  <a:lnTo>
                    <a:pt x="9447" y="3173"/>
                  </a:lnTo>
                  <a:cubicBezTo>
                    <a:pt x="9480" y="3166"/>
                    <a:pt x="9514" y="3159"/>
                    <a:pt x="9551" y="3152"/>
                  </a:cubicBezTo>
                  <a:close/>
                  <a:moveTo>
                    <a:pt x="7895" y="3216"/>
                  </a:moveTo>
                  <a:lnTo>
                    <a:pt x="7895" y="3311"/>
                  </a:lnTo>
                  <a:cubicBezTo>
                    <a:pt x="7863" y="3311"/>
                    <a:pt x="7895" y="3279"/>
                    <a:pt x="7895" y="3216"/>
                  </a:cubicBezTo>
                  <a:close/>
                  <a:moveTo>
                    <a:pt x="7800" y="3661"/>
                  </a:moveTo>
                  <a:lnTo>
                    <a:pt x="7800" y="3789"/>
                  </a:lnTo>
                  <a:cubicBezTo>
                    <a:pt x="7768" y="3757"/>
                    <a:pt x="7800" y="3693"/>
                    <a:pt x="7800" y="3661"/>
                  </a:cubicBezTo>
                  <a:close/>
                  <a:moveTo>
                    <a:pt x="5752" y="9384"/>
                  </a:moveTo>
                  <a:cubicBezTo>
                    <a:pt x="6109" y="9384"/>
                    <a:pt x="6429" y="9454"/>
                    <a:pt x="6749" y="9614"/>
                  </a:cubicBezTo>
                  <a:cubicBezTo>
                    <a:pt x="6335" y="9678"/>
                    <a:pt x="5635" y="9837"/>
                    <a:pt x="5412" y="10124"/>
                  </a:cubicBezTo>
                  <a:cubicBezTo>
                    <a:pt x="5317" y="10315"/>
                    <a:pt x="5221" y="10378"/>
                    <a:pt x="5189" y="10410"/>
                  </a:cubicBezTo>
                  <a:lnTo>
                    <a:pt x="5157" y="10410"/>
                  </a:lnTo>
                  <a:cubicBezTo>
                    <a:pt x="5094" y="10410"/>
                    <a:pt x="5062" y="10474"/>
                    <a:pt x="5062" y="10506"/>
                  </a:cubicBezTo>
                  <a:lnTo>
                    <a:pt x="5062" y="10538"/>
                  </a:lnTo>
                  <a:lnTo>
                    <a:pt x="4935" y="10665"/>
                  </a:lnTo>
                  <a:cubicBezTo>
                    <a:pt x="4839" y="10792"/>
                    <a:pt x="4744" y="11015"/>
                    <a:pt x="4712" y="11333"/>
                  </a:cubicBezTo>
                  <a:cubicBezTo>
                    <a:pt x="4712" y="11493"/>
                    <a:pt x="4744" y="11747"/>
                    <a:pt x="4903" y="12002"/>
                  </a:cubicBezTo>
                  <a:cubicBezTo>
                    <a:pt x="4712" y="12320"/>
                    <a:pt x="4521" y="12702"/>
                    <a:pt x="4362" y="13084"/>
                  </a:cubicBezTo>
                  <a:cubicBezTo>
                    <a:pt x="4234" y="13307"/>
                    <a:pt x="4075" y="13562"/>
                    <a:pt x="3916" y="13848"/>
                  </a:cubicBezTo>
                  <a:lnTo>
                    <a:pt x="3725" y="11652"/>
                  </a:lnTo>
                  <a:cubicBezTo>
                    <a:pt x="3597" y="10538"/>
                    <a:pt x="4425" y="9519"/>
                    <a:pt x="5539" y="9392"/>
                  </a:cubicBezTo>
                  <a:cubicBezTo>
                    <a:pt x="5612" y="9386"/>
                    <a:pt x="5682" y="9384"/>
                    <a:pt x="5752" y="9384"/>
                  </a:cubicBezTo>
                  <a:close/>
                  <a:moveTo>
                    <a:pt x="10729" y="0"/>
                  </a:moveTo>
                  <a:cubicBezTo>
                    <a:pt x="7768" y="510"/>
                    <a:pt x="6303" y="3534"/>
                    <a:pt x="6112" y="5253"/>
                  </a:cubicBezTo>
                  <a:cubicBezTo>
                    <a:pt x="6017" y="5953"/>
                    <a:pt x="6431" y="7513"/>
                    <a:pt x="6749" y="8755"/>
                  </a:cubicBezTo>
                  <a:cubicBezTo>
                    <a:pt x="6399" y="8630"/>
                    <a:pt x="6048" y="8544"/>
                    <a:pt x="5682" y="8544"/>
                  </a:cubicBezTo>
                  <a:cubicBezTo>
                    <a:pt x="5583" y="8544"/>
                    <a:pt x="5482" y="8550"/>
                    <a:pt x="5380" y="8564"/>
                  </a:cubicBezTo>
                  <a:cubicBezTo>
                    <a:pt x="3820" y="8723"/>
                    <a:pt x="2674" y="10092"/>
                    <a:pt x="2833" y="11684"/>
                  </a:cubicBezTo>
                  <a:lnTo>
                    <a:pt x="3088" y="14008"/>
                  </a:lnTo>
                  <a:cubicBezTo>
                    <a:pt x="3120" y="14199"/>
                    <a:pt x="3279" y="14358"/>
                    <a:pt x="3502" y="14358"/>
                  </a:cubicBezTo>
                  <a:cubicBezTo>
                    <a:pt x="3566" y="14358"/>
                    <a:pt x="3566" y="14358"/>
                    <a:pt x="3597" y="14326"/>
                  </a:cubicBezTo>
                  <a:lnTo>
                    <a:pt x="3597" y="14326"/>
                  </a:lnTo>
                  <a:cubicBezTo>
                    <a:pt x="2547" y="16300"/>
                    <a:pt x="1083" y="19738"/>
                    <a:pt x="287" y="23781"/>
                  </a:cubicBezTo>
                  <a:cubicBezTo>
                    <a:pt x="223" y="24322"/>
                    <a:pt x="223" y="24800"/>
                    <a:pt x="318" y="25309"/>
                  </a:cubicBezTo>
                  <a:cubicBezTo>
                    <a:pt x="414" y="25691"/>
                    <a:pt x="541" y="26105"/>
                    <a:pt x="637" y="26455"/>
                  </a:cubicBezTo>
                  <a:cubicBezTo>
                    <a:pt x="701" y="26614"/>
                    <a:pt x="0" y="38998"/>
                    <a:pt x="64" y="43805"/>
                  </a:cubicBezTo>
                  <a:cubicBezTo>
                    <a:pt x="478" y="44219"/>
                    <a:pt x="860" y="44537"/>
                    <a:pt x="1178" y="44824"/>
                  </a:cubicBezTo>
                  <a:cubicBezTo>
                    <a:pt x="1178" y="46606"/>
                    <a:pt x="1210" y="47689"/>
                    <a:pt x="1210" y="47689"/>
                  </a:cubicBezTo>
                  <a:cubicBezTo>
                    <a:pt x="1210" y="47689"/>
                    <a:pt x="1878" y="48007"/>
                    <a:pt x="2961" y="48198"/>
                  </a:cubicBezTo>
                  <a:cubicBezTo>
                    <a:pt x="3088" y="49981"/>
                    <a:pt x="3279" y="51732"/>
                    <a:pt x="3502" y="52719"/>
                  </a:cubicBezTo>
                  <a:cubicBezTo>
                    <a:pt x="3629" y="52782"/>
                    <a:pt x="3788" y="52814"/>
                    <a:pt x="3916" y="52814"/>
                  </a:cubicBezTo>
                  <a:cubicBezTo>
                    <a:pt x="4011" y="54629"/>
                    <a:pt x="4234" y="56539"/>
                    <a:pt x="4457" y="58417"/>
                  </a:cubicBezTo>
                  <a:cubicBezTo>
                    <a:pt x="5157" y="58417"/>
                    <a:pt x="5762" y="58354"/>
                    <a:pt x="6335" y="58290"/>
                  </a:cubicBezTo>
                  <a:lnTo>
                    <a:pt x="6335" y="58290"/>
                  </a:lnTo>
                  <a:cubicBezTo>
                    <a:pt x="6049" y="58640"/>
                    <a:pt x="5635" y="59022"/>
                    <a:pt x="4903" y="59213"/>
                  </a:cubicBezTo>
                  <a:cubicBezTo>
                    <a:pt x="4521" y="59340"/>
                    <a:pt x="4362" y="59818"/>
                    <a:pt x="4584" y="60136"/>
                  </a:cubicBezTo>
                  <a:lnTo>
                    <a:pt x="4616" y="60168"/>
                  </a:lnTo>
                  <a:lnTo>
                    <a:pt x="8850" y="60168"/>
                  </a:lnTo>
                  <a:cubicBezTo>
                    <a:pt x="9073" y="59627"/>
                    <a:pt x="9137" y="59022"/>
                    <a:pt x="8882" y="58449"/>
                  </a:cubicBezTo>
                  <a:lnTo>
                    <a:pt x="8723" y="58067"/>
                  </a:lnTo>
                  <a:cubicBezTo>
                    <a:pt x="8973" y="58054"/>
                    <a:pt x="9213" y="58046"/>
                    <a:pt x="9446" y="58046"/>
                  </a:cubicBezTo>
                  <a:cubicBezTo>
                    <a:pt x="9776" y="58046"/>
                    <a:pt x="10093" y="58062"/>
                    <a:pt x="10410" y="58099"/>
                  </a:cubicBezTo>
                  <a:cubicBezTo>
                    <a:pt x="11206" y="58417"/>
                    <a:pt x="12002" y="58608"/>
                    <a:pt x="12798" y="58767"/>
                  </a:cubicBezTo>
                  <a:lnTo>
                    <a:pt x="12893" y="59913"/>
                  </a:lnTo>
                  <a:cubicBezTo>
                    <a:pt x="12957" y="60136"/>
                    <a:pt x="13116" y="60295"/>
                    <a:pt x="13307" y="60295"/>
                  </a:cubicBezTo>
                  <a:lnTo>
                    <a:pt x="13339" y="60295"/>
                  </a:lnTo>
                  <a:cubicBezTo>
                    <a:pt x="13530" y="60232"/>
                    <a:pt x="13689" y="60073"/>
                    <a:pt x="13689" y="59850"/>
                  </a:cubicBezTo>
                  <a:lnTo>
                    <a:pt x="13625" y="58927"/>
                  </a:lnTo>
                  <a:lnTo>
                    <a:pt x="13625" y="58927"/>
                  </a:lnTo>
                  <a:cubicBezTo>
                    <a:pt x="14421" y="59054"/>
                    <a:pt x="15122" y="59118"/>
                    <a:pt x="15854" y="59118"/>
                  </a:cubicBezTo>
                  <a:cubicBezTo>
                    <a:pt x="15663" y="59436"/>
                    <a:pt x="15663" y="59850"/>
                    <a:pt x="15822" y="60200"/>
                  </a:cubicBezTo>
                  <a:lnTo>
                    <a:pt x="18942" y="60200"/>
                  </a:lnTo>
                  <a:cubicBezTo>
                    <a:pt x="19101" y="59818"/>
                    <a:pt x="19069" y="59372"/>
                    <a:pt x="18846" y="59022"/>
                  </a:cubicBezTo>
                  <a:lnTo>
                    <a:pt x="18687" y="58736"/>
                  </a:lnTo>
                  <a:cubicBezTo>
                    <a:pt x="18942" y="58640"/>
                    <a:pt x="19197" y="58545"/>
                    <a:pt x="19356" y="58385"/>
                  </a:cubicBezTo>
                  <a:lnTo>
                    <a:pt x="19356" y="57303"/>
                  </a:lnTo>
                  <a:cubicBezTo>
                    <a:pt x="19642" y="57239"/>
                    <a:pt x="19865" y="57176"/>
                    <a:pt x="20152" y="57112"/>
                  </a:cubicBezTo>
                  <a:cubicBezTo>
                    <a:pt x="19897" y="51955"/>
                    <a:pt x="19579" y="47307"/>
                    <a:pt x="19197" y="43105"/>
                  </a:cubicBezTo>
                  <a:cubicBezTo>
                    <a:pt x="18878" y="36451"/>
                    <a:pt x="18051" y="29416"/>
                    <a:pt x="15663" y="25054"/>
                  </a:cubicBezTo>
                  <a:cubicBezTo>
                    <a:pt x="15599" y="25022"/>
                    <a:pt x="15567" y="24959"/>
                    <a:pt x="15567" y="24895"/>
                  </a:cubicBezTo>
                  <a:cubicBezTo>
                    <a:pt x="15536" y="24800"/>
                    <a:pt x="15440" y="24704"/>
                    <a:pt x="15408" y="24640"/>
                  </a:cubicBezTo>
                  <a:cubicBezTo>
                    <a:pt x="15376" y="24545"/>
                    <a:pt x="15345" y="24481"/>
                    <a:pt x="15249" y="24386"/>
                  </a:cubicBezTo>
                  <a:cubicBezTo>
                    <a:pt x="15249" y="24386"/>
                    <a:pt x="15376" y="23876"/>
                    <a:pt x="15536" y="23049"/>
                  </a:cubicBezTo>
                  <a:cubicBezTo>
                    <a:pt x="15758" y="23049"/>
                    <a:pt x="16013" y="23049"/>
                    <a:pt x="16204" y="22985"/>
                  </a:cubicBezTo>
                  <a:cubicBezTo>
                    <a:pt x="17732" y="22890"/>
                    <a:pt x="18560" y="22635"/>
                    <a:pt x="19037" y="22285"/>
                  </a:cubicBezTo>
                  <a:cubicBezTo>
                    <a:pt x="19388" y="21998"/>
                    <a:pt x="19547" y="21616"/>
                    <a:pt x="19642" y="21075"/>
                  </a:cubicBezTo>
                  <a:cubicBezTo>
                    <a:pt x="19674" y="20916"/>
                    <a:pt x="19674" y="20757"/>
                    <a:pt x="19674" y="20597"/>
                  </a:cubicBezTo>
                  <a:lnTo>
                    <a:pt x="19674" y="20279"/>
                  </a:lnTo>
                  <a:cubicBezTo>
                    <a:pt x="19483" y="19865"/>
                    <a:pt x="19324" y="19451"/>
                    <a:pt x="19165" y="19069"/>
                  </a:cubicBezTo>
                  <a:cubicBezTo>
                    <a:pt x="19006" y="18655"/>
                    <a:pt x="18846" y="18305"/>
                    <a:pt x="18719" y="17987"/>
                  </a:cubicBezTo>
                  <a:cubicBezTo>
                    <a:pt x="18528" y="17509"/>
                    <a:pt x="18369" y="17064"/>
                    <a:pt x="18242" y="16682"/>
                  </a:cubicBezTo>
                  <a:cubicBezTo>
                    <a:pt x="18082" y="16268"/>
                    <a:pt x="17955" y="15918"/>
                    <a:pt x="17891" y="15599"/>
                  </a:cubicBezTo>
                  <a:cubicBezTo>
                    <a:pt x="17318" y="14039"/>
                    <a:pt x="17032" y="13275"/>
                    <a:pt x="16172" y="12320"/>
                  </a:cubicBezTo>
                  <a:cubicBezTo>
                    <a:pt x="16172" y="12097"/>
                    <a:pt x="16140" y="11779"/>
                    <a:pt x="16013" y="11429"/>
                  </a:cubicBezTo>
                  <a:cubicBezTo>
                    <a:pt x="15981" y="11333"/>
                    <a:pt x="15918" y="11270"/>
                    <a:pt x="15886" y="11142"/>
                  </a:cubicBezTo>
                  <a:cubicBezTo>
                    <a:pt x="15854" y="11047"/>
                    <a:pt x="15822" y="11015"/>
                    <a:pt x="15758" y="10951"/>
                  </a:cubicBezTo>
                  <a:cubicBezTo>
                    <a:pt x="15727" y="10856"/>
                    <a:pt x="15663" y="10729"/>
                    <a:pt x="15567" y="10665"/>
                  </a:cubicBezTo>
                  <a:cubicBezTo>
                    <a:pt x="14326" y="8787"/>
                    <a:pt x="13816" y="4584"/>
                    <a:pt x="13689" y="3725"/>
                  </a:cubicBezTo>
                  <a:cubicBezTo>
                    <a:pt x="13657" y="2133"/>
                    <a:pt x="13021" y="605"/>
                    <a:pt x="1072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4" name="Google Shape;4344;p87"/>
            <p:cNvSpPr/>
            <p:nvPr/>
          </p:nvSpPr>
          <p:spPr>
            <a:xfrm>
              <a:off x="5453194" y="285238"/>
              <a:ext cx="59411" cy="124809"/>
            </a:xfrm>
            <a:custGeom>
              <a:rect b="b" l="l" r="r" t="t"/>
              <a:pathLst>
                <a:path extrusionOk="0" h="7359" w="3503">
                  <a:moveTo>
                    <a:pt x="1433" y="0"/>
                  </a:moveTo>
                  <a:cubicBezTo>
                    <a:pt x="1433" y="0"/>
                    <a:pt x="159" y="1624"/>
                    <a:pt x="64" y="1910"/>
                  </a:cubicBezTo>
                  <a:cubicBezTo>
                    <a:pt x="0" y="2165"/>
                    <a:pt x="223" y="2993"/>
                    <a:pt x="350" y="3470"/>
                  </a:cubicBezTo>
                  <a:cubicBezTo>
                    <a:pt x="478" y="3980"/>
                    <a:pt x="1051" y="6495"/>
                    <a:pt x="1051" y="6558"/>
                  </a:cubicBezTo>
                  <a:cubicBezTo>
                    <a:pt x="1051" y="6680"/>
                    <a:pt x="2338" y="7358"/>
                    <a:pt x="3370" y="7358"/>
                  </a:cubicBezTo>
                  <a:cubicBezTo>
                    <a:pt x="3414" y="7358"/>
                    <a:pt x="3458" y="7357"/>
                    <a:pt x="3502" y="7354"/>
                  </a:cubicBezTo>
                  <a:cubicBezTo>
                    <a:pt x="1974" y="5540"/>
                    <a:pt x="1433" y="0"/>
                    <a:pt x="1433"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5" name="Google Shape;4345;p87"/>
            <p:cNvSpPr/>
            <p:nvPr/>
          </p:nvSpPr>
          <p:spPr>
            <a:xfrm>
              <a:off x="5248548" y="435339"/>
              <a:ext cx="75608" cy="285098"/>
            </a:xfrm>
            <a:custGeom>
              <a:rect b="b" l="l" r="r" t="t"/>
              <a:pathLst>
                <a:path extrusionOk="0" h="16810" w="4458">
                  <a:moveTo>
                    <a:pt x="4458" y="0"/>
                  </a:moveTo>
                  <a:cubicBezTo>
                    <a:pt x="4458" y="0"/>
                    <a:pt x="4330" y="191"/>
                    <a:pt x="4044" y="605"/>
                  </a:cubicBezTo>
                  <a:cubicBezTo>
                    <a:pt x="3216" y="2101"/>
                    <a:pt x="1083" y="6240"/>
                    <a:pt x="64" y="11365"/>
                  </a:cubicBezTo>
                  <a:cubicBezTo>
                    <a:pt x="1" y="11875"/>
                    <a:pt x="1" y="12384"/>
                    <a:pt x="128" y="12862"/>
                  </a:cubicBezTo>
                  <a:cubicBezTo>
                    <a:pt x="224" y="13275"/>
                    <a:pt x="319" y="13657"/>
                    <a:pt x="447" y="14040"/>
                  </a:cubicBezTo>
                  <a:cubicBezTo>
                    <a:pt x="892" y="15631"/>
                    <a:pt x="1370" y="16777"/>
                    <a:pt x="1370" y="16809"/>
                  </a:cubicBezTo>
                  <a:lnTo>
                    <a:pt x="2070" y="15536"/>
                  </a:lnTo>
                  <a:lnTo>
                    <a:pt x="3566" y="12639"/>
                  </a:lnTo>
                  <a:lnTo>
                    <a:pt x="3630" y="10251"/>
                  </a:lnTo>
                  <a:lnTo>
                    <a:pt x="4458" y="0"/>
                  </a:ln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6" name="Google Shape;4346;p87"/>
            <p:cNvSpPr/>
            <p:nvPr/>
          </p:nvSpPr>
          <p:spPr>
            <a:xfrm>
              <a:off x="5508265" y="1211217"/>
              <a:ext cx="59411" cy="32953"/>
            </a:xfrm>
            <a:custGeom>
              <a:rect b="b" l="l" r="r" t="t"/>
              <a:pathLst>
                <a:path extrusionOk="0" h="1943" w="3503">
                  <a:moveTo>
                    <a:pt x="955" y="1"/>
                  </a:moveTo>
                  <a:lnTo>
                    <a:pt x="351" y="733"/>
                  </a:lnTo>
                  <a:cubicBezTo>
                    <a:pt x="96" y="1083"/>
                    <a:pt x="0" y="1561"/>
                    <a:pt x="191" y="1943"/>
                  </a:cubicBezTo>
                  <a:lnTo>
                    <a:pt x="3343" y="1943"/>
                  </a:lnTo>
                  <a:cubicBezTo>
                    <a:pt x="3502" y="1561"/>
                    <a:pt x="3470" y="1115"/>
                    <a:pt x="3216" y="765"/>
                  </a:cubicBezTo>
                  <a:lnTo>
                    <a:pt x="2961" y="319"/>
                  </a:lnTo>
                  <a:lnTo>
                    <a:pt x="955"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7" name="Google Shape;4347;p87"/>
            <p:cNvSpPr/>
            <p:nvPr/>
          </p:nvSpPr>
          <p:spPr>
            <a:xfrm>
              <a:off x="5318205" y="1191780"/>
              <a:ext cx="81001" cy="51864"/>
            </a:xfrm>
            <a:custGeom>
              <a:rect b="b" l="l" r="r" t="t"/>
              <a:pathLst>
                <a:path extrusionOk="0" h="3058" w="4776">
                  <a:moveTo>
                    <a:pt x="4044" y="1"/>
                  </a:moveTo>
                  <a:lnTo>
                    <a:pt x="2484" y="128"/>
                  </a:lnTo>
                  <a:cubicBezTo>
                    <a:pt x="2484" y="128"/>
                    <a:pt x="2293" y="1561"/>
                    <a:pt x="542" y="2102"/>
                  </a:cubicBezTo>
                  <a:cubicBezTo>
                    <a:pt x="160" y="2229"/>
                    <a:pt x="1" y="2707"/>
                    <a:pt x="223" y="3025"/>
                  </a:cubicBezTo>
                  <a:lnTo>
                    <a:pt x="255" y="3057"/>
                  </a:lnTo>
                  <a:lnTo>
                    <a:pt x="4489" y="3057"/>
                  </a:lnTo>
                  <a:cubicBezTo>
                    <a:pt x="4712" y="2516"/>
                    <a:pt x="4776" y="1911"/>
                    <a:pt x="4521" y="1338"/>
                  </a:cubicBezTo>
                  <a:lnTo>
                    <a:pt x="4044"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8" name="Google Shape;4348;p87"/>
            <p:cNvSpPr/>
            <p:nvPr/>
          </p:nvSpPr>
          <p:spPr>
            <a:xfrm>
              <a:off x="5400277" y="327894"/>
              <a:ext cx="42129" cy="62650"/>
            </a:xfrm>
            <a:custGeom>
              <a:rect b="b" l="l" r="r" t="t"/>
              <a:pathLst>
                <a:path extrusionOk="0" h="3694" w="2484">
                  <a:moveTo>
                    <a:pt x="2388" y="0"/>
                  </a:moveTo>
                  <a:lnTo>
                    <a:pt x="2388" y="223"/>
                  </a:lnTo>
                  <a:lnTo>
                    <a:pt x="2388" y="287"/>
                  </a:lnTo>
                  <a:lnTo>
                    <a:pt x="2388" y="319"/>
                  </a:lnTo>
                  <a:cubicBezTo>
                    <a:pt x="2388" y="350"/>
                    <a:pt x="2356" y="350"/>
                    <a:pt x="2356" y="382"/>
                  </a:cubicBezTo>
                  <a:cubicBezTo>
                    <a:pt x="2324" y="382"/>
                    <a:pt x="2324" y="446"/>
                    <a:pt x="2324" y="446"/>
                  </a:cubicBezTo>
                  <a:cubicBezTo>
                    <a:pt x="2261" y="478"/>
                    <a:pt x="2261" y="510"/>
                    <a:pt x="2229" y="541"/>
                  </a:cubicBezTo>
                  <a:lnTo>
                    <a:pt x="2229" y="605"/>
                  </a:lnTo>
                  <a:lnTo>
                    <a:pt x="2197" y="637"/>
                  </a:lnTo>
                  <a:lnTo>
                    <a:pt x="2197" y="669"/>
                  </a:lnTo>
                  <a:lnTo>
                    <a:pt x="2197" y="701"/>
                  </a:lnTo>
                  <a:lnTo>
                    <a:pt x="2102" y="796"/>
                  </a:lnTo>
                  <a:cubicBezTo>
                    <a:pt x="2102" y="828"/>
                    <a:pt x="2070" y="828"/>
                    <a:pt x="2070" y="860"/>
                  </a:cubicBezTo>
                  <a:lnTo>
                    <a:pt x="1942" y="987"/>
                  </a:lnTo>
                  <a:cubicBezTo>
                    <a:pt x="1942" y="1019"/>
                    <a:pt x="1911" y="1019"/>
                    <a:pt x="1911" y="1083"/>
                  </a:cubicBezTo>
                  <a:lnTo>
                    <a:pt x="1879" y="1114"/>
                  </a:lnTo>
                  <a:lnTo>
                    <a:pt x="1720" y="1274"/>
                  </a:lnTo>
                  <a:lnTo>
                    <a:pt x="1688" y="1305"/>
                  </a:lnTo>
                  <a:cubicBezTo>
                    <a:pt x="1624" y="1305"/>
                    <a:pt x="1592" y="1337"/>
                    <a:pt x="1560" y="1401"/>
                  </a:cubicBezTo>
                  <a:lnTo>
                    <a:pt x="1465" y="1465"/>
                  </a:lnTo>
                  <a:lnTo>
                    <a:pt x="1401" y="1560"/>
                  </a:lnTo>
                  <a:cubicBezTo>
                    <a:pt x="1369" y="1560"/>
                    <a:pt x="1369" y="1592"/>
                    <a:pt x="1306" y="1592"/>
                  </a:cubicBezTo>
                  <a:cubicBezTo>
                    <a:pt x="1274" y="1592"/>
                    <a:pt x="1274" y="1624"/>
                    <a:pt x="1242" y="1624"/>
                  </a:cubicBezTo>
                  <a:cubicBezTo>
                    <a:pt x="1242" y="1656"/>
                    <a:pt x="1210" y="1656"/>
                    <a:pt x="1210" y="1656"/>
                  </a:cubicBezTo>
                  <a:cubicBezTo>
                    <a:pt x="1210" y="1719"/>
                    <a:pt x="1146" y="1719"/>
                    <a:pt x="1146" y="1719"/>
                  </a:cubicBezTo>
                  <a:cubicBezTo>
                    <a:pt x="1146" y="1751"/>
                    <a:pt x="1115" y="1751"/>
                    <a:pt x="1115" y="1751"/>
                  </a:cubicBezTo>
                  <a:cubicBezTo>
                    <a:pt x="1083" y="1751"/>
                    <a:pt x="1083" y="1783"/>
                    <a:pt x="1051" y="1783"/>
                  </a:cubicBezTo>
                  <a:cubicBezTo>
                    <a:pt x="1051" y="1815"/>
                    <a:pt x="987" y="1815"/>
                    <a:pt x="987" y="1815"/>
                  </a:cubicBezTo>
                  <a:cubicBezTo>
                    <a:pt x="955" y="1878"/>
                    <a:pt x="892" y="1878"/>
                    <a:pt x="828" y="1910"/>
                  </a:cubicBezTo>
                  <a:lnTo>
                    <a:pt x="796" y="1910"/>
                  </a:lnTo>
                  <a:cubicBezTo>
                    <a:pt x="733" y="1942"/>
                    <a:pt x="637" y="1942"/>
                    <a:pt x="573" y="1974"/>
                  </a:cubicBezTo>
                  <a:lnTo>
                    <a:pt x="160" y="1974"/>
                  </a:lnTo>
                  <a:lnTo>
                    <a:pt x="128" y="2229"/>
                  </a:lnTo>
                  <a:lnTo>
                    <a:pt x="64" y="2674"/>
                  </a:lnTo>
                  <a:cubicBezTo>
                    <a:pt x="41" y="2869"/>
                    <a:pt x="27" y="3056"/>
                    <a:pt x="17" y="3215"/>
                  </a:cubicBezTo>
                  <a:lnTo>
                    <a:pt x="17" y="3215"/>
                  </a:lnTo>
                  <a:cubicBezTo>
                    <a:pt x="25" y="3207"/>
                    <a:pt x="32" y="3199"/>
                    <a:pt x="32" y="3184"/>
                  </a:cubicBezTo>
                  <a:cubicBezTo>
                    <a:pt x="32" y="3184"/>
                    <a:pt x="64" y="3152"/>
                    <a:pt x="64" y="3088"/>
                  </a:cubicBezTo>
                  <a:cubicBezTo>
                    <a:pt x="64" y="3056"/>
                    <a:pt x="128" y="2993"/>
                    <a:pt x="160" y="2897"/>
                  </a:cubicBezTo>
                  <a:lnTo>
                    <a:pt x="287" y="2674"/>
                  </a:lnTo>
                  <a:cubicBezTo>
                    <a:pt x="287" y="2611"/>
                    <a:pt x="319" y="2611"/>
                    <a:pt x="319" y="2579"/>
                  </a:cubicBezTo>
                  <a:lnTo>
                    <a:pt x="1146" y="2611"/>
                  </a:lnTo>
                  <a:lnTo>
                    <a:pt x="2038" y="2674"/>
                  </a:lnTo>
                  <a:lnTo>
                    <a:pt x="2484" y="2706"/>
                  </a:lnTo>
                  <a:lnTo>
                    <a:pt x="2484" y="2515"/>
                  </a:lnTo>
                  <a:lnTo>
                    <a:pt x="2420" y="350"/>
                  </a:lnTo>
                  <a:lnTo>
                    <a:pt x="2420" y="0"/>
                  </a:lnTo>
                  <a:close/>
                  <a:moveTo>
                    <a:pt x="17" y="3215"/>
                  </a:moveTo>
                  <a:cubicBezTo>
                    <a:pt x="9" y="3223"/>
                    <a:pt x="0" y="3231"/>
                    <a:pt x="0" y="3247"/>
                  </a:cubicBezTo>
                  <a:lnTo>
                    <a:pt x="0" y="3311"/>
                  </a:lnTo>
                  <a:lnTo>
                    <a:pt x="0" y="3343"/>
                  </a:lnTo>
                  <a:lnTo>
                    <a:pt x="0" y="3407"/>
                  </a:lnTo>
                  <a:lnTo>
                    <a:pt x="0" y="3502"/>
                  </a:lnTo>
                  <a:lnTo>
                    <a:pt x="0" y="3534"/>
                  </a:lnTo>
                  <a:lnTo>
                    <a:pt x="0" y="3566"/>
                  </a:lnTo>
                  <a:lnTo>
                    <a:pt x="0" y="3629"/>
                  </a:lnTo>
                  <a:lnTo>
                    <a:pt x="0" y="3693"/>
                  </a:lnTo>
                  <a:cubicBezTo>
                    <a:pt x="0" y="3693"/>
                    <a:pt x="0" y="3497"/>
                    <a:pt x="17" y="3215"/>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9" name="Google Shape;4349;p87"/>
            <p:cNvSpPr/>
            <p:nvPr/>
          </p:nvSpPr>
          <p:spPr>
            <a:xfrm>
              <a:off x="5368968" y="238257"/>
              <a:ext cx="99793" cy="76150"/>
            </a:xfrm>
            <a:custGeom>
              <a:rect b="b" l="l" r="r" t="t"/>
              <a:pathLst>
                <a:path extrusionOk="0" h="4490" w="5884">
                  <a:moveTo>
                    <a:pt x="2324" y="1"/>
                  </a:moveTo>
                  <a:cubicBezTo>
                    <a:pt x="2197" y="1"/>
                    <a:pt x="2037" y="32"/>
                    <a:pt x="1878" y="64"/>
                  </a:cubicBezTo>
                  <a:cubicBezTo>
                    <a:pt x="1369" y="223"/>
                    <a:pt x="1114" y="733"/>
                    <a:pt x="1051" y="988"/>
                  </a:cubicBezTo>
                  <a:cubicBezTo>
                    <a:pt x="1019" y="1019"/>
                    <a:pt x="1019" y="1051"/>
                    <a:pt x="1019" y="1115"/>
                  </a:cubicBezTo>
                  <a:lnTo>
                    <a:pt x="1019" y="1147"/>
                  </a:lnTo>
                  <a:lnTo>
                    <a:pt x="891" y="1147"/>
                  </a:lnTo>
                  <a:cubicBezTo>
                    <a:pt x="637" y="1179"/>
                    <a:pt x="64" y="1306"/>
                    <a:pt x="0" y="2165"/>
                  </a:cubicBezTo>
                  <a:lnTo>
                    <a:pt x="0" y="2388"/>
                  </a:lnTo>
                  <a:cubicBezTo>
                    <a:pt x="0" y="2484"/>
                    <a:pt x="0" y="2611"/>
                    <a:pt x="64" y="2770"/>
                  </a:cubicBezTo>
                  <a:cubicBezTo>
                    <a:pt x="96" y="2929"/>
                    <a:pt x="127" y="3089"/>
                    <a:pt x="159" y="3280"/>
                  </a:cubicBezTo>
                  <a:cubicBezTo>
                    <a:pt x="159" y="3375"/>
                    <a:pt x="223" y="3502"/>
                    <a:pt x="255" y="3566"/>
                  </a:cubicBezTo>
                  <a:cubicBezTo>
                    <a:pt x="287" y="3598"/>
                    <a:pt x="287" y="3598"/>
                    <a:pt x="287" y="3662"/>
                  </a:cubicBezTo>
                  <a:lnTo>
                    <a:pt x="287" y="3598"/>
                  </a:lnTo>
                  <a:lnTo>
                    <a:pt x="287" y="3566"/>
                  </a:lnTo>
                  <a:lnTo>
                    <a:pt x="287" y="3534"/>
                  </a:lnTo>
                  <a:cubicBezTo>
                    <a:pt x="287" y="3439"/>
                    <a:pt x="318" y="3375"/>
                    <a:pt x="318" y="3280"/>
                  </a:cubicBezTo>
                  <a:cubicBezTo>
                    <a:pt x="382" y="3248"/>
                    <a:pt x="382" y="3184"/>
                    <a:pt x="382" y="3120"/>
                  </a:cubicBezTo>
                  <a:lnTo>
                    <a:pt x="382" y="3089"/>
                  </a:lnTo>
                  <a:cubicBezTo>
                    <a:pt x="382" y="3025"/>
                    <a:pt x="414" y="2898"/>
                    <a:pt x="414" y="2802"/>
                  </a:cubicBezTo>
                  <a:cubicBezTo>
                    <a:pt x="446" y="2770"/>
                    <a:pt x="446" y="2738"/>
                    <a:pt x="446" y="2707"/>
                  </a:cubicBezTo>
                  <a:cubicBezTo>
                    <a:pt x="446" y="2611"/>
                    <a:pt x="478" y="2579"/>
                    <a:pt x="478" y="2547"/>
                  </a:cubicBezTo>
                  <a:cubicBezTo>
                    <a:pt x="541" y="2484"/>
                    <a:pt x="541" y="2452"/>
                    <a:pt x="541" y="2420"/>
                  </a:cubicBezTo>
                  <a:lnTo>
                    <a:pt x="541" y="2388"/>
                  </a:lnTo>
                  <a:lnTo>
                    <a:pt x="541" y="2325"/>
                  </a:lnTo>
                  <a:cubicBezTo>
                    <a:pt x="541" y="2325"/>
                    <a:pt x="573" y="2420"/>
                    <a:pt x="637" y="2452"/>
                  </a:cubicBezTo>
                  <a:lnTo>
                    <a:pt x="700" y="2452"/>
                  </a:lnTo>
                  <a:cubicBezTo>
                    <a:pt x="700" y="2484"/>
                    <a:pt x="732" y="2484"/>
                    <a:pt x="764" y="2547"/>
                  </a:cubicBezTo>
                  <a:lnTo>
                    <a:pt x="796" y="2547"/>
                  </a:lnTo>
                  <a:cubicBezTo>
                    <a:pt x="860" y="2547"/>
                    <a:pt x="860" y="2579"/>
                    <a:pt x="891" y="2579"/>
                  </a:cubicBezTo>
                  <a:lnTo>
                    <a:pt x="955" y="2579"/>
                  </a:lnTo>
                  <a:cubicBezTo>
                    <a:pt x="1019" y="2579"/>
                    <a:pt x="1051" y="2611"/>
                    <a:pt x="1082" y="2611"/>
                  </a:cubicBezTo>
                  <a:lnTo>
                    <a:pt x="1719" y="2611"/>
                  </a:lnTo>
                  <a:cubicBezTo>
                    <a:pt x="1846" y="2579"/>
                    <a:pt x="2006" y="2579"/>
                    <a:pt x="2133" y="2547"/>
                  </a:cubicBezTo>
                  <a:cubicBezTo>
                    <a:pt x="2133" y="2484"/>
                    <a:pt x="2165" y="2484"/>
                    <a:pt x="2197" y="2484"/>
                  </a:cubicBezTo>
                  <a:lnTo>
                    <a:pt x="2324" y="2484"/>
                  </a:lnTo>
                  <a:cubicBezTo>
                    <a:pt x="2324" y="2547"/>
                    <a:pt x="2324" y="2611"/>
                    <a:pt x="2292" y="2707"/>
                  </a:cubicBezTo>
                  <a:lnTo>
                    <a:pt x="2292" y="2738"/>
                  </a:lnTo>
                  <a:cubicBezTo>
                    <a:pt x="2292" y="2770"/>
                    <a:pt x="2324" y="2802"/>
                    <a:pt x="2356" y="2802"/>
                  </a:cubicBezTo>
                  <a:lnTo>
                    <a:pt x="2451" y="2802"/>
                  </a:lnTo>
                  <a:lnTo>
                    <a:pt x="3088" y="2898"/>
                  </a:lnTo>
                  <a:lnTo>
                    <a:pt x="3502" y="2929"/>
                  </a:lnTo>
                  <a:lnTo>
                    <a:pt x="3788" y="2961"/>
                  </a:lnTo>
                  <a:lnTo>
                    <a:pt x="3788" y="3025"/>
                  </a:lnTo>
                  <a:lnTo>
                    <a:pt x="3788" y="3057"/>
                  </a:lnTo>
                  <a:cubicBezTo>
                    <a:pt x="3757" y="3057"/>
                    <a:pt x="3757" y="3089"/>
                    <a:pt x="3757" y="3089"/>
                  </a:cubicBezTo>
                  <a:cubicBezTo>
                    <a:pt x="3757" y="3120"/>
                    <a:pt x="3725" y="3120"/>
                    <a:pt x="3725" y="3184"/>
                  </a:cubicBezTo>
                  <a:cubicBezTo>
                    <a:pt x="3661" y="3184"/>
                    <a:pt x="3661" y="3216"/>
                    <a:pt x="3661" y="3216"/>
                  </a:cubicBezTo>
                  <a:cubicBezTo>
                    <a:pt x="3661" y="3248"/>
                    <a:pt x="3629" y="3248"/>
                    <a:pt x="3629" y="3280"/>
                  </a:cubicBezTo>
                  <a:lnTo>
                    <a:pt x="3629" y="3343"/>
                  </a:lnTo>
                  <a:lnTo>
                    <a:pt x="3629" y="3375"/>
                  </a:lnTo>
                  <a:lnTo>
                    <a:pt x="3629" y="3407"/>
                  </a:lnTo>
                  <a:lnTo>
                    <a:pt x="3629" y="3502"/>
                  </a:lnTo>
                  <a:lnTo>
                    <a:pt x="3629" y="3662"/>
                  </a:lnTo>
                  <a:lnTo>
                    <a:pt x="3629" y="3693"/>
                  </a:lnTo>
                  <a:lnTo>
                    <a:pt x="3629" y="3725"/>
                  </a:lnTo>
                  <a:lnTo>
                    <a:pt x="3629" y="3757"/>
                  </a:lnTo>
                  <a:cubicBezTo>
                    <a:pt x="3629" y="3821"/>
                    <a:pt x="3661" y="3853"/>
                    <a:pt x="3661" y="3884"/>
                  </a:cubicBezTo>
                  <a:cubicBezTo>
                    <a:pt x="3725" y="3884"/>
                    <a:pt x="3725" y="3916"/>
                    <a:pt x="3725" y="3916"/>
                  </a:cubicBezTo>
                  <a:lnTo>
                    <a:pt x="3725" y="3980"/>
                  </a:lnTo>
                  <a:lnTo>
                    <a:pt x="3757" y="4012"/>
                  </a:lnTo>
                  <a:cubicBezTo>
                    <a:pt x="3788" y="4012"/>
                    <a:pt x="3788" y="4044"/>
                    <a:pt x="3788" y="4044"/>
                  </a:cubicBezTo>
                  <a:lnTo>
                    <a:pt x="3820" y="4075"/>
                  </a:lnTo>
                  <a:lnTo>
                    <a:pt x="3884" y="4139"/>
                  </a:lnTo>
                  <a:lnTo>
                    <a:pt x="3916" y="4139"/>
                  </a:lnTo>
                  <a:lnTo>
                    <a:pt x="3948" y="4171"/>
                  </a:lnTo>
                  <a:cubicBezTo>
                    <a:pt x="3948" y="4171"/>
                    <a:pt x="4011" y="4203"/>
                    <a:pt x="4011" y="4235"/>
                  </a:cubicBezTo>
                  <a:cubicBezTo>
                    <a:pt x="4043" y="4235"/>
                    <a:pt x="4043" y="4298"/>
                    <a:pt x="4043" y="4298"/>
                  </a:cubicBezTo>
                  <a:lnTo>
                    <a:pt x="4075" y="4330"/>
                  </a:lnTo>
                  <a:cubicBezTo>
                    <a:pt x="4107" y="4362"/>
                    <a:pt x="4170" y="4458"/>
                    <a:pt x="4202" y="4489"/>
                  </a:cubicBezTo>
                  <a:cubicBezTo>
                    <a:pt x="4393" y="4394"/>
                    <a:pt x="4648" y="4298"/>
                    <a:pt x="4871" y="4139"/>
                  </a:cubicBezTo>
                  <a:lnTo>
                    <a:pt x="5030" y="3853"/>
                  </a:lnTo>
                  <a:cubicBezTo>
                    <a:pt x="5030" y="3853"/>
                    <a:pt x="5698" y="2898"/>
                    <a:pt x="5794" y="2261"/>
                  </a:cubicBezTo>
                  <a:cubicBezTo>
                    <a:pt x="5884" y="1705"/>
                    <a:pt x="5468" y="1583"/>
                    <a:pt x="5088" y="1583"/>
                  </a:cubicBezTo>
                  <a:cubicBezTo>
                    <a:pt x="4793" y="1583"/>
                    <a:pt x="4521" y="1656"/>
                    <a:pt x="4521" y="1656"/>
                  </a:cubicBezTo>
                  <a:cubicBezTo>
                    <a:pt x="4521" y="1656"/>
                    <a:pt x="4043" y="32"/>
                    <a:pt x="254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0" name="Google Shape;4350;p87"/>
            <p:cNvSpPr/>
            <p:nvPr/>
          </p:nvSpPr>
          <p:spPr>
            <a:xfrm>
              <a:off x="5375972" y="272823"/>
              <a:ext cx="69672" cy="87480"/>
            </a:xfrm>
            <a:custGeom>
              <a:rect b="b" l="l" r="r" t="t"/>
              <a:pathLst>
                <a:path extrusionOk="0" h="5158" w="4108">
                  <a:moveTo>
                    <a:pt x="4108" y="2770"/>
                  </a:moveTo>
                  <a:lnTo>
                    <a:pt x="4108" y="2802"/>
                  </a:lnTo>
                  <a:cubicBezTo>
                    <a:pt x="4012" y="2833"/>
                    <a:pt x="3948" y="2833"/>
                    <a:pt x="3853" y="2833"/>
                  </a:cubicBezTo>
                  <a:lnTo>
                    <a:pt x="3853" y="3184"/>
                  </a:lnTo>
                  <a:lnTo>
                    <a:pt x="3853" y="3438"/>
                  </a:lnTo>
                  <a:lnTo>
                    <a:pt x="3853" y="3470"/>
                  </a:lnTo>
                  <a:lnTo>
                    <a:pt x="3853" y="3502"/>
                  </a:lnTo>
                  <a:cubicBezTo>
                    <a:pt x="3853" y="3566"/>
                    <a:pt x="3853" y="3566"/>
                    <a:pt x="3821" y="3597"/>
                  </a:cubicBezTo>
                  <a:cubicBezTo>
                    <a:pt x="3821" y="3597"/>
                    <a:pt x="3821" y="3629"/>
                    <a:pt x="3789" y="3629"/>
                  </a:cubicBezTo>
                  <a:cubicBezTo>
                    <a:pt x="3789" y="3661"/>
                    <a:pt x="3726" y="3725"/>
                    <a:pt x="3694" y="3757"/>
                  </a:cubicBezTo>
                  <a:lnTo>
                    <a:pt x="3694" y="3788"/>
                  </a:lnTo>
                  <a:lnTo>
                    <a:pt x="3662" y="3820"/>
                  </a:lnTo>
                  <a:lnTo>
                    <a:pt x="3662" y="3884"/>
                  </a:lnTo>
                  <a:lnTo>
                    <a:pt x="3662" y="3916"/>
                  </a:lnTo>
                  <a:cubicBezTo>
                    <a:pt x="3662" y="3948"/>
                    <a:pt x="3630" y="3948"/>
                    <a:pt x="3566" y="3979"/>
                  </a:cubicBezTo>
                  <a:cubicBezTo>
                    <a:pt x="3566" y="3979"/>
                    <a:pt x="3535" y="4043"/>
                    <a:pt x="3535" y="4075"/>
                  </a:cubicBezTo>
                  <a:lnTo>
                    <a:pt x="3407" y="4202"/>
                  </a:lnTo>
                  <a:cubicBezTo>
                    <a:pt x="3407" y="4234"/>
                    <a:pt x="3375" y="4234"/>
                    <a:pt x="3375" y="4266"/>
                  </a:cubicBezTo>
                  <a:cubicBezTo>
                    <a:pt x="3375" y="4266"/>
                    <a:pt x="3375" y="4298"/>
                    <a:pt x="3344" y="4298"/>
                  </a:cubicBezTo>
                  <a:lnTo>
                    <a:pt x="3184" y="4457"/>
                  </a:lnTo>
                  <a:lnTo>
                    <a:pt x="3184" y="4457"/>
                  </a:lnTo>
                  <a:lnTo>
                    <a:pt x="3153" y="4521"/>
                  </a:lnTo>
                  <a:lnTo>
                    <a:pt x="3153" y="4521"/>
                  </a:lnTo>
                  <a:cubicBezTo>
                    <a:pt x="3089" y="4552"/>
                    <a:pt x="3057" y="4584"/>
                    <a:pt x="3025" y="4584"/>
                  </a:cubicBezTo>
                  <a:lnTo>
                    <a:pt x="2993" y="4616"/>
                  </a:lnTo>
                  <a:lnTo>
                    <a:pt x="2930" y="4616"/>
                  </a:lnTo>
                  <a:cubicBezTo>
                    <a:pt x="2898" y="4616"/>
                    <a:pt x="2898" y="4680"/>
                    <a:pt x="2866" y="4712"/>
                  </a:cubicBezTo>
                  <a:cubicBezTo>
                    <a:pt x="2834" y="4712"/>
                    <a:pt x="2834" y="4743"/>
                    <a:pt x="2770" y="4743"/>
                  </a:cubicBezTo>
                  <a:cubicBezTo>
                    <a:pt x="2739" y="4743"/>
                    <a:pt x="2739" y="4775"/>
                    <a:pt x="2707" y="4775"/>
                  </a:cubicBezTo>
                  <a:cubicBezTo>
                    <a:pt x="2707" y="4775"/>
                    <a:pt x="2675" y="4775"/>
                    <a:pt x="2675" y="4839"/>
                  </a:cubicBezTo>
                  <a:cubicBezTo>
                    <a:pt x="2675" y="4839"/>
                    <a:pt x="2611" y="4839"/>
                    <a:pt x="2611" y="4871"/>
                  </a:cubicBezTo>
                  <a:lnTo>
                    <a:pt x="2611" y="4871"/>
                  </a:lnTo>
                  <a:cubicBezTo>
                    <a:pt x="2611" y="4871"/>
                    <a:pt x="2579" y="4871"/>
                    <a:pt x="2579" y="4903"/>
                  </a:cubicBezTo>
                  <a:cubicBezTo>
                    <a:pt x="2548" y="4903"/>
                    <a:pt x="2548" y="4934"/>
                    <a:pt x="2516" y="4934"/>
                  </a:cubicBezTo>
                  <a:cubicBezTo>
                    <a:pt x="2516" y="4934"/>
                    <a:pt x="2452" y="4934"/>
                    <a:pt x="2452" y="4998"/>
                  </a:cubicBezTo>
                  <a:cubicBezTo>
                    <a:pt x="2420" y="5030"/>
                    <a:pt x="2357" y="5030"/>
                    <a:pt x="2293" y="5062"/>
                  </a:cubicBezTo>
                  <a:lnTo>
                    <a:pt x="2261" y="5062"/>
                  </a:lnTo>
                  <a:cubicBezTo>
                    <a:pt x="2197" y="5094"/>
                    <a:pt x="2102" y="5094"/>
                    <a:pt x="2038" y="5157"/>
                  </a:cubicBezTo>
                  <a:lnTo>
                    <a:pt x="1975" y="5157"/>
                  </a:lnTo>
                  <a:lnTo>
                    <a:pt x="1943" y="5157"/>
                  </a:lnTo>
                  <a:lnTo>
                    <a:pt x="1911" y="5157"/>
                  </a:lnTo>
                  <a:lnTo>
                    <a:pt x="1879" y="5157"/>
                  </a:lnTo>
                  <a:lnTo>
                    <a:pt x="1720" y="5157"/>
                  </a:lnTo>
                  <a:lnTo>
                    <a:pt x="1656" y="5157"/>
                  </a:lnTo>
                  <a:lnTo>
                    <a:pt x="1624" y="5157"/>
                  </a:lnTo>
                  <a:lnTo>
                    <a:pt x="1561" y="5157"/>
                  </a:lnTo>
                  <a:cubicBezTo>
                    <a:pt x="956" y="5094"/>
                    <a:pt x="287" y="4521"/>
                    <a:pt x="33" y="3279"/>
                  </a:cubicBezTo>
                  <a:cubicBezTo>
                    <a:pt x="1" y="3152"/>
                    <a:pt x="1" y="3024"/>
                    <a:pt x="1" y="2865"/>
                  </a:cubicBezTo>
                  <a:lnTo>
                    <a:pt x="1" y="2642"/>
                  </a:lnTo>
                  <a:cubicBezTo>
                    <a:pt x="1" y="2324"/>
                    <a:pt x="1" y="2006"/>
                    <a:pt x="33" y="1655"/>
                  </a:cubicBezTo>
                  <a:cubicBezTo>
                    <a:pt x="33" y="1528"/>
                    <a:pt x="65" y="1401"/>
                    <a:pt x="65" y="1337"/>
                  </a:cubicBezTo>
                  <a:lnTo>
                    <a:pt x="65" y="1273"/>
                  </a:lnTo>
                  <a:lnTo>
                    <a:pt x="65" y="1242"/>
                  </a:lnTo>
                  <a:lnTo>
                    <a:pt x="65" y="1210"/>
                  </a:lnTo>
                  <a:lnTo>
                    <a:pt x="65" y="1210"/>
                  </a:lnTo>
                  <a:cubicBezTo>
                    <a:pt x="65" y="1114"/>
                    <a:pt x="128" y="1051"/>
                    <a:pt x="128" y="955"/>
                  </a:cubicBezTo>
                  <a:cubicBezTo>
                    <a:pt x="128" y="891"/>
                    <a:pt x="128" y="860"/>
                    <a:pt x="160" y="796"/>
                  </a:cubicBezTo>
                  <a:lnTo>
                    <a:pt x="160" y="764"/>
                  </a:lnTo>
                  <a:cubicBezTo>
                    <a:pt x="160" y="637"/>
                    <a:pt x="192" y="573"/>
                    <a:pt x="192" y="478"/>
                  </a:cubicBezTo>
                  <a:cubicBezTo>
                    <a:pt x="192" y="446"/>
                    <a:pt x="192" y="414"/>
                    <a:pt x="224" y="382"/>
                  </a:cubicBezTo>
                  <a:cubicBezTo>
                    <a:pt x="224" y="318"/>
                    <a:pt x="287" y="255"/>
                    <a:pt x="287" y="223"/>
                  </a:cubicBezTo>
                  <a:lnTo>
                    <a:pt x="287" y="159"/>
                  </a:lnTo>
                  <a:lnTo>
                    <a:pt x="287" y="96"/>
                  </a:lnTo>
                  <a:lnTo>
                    <a:pt x="287" y="64"/>
                  </a:lnTo>
                  <a:lnTo>
                    <a:pt x="287" y="64"/>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383" y="127"/>
                  </a:lnTo>
                  <a:lnTo>
                    <a:pt x="447" y="127"/>
                  </a:lnTo>
                  <a:cubicBezTo>
                    <a:pt x="478" y="159"/>
                    <a:pt x="510" y="159"/>
                    <a:pt x="510" y="223"/>
                  </a:cubicBezTo>
                  <a:lnTo>
                    <a:pt x="510" y="223"/>
                  </a:lnTo>
                  <a:cubicBezTo>
                    <a:pt x="542" y="223"/>
                    <a:pt x="542" y="255"/>
                    <a:pt x="606" y="255"/>
                  </a:cubicBezTo>
                  <a:lnTo>
                    <a:pt x="638" y="255"/>
                  </a:lnTo>
                  <a:lnTo>
                    <a:pt x="669" y="255"/>
                  </a:lnTo>
                  <a:cubicBezTo>
                    <a:pt x="701" y="255"/>
                    <a:pt x="765" y="287"/>
                    <a:pt x="797" y="287"/>
                  </a:cubicBezTo>
                  <a:lnTo>
                    <a:pt x="829" y="287"/>
                  </a:lnTo>
                  <a:lnTo>
                    <a:pt x="860" y="287"/>
                  </a:lnTo>
                  <a:lnTo>
                    <a:pt x="956" y="287"/>
                  </a:lnTo>
                  <a:lnTo>
                    <a:pt x="988" y="287"/>
                  </a:lnTo>
                  <a:lnTo>
                    <a:pt x="988" y="287"/>
                  </a:lnTo>
                  <a:lnTo>
                    <a:pt x="1020" y="287"/>
                  </a:lnTo>
                  <a:lnTo>
                    <a:pt x="1083" y="287"/>
                  </a:lnTo>
                  <a:lnTo>
                    <a:pt x="1083" y="287"/>
                  </a:lnTo>
                  <a:lnTo>
                    <a:pt x="1179" y="287"/>
                  </a:lnTo>
                  <a:lnTo>
                    <a:pt x="1306" y="287"/>
                  </a:lnTo>
                  <a:lnTo>
                    <a:pt x="1433" y="287"/>
                  </a:lnTo>
                  <a:cubicBezTo>
                    <a:pt x="1561" y="287"/>
                    <a:pt x="1656" y="255"/>
                    <a:pt x="1815" y="223"/>
                  </a:cubicBezTo>
                  <a:cubicBezTo>
                    <a:pt x="1879" y="223"/>
                    <a:pt x="1879" y="223"/>
                    <a:pt x="1911" y="159"/>
                  </a:cubicBezTo>
                  <a:lnTo>
                    <a:pt x="1975" y="159"/>
                  </a:lnTo>
                  <a:lnTo>
                    <a:pt x="1975"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cubicBezTo>
                    <a:pt x="2038" y="223"/>
                    <a:pt x="2038" y="287"/>
                    <a:pt x="1975" y="382"/>
                  </a:cubicBezTo>
                  <a:lnTo>
                    <a:pt x="1975" y="414"/>
                  </a:lnTo>
                  <a:lnTo>
                    <a:pt x="1975" y="414"/>
                  </a:lnTo>
                  <a:lnTo>
                    <a:pt x="1975" y="414"/>
                  </a:lnTo>
                  <a:lnTo>
                    <a:pt x="1975" y="414"/>
                  </a:lnTo>
                  <a:cubicBezTo>
                    <a:pt x="1975" y="446"/>
                    <a:pt x="2038" y="478"/>
                    <a:pt x="2070" y="478"/>
                  </a:cubicBezTo>
                  <a:lnTo>
                    <a:pt x="2102" y="478"/>
                  </a:lnTo>
                  <a:lnTo>
                    <a:pt x="2134" y="478"/>
                  </a:lnTo>
                  <a:lnTo>
                    <a:pt x="2770" y="573"/>
                  </a:lnTo>
                  <a:lnTo>
                    <a:pt x="3216" y="605"/>
                  </a:lnTo>
                  <a:lnTo>
                    <a:pt x="3471" y="637"/>
                  </a:lnTo>
                  <a:lnTo>
                    <a:pt x="3503" y="637"/>
                  </a:lnTo>
                  <a:lnTo>
                    <a:pt x="3503" y="637"/>
                  </a:lnTo>
                  <a:lnTo>
                    <a:pt x="3503" y="700"/>
                  </a:lnTo>
                  <a:lnTo>
                    <a:pt x="3503" y="732"/>
                  </a:lnTo>
                  <a:cubicBezTo>
                    <a:pt x="3503" y="732"/>
                    <a:pt x="3503" y="764"/>
                    <a:pt x="3471" y="764"/>
                  </a:cubicBezTo>
                  <a:cubicBezTo>
                    <a:pt x="3471" y="796"/>
                    <a:pt x="3407" y="796"/>
                    <a:pt x="3407" y="860"/>
                  </a:cubicBezTo>
                  <a:cubicBezTo>
                    <a:pt x="3407" y="860"/>
                    <a:pt x="3407" y="891"/>
                    <a:pt x="3375" y="891"/>
                  </a:cubicBezTo>
                  <a:cubicBezTo>
                    <a:pt x="3375" y="923"/>
                    <a:pt x="3344" y="923"/>
                    <a:pt x="3344" y="955"/>
                  </a:cubicBezTo>
                  <a:lnTo>
                    <a:pt x="3344" y="1019"/>
                  </a:lnTo>
                  <a:lnTo>
                    <a:pt x="3344" y="1051"/>
                  </a:lnTo>
                  <a:lnTo>
                    <a:pt x="3344" y="1051"/>
                  </a:lnTo>
                  <a:lnTo>
                    <a:pt x="3344" y="1082"/>
                  </a:lnTo>
                  <a:lnTo>
                    <a:pt x="3344" y="1178"/>
                  </a:lnTo>
                  <a:lnTo>
                    <a:pt x="3344" y="1178"/>
                  </a:lnTo>
                  <a:lnTo>
                    <a:pt x="3344" y="1337"/>
                  </a:lnTo>
                  <a:lnTo>
                    <a:pt x="3344" y="1369"/>
                  </a:lnTo>
                  <a:lnTo>
                    <a:pt x="3344" y="1401"/>
                  </a:lnTo>
                  <a:lnTo>
                    <a:pt x="3344" y="1433"/>
                  </a:lnTo>
                  <a:cubicBezTo>
                    <a:pt x="3344" y="1496"/>
                    <a:pt x="3375" y="1528"/>
                    <a:pt x="3375" y="1560"/>
                  </a:cubicBezTo>
                  <a:cubicBezTo>
                    <a:pt x="3375" y="1560"/>
                    <a:pt x="3375" y="1592"/>
                    <a:pt x="3407" y="1592"/>
                  </a:cubicBezTo>
                  <a:lnTo>
                    <a:pt x="3407" y="1655"/>
                  </a:lnTo>
                  <a:lnTo>
                    <a:pt x="3407" y="1655"/>
                  </a:lnTo>
                  <a:lnTo>
                    <a:pt x="3471" y="1687"/>
                  </a:lnTo>
                  <a:cubicBezTo>
                    <a:pt x="3471" y="1687"/>
                    <a:pt x="3471" y="1719"/>
                    <a:pt x="3503" y="1719"/>
                  </a:cubicBezTo>
                  <a:lnTo>
                    <a:pt x="3535" y="1751"/>
                  </a:lnTo>
                  <a:lnTo>
                    <a:pt x="3535" y="1751"/>
                  </a:lnTo>
                  <a:lnTo>
                    <a:pt x="3566" y="1815"/>
                  </a:lnTo>
                  <a:lnTo>
                    <a:pt x="3566" y="1815"/>
                  </a:lnTo>
                  <a:lnTo>
                    <a:pt x="3630" y="1815"/>
                  </a:lnTo>
                  <a:cubicBezTo>
                    <a:pt x="3662" y="1815"/>
                    <a:pt x="3662" y="1846"/>
                    <a:pt x="3662" y="1846"/>
                  </a:cubicBez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cubicBezTo>
                    <a:pt x="3662" y="1878"/>
                    <a:pt x="3694" y="1910"/>
                    <a:pt x="3694" y="1910"/>
                  </a:cubicBezTo>
                  <a:cubicBezTo>
                    <a:pt x="3694" y="1910"/>
                    <a:pt x="3694" y="1974"/>
                    <a:pt x="3757" y="1974"/>
                  </a:cubicBezTo>
                  <a:lnTo>
                    <a:pt x="3757" y="1974"/>
                  </a:lnTo>
                  <a:cubicBezTo>
                    <a:pt x="3757" y="1974"/>
                    <a:pt x="3757" y="2006"/>
                    <a:pt x="3789" y="2006"/>
                  </a:cubicBezTo>
                  <a:cubicBezTo>
                    <a:pt x="3789" y="2037"/>
                    <a:pt x="3821" y="2037"/>
                    <a:pt x="3821" y="2069"/>
                  </a:cubicBezTo>
                  <a:cubicBezTo>
                    <a:pt x="3821" y="2133"/>
                    <a:pt x="3853" y="2133"/>
                    <a:pt x="3853" y="2165"/>
                  </a:cubicBezTo>
                  <a:cubicBezTo>
                    <a:pt x="3917" y="2579"/>
                    <a:pt x="3980" y="2674"/>
                    <a:pt x="4108" y="277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1" name="Google Shape;4351;p87"/>
            <p:cNvSpPr/>
            <p:nvPr/>
          </p:nvSpPr>
          <p:spPr>
            <a:xfrm>
              <a:off x="5379212" y="317633"/>
              <a:ext cx="10820" cy="5410"/>
            </a:xfrm>
            <a:custGeom>
              <a:rect b="b" l="l" r="r" t="t"/>
              <a:pathLst>
                <a:path extrusionOk="0" h="319" w="638">
                  <a:moveTo>
                    <a:pt x="256" y="0"/>
                  </a:moveTo>
                  <a:cubicBezTo>
                    <a:pt x="65" y="0"/>
                    <a:pt x="1" y="128"/>
                    <a:pt x="1" y="191"/>
                  </a:cubicBezTo>
                  <a:cubicBezTo>
                    <a:pt x="1" y="287"/>
                    <a:pt x="128" y="319"/>
                    <a:pt x="319" y="319"/>
                  </a:cubicBezTo>
                  <a:cubicBezTo>
                    <a:pt x="542" y="319"/>
                    <a:pt x="638" y="191"/>
                    <a:pt x="638" y="191"/>
                  </a:cubicBezTo>
                  <a:cubicBezTo>
                    <a:pt x="638" y="191"/>
                    <a:pt x="447" y="0"/>
                    <a:pt x="2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2" name="Google Shape;4352;p87"/>
            <p:cNvSpPr/>
            <p:nvPr/>
          </p:nvSpPr>
          <p:spPr>
            <a:xfrm>
              <a:off x="5379212" y="317633"/>
              <a:ext cx="10278" cy="3256"/>
            </a:xfrm>
            <a:custGeom>
              <a:rect b="b" l="l" r="r" t="t"/>
              <a:pathLst>
                <a:path extrusionOk="0" h="192" w="606">
                  <a:moveTo>
                    <a:pt x="160" y="0"/>
                  </a:moveTo>
                  <a:cubicBezTo>
                    <a:pt x="160" y="0"/>
                    <a:pt x="128" y="0"/>
                    <a:pt x="96" y="32"/>
                  </a:cubicBezTo>
                  <a:cubicBezTo>
                    <a:pt x="65" y="96"/>
                    <a:pt x="1" y="128"/>
                    <a:pt x="1" y="191"/>
                  </a:cubicBezTo>
                  <a:cubicBezTo>
                    <a:pt x="33" y="128"/>
                    <a:pt x="96" y="64"/>
                    <a:pt x="128" y="32"/>
                  </a:cubicBezTo>
                  <a:cubicBezTo>
                    <a:pt x="128" y="0"/>
                    <a:pt x="160" y="0"/>
                    <a:pt x="224" y="0"/>
                  </a:cubicBezTo>
                  <a:close/>
                  <a:moveTo>
                    <a:pt x="287" y="0"/>
                  </a:moveTo>
                  <a:cubicBezTo>
                    <a:pt x="319" y="0"/>
                    <a:pt x="415" y="32"/>
                    <a:pt x="447" y="96"/>
                  </a:cubicBezTo>
                  <a:cubicBezTo>
                    <a:pt x="478" y="128"/>
                    <a:pt x="574" y="160"/>
                    <a:pt x="606" y="191"/>
                  </a:cubicBezTo>
                  <a:cubicBezTo>
                    <a:pt x="574" y="160"/>
                    <a:pt x="542" y="96"/>
                    <a:pt x="478" y="96"/>
                  </a:cubicBezTo>
                  <a:cubicBezTo>
                    <a:pt x="415" y="32"/>
                    <a:pt x="383" y="0"/>
                    <a:pt x="287" y="0"/>
                  </a:cubicBezTo>
                  <a:close/>
                </a:path>
              </a:pathLst>
            </a:custGeom>
            <a:solidFill>
              <a:srgbClr val="FFBF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3" name="Google Shape;4353;p87"/>
            <p:cNvSpPr/>
            <p:nvPr/>
          </p:nvSpPr>
          <p:spPr>
            <a:xfrm>
              <a:off x="5374446" y="323569"/>
              <a:ext cx="70655" cy="41145"/>
            </a:xfrm>
            <a:custGeom>
              <a:rect b="b" l="l" r="r" t="t"/>
              <a:pathLst>
                <a:path extrusionOk="0" h="2426" w="4166">
                  <a:moveTo>
                    <a:pt x="4102" y="160"/>
                  </a:moveTo>
                  <a:cubicBezTo>
                    <a:pt x="4102" y="160"/>
                    <a:pt x="4092" y="160"/>
                    <a:pt x="4100" y="177"/>
                  </a:cubicBezTo>
                  <a:lnTo>
                    <a:pt x="4100" y="177"/>
                  </a:lnTo>
                  <a:cubicBezTo>
                    <a:pt x="4101" y="170"/>
                    <a:pt x="4102" y="164"/>
                    <a:pt x="4102" y="160"/>
                  </a:cubicBezTo>
                  <a:close/>
                  <a:moveTo>
                    <a:pt x="4100" y="177"/>
                  </a:moveTo>
                  <a:cubicBezTo>
                    <a:pt x="4097" y="196"/>
                    <a:pt x="4089" y="223"/>
                    <a:pt x="4080" y="255"/>
                  </a:cubicBezTo>
                  <a:lnTo>
                    <a:pt x="4166" y="255"/>
                  </a:lnTo>
                  <a:cubicBezTo>
                    <a:pt x="4124" y="214"/>
                    <a:pt x="4107" y="190"/>
                    <a:pt x="4100" y="177"/>
                  </a:cubicBezTo>
                  <a:close/>
                  <a:moveTo>
                    <a:pt x="3625" y="1"/>
                  </a:moveTo>
                  <a:lnTo>
                    <a:pt x="3561" y="96"/>
                  </a:lnTo>
                  <a:lnTo>
                    <a:pt x="3434" y="192"/>
                  </a:lnTo>
                  <a:cubicBezTo>
                    <a:pt x="3306" y="319"/>
                    <a:pt x="3147" y="446"/>
                    <a:pt x="2988" y="574"/>
                  </a:cubicBezTo>
                  <a:cubicBezTo>
                    <a:pt x="2785" y="703"/>
                    <a:pt x="2581" y="789"/>
                    <a:pt x="2422" y="789"/>
                  </a:cubicBezTo>
                  <a:cubicBezTo>
                    <a:pt x="2306" y="789"/>
                    <a:pt x="2214" y="744"/>
                    <a:pt x="2160" y="637"/>
                  </a:cubicBezTo>
                  <a:cubicBezTo>
                    <a:pt x="2001" y="287"/>
                    <a:pt x="1492" y="160"/>
                    <a:pt x="1173" y="96"/>
                  </a:cubicBezTo>
                  <a:cubicBezTo>
                    <a:pt x="1046" y="64"/>
                    <a:pt x="934" y="48"/>
                    <a:pt x="831" y="48"/>
                  </a:cubicBezTo>
                  <a:cubicBezTo>
                    <a:pt x="728" y="48"/>
                    <a:pt x="632" y="64"/>
                    <a:pt x="537" y="96"/>
                  </a:cubicBezTo>
                  <a:cubicBezTo>
                    <a:pt x="377" y="128"/>
                    <a:pt x="250" y="192"/>
                    <a:pt x="186" y="255"/>
                  </a:cubicBezTo>
                  <a:cubicBezTo>
                    <a:pt x="91" y="287"/>
                    <a:pt x="91" y="319"/>
                    <a:pt x="91" y="319"/>
                  </a:cubicBezTo>
                  <a:cubicBezTo>
                    <a:pt x="91" y="350"/>
                    <a:pt x="1" y="2425"/>
                    <a:pt x="1515" y="2425"/>
                  </a:cubicBezTo>
                  <a:cubicBezTo>
                    <a:pt x="1559" y="2425"/>
                    <a:pt x="1604" y="2424"/>
                    <a:pt x="1651" y="2420"/>
                  </a:cubicBezTo>
                  <a:cubicBezTo>
                    <a:pt x="1969" y="2356"/>
                    <a:pt x="2287" y="2229"/>
                    <a:pt x="2510" y="2102"/>
                  </a:cubicBezTo>
                  <a:cubicBezTo>
                    <a:pt x="2701" y="2006"/>
                    <a:pt x="2924" y="1879"/>
                    <a:pt x="3083" y="1720"/>
                  </a:cubicBezTo>
                  <a:cubicBezTo>
                    <a:pt x="3243" y="1560"/>
                    <a:pt x="3434" y="1369"/>
                    <a:pt x="3561" y="1210"/>
                  </a:cubicBezTo>
                  <a:cubicBezTo>
                    <a:pt x="3720" y="956"/>
                    <a:pt x="3879" y="765"/>
                    <a:pt x="3943" y="574"/>
                  </a:cubicBezTo>
                  <a:cubicBezTo>
                    <a:pt x="4007" y="478"/>
                    <a:pt x="4007" y="446"/>
                    <a:pt x="4038" y="383"/>
                  </a:cubicBezTo>
                  <a:cubicBezTo>
                    <a:pt x="4053" y="338"/>
                    <a:pt x="4068" y="293"/>
                    <a:pt x="4080" y="255"/>
                  </a:cubicBezTo>
                  <a:lnTo>
                    <a:pt x="3943" y="255"/>
                  </a:lnTo>
                  <a:cubicBezTo>
                    <a:pt x="3911" y="255"/>
                    <a:pt x="3879" y="192"/>
                    <a:pt x="3847" y="192"/>
                  </a:cubicBezTo>
                  <a:cubicBezTo>
                    <a:pt x="3752" y="160"/>
                    <a:pt x="3688" y="96"/>
                    <a:pt x="362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4" name="Google Shape;4354;p87"/>
            <p:cNvSpPr/>
            <p:nvPr/>
          </p:nvSpPr>
          <p:spPr>
            <a:xfrm>
              <a:off x="5383537" y="338155"/>
              <a:ext cx="15671" cy="3782"/>
            </a:xfrm>
            <a:custGeom>
              <a:rect b="b" l="l" r="r" t="t"/>
              <a:pathLst>
                <a:path extrusionOk="0" h="223" w="924">
                  <a:moveTo>
                    <a:pt x="924" y="0"/>
                  </a:moveTo>
                  <a:cubicBezTo>
                    <a:pt x="828" y="32"/>
                    <a:pt x="796" y="64"/>
                    <a:pt x="701" y="96"/>
                  </a:cubicBezTo>
                  <a:cubicBezTo>
                    <a:pt x="637" y="127"/>
                    <a:pt x="542" y="127"/>
                    <a:pt x="478" y="191"/>
                  </a:cubicBezTo>
                  <a:cubicBezTo>
                    <a:pt x="383" y="191"/>
                    <a:pt x="319" y="223"/>
                    <a:pt x="223" y="223"/>
                  </a:cubicBezTo>
                  <a:lnTo>
                    <a:pt x="128" y="223"/>
                  </a:lnTo>
                  <a:lnTo>
                    <a:pt x="1" y="223"/>
                  </a:lnTo>
                  <a:lnTo>
                    <a:pt x="223" y="223"/>
                  </a:lnTo>
                  <a:lnTo>
                    <a:pt x="351" y="223"/>
                  </a:lnTo>
                  <a:lnTo>
                    <a:pt x="478" y="223"/>
                  </a:lnTo>
                  <a:cubicBezTo>
                    <a:pt x="542" y="223"/>
                    <a:pt x="637" y="191"/>
                    <a:pt x="701" y="191"/>
                  </a:cubicBezTo>
                  <a:cubicBezTo>
                    <a:pt x="765" y="191"/>
                    <a:pt x="796" y="159"/>
                    <a:pt x="828" y="159"/>
                  </a:cubicBezTo>
                  <a:cubicBezTo>
                    <a:pt x="860" y="32"/>
                    <a:pt x="924" y="32"/>
                    <a:pt x="924" y="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5" name="Google Shape;4355;p87"/>
            <p:cNvSpPr/>
            <p:nvPr/>
          </p:nvSpPr>
          <p:spPr>
            <a:xfrm>
              <a:off x="5394884" y="297653"/>
              <a:ext cx="12974" cy="3799"/>
            </a:xfrm>
            <a:custGeom>
              <a:rect b="b" l="l" r="r" t="t"/>
              <a:pathLst>
                <a:path extrusionOk="0" h="224" w="765">
                  <a:moveTo>
                    <a:pt x="0" y="0"/>
                  </a:moveTo>
                  <a:lnTo>
                    <a:pt x="159" y="32"/>
                  </a:lnTo>
                  <a:cubicBezTo>
                    <a:pt x="170" y="32"/>
                    <a:pt x="181" y="33"/>
                    <a:pt x="192" y="33"/>
                  </a:cubicBezTo>
                  <a:lnTo>
                    <a:pt x="192" y="33"/>
                  </a:lnTo>
                  <a:cubicBezTo>
                    <a:pt x="192" y="33"/>
                    <a:pt x="192" y="33"/>
                    <a:pt x="191" y="32"/>
                  </a:cubicBezTo>
                  <a:cubicBezTo>
                    <a:pt x="159" y="32"/>
                    <a:pt x="96" y="0"/>
                    <a:pt x="32" y="0"/>
                  </a:cubicBezTo>
                  <a:close/>
                  <a:moveTo>
                    <a:pt x="192" y="33"/>
                  </a:moveTo>
                  <a:lnTo>
                    <a:pt x="192" y="33"/>
                  </a:lnTo>
                  <a:cubicBezTo>
                    <a:pt x="256" y="64"/>
                    <a:pt x="319" y="64"/>
                    <a:pt x="350" y="64"/>
                  </a:cubicBezTo>
                  <a:lnTo>
                    <a:pt x="509" y="64"/>
                  </a:lnTo>
                  <a:cubicBezTo>
                    <a:pt x="422" y="64"/>
                    <a:pt x="309" y="38"/>
                    <a:pt x="192" y="33"/>
                  </a:cubicBezTo>
                  <a:close/>
                  <a:moveTo>
                    <a:pt x="509" y="64"/>
                  </a:moveTo>
                  <a:cubicBezTo>
                    <a:pt x="522" y="76"/>
                    <a:pt x="538" y="84"/>
                    <a:pt x="556" y="90"/>
                  </a:cubicBezTo>
                  <a:lnTo>
                    <a:pt x="556" y="90"/>
                  </a:lnTo>
                  <a:cubicBezTo>
                    <a:pt x="543" y="82"/>
                    <a:pt x="527" y="73"/>
                    <a:pt x="509" y="64"/>
                  </a:cubicBezTo>
                  <a:close/>
                  <a:moveTo>
                    <a:pt x="556" y="90"/>
                  </a:moveTo>
                  <a:lnTo>
                    <a:pt x="556" y="90"/>
                  </a:lnTo>
                  <a:cubicBezTo>
                    <a:pt x="591" y="111"/>
                    <a:pt x="614" y="128"/>
                    <a:pt x="637" y="128"/>
                  </a:cubicBezTo>
                  <a:cubicBezTo>
                    <a:pt x="617" y="108"/>
                    <a:pt x="585" y="101"/>
                    <a:pt x="556" y="90"/>
                  </a:cubicBezTo>
                  <a:close/>
                  <a:moveTo>
                    <a:pt x="637" y="128"/>
                  </a:moveTo>
                  <a:cubicBezTo>
                    <a:pt x="669" y="192"/>
                    <a:pt x="701" y="223"/>
                    <a:pt x="764" y="223"/>
                  </a:cubicBezTo>
                  <a:cubicBezTo>
                    <a:pt x="701" y="191"/>
                    <a:pt x="669" y="191"/>
                    <a:pt x="637" y="12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6" name="Google Shape;4356;p87"/>
            <p:cNvSpPr/>
            <p:nvPr/>
          </p:nvSpPr>
          <p:spPr>
            <a:xfrm>
              <a:off x="5373276" y="296568"/>
              <a:ext cx="10820" cy="2188"/>
            </a:xfrm>
            <a:custGeom>
              <a:rect b="b" l="l" r="r" t="t"/>
              <a:pathLst>
                <a:path extrusionOk="0" h="129" w="638">
                  <a:moveTo>
                    <a:pt x="128" y="1"/>
                  </a:moveTo>
                  <a:lnTo>
                    <a:pt x="1" y="128"/>
                  </a:lnTo>
                  <a:cubicBezTo>
                    <a:pt x="96" y="96"/>
                    <a:pt x="128" y="96"/>
                    <a:pt x="160" y="64"/>
                  </a:cubicBezTo>
                  <a:lnTo>
                    <a:pt x="510" y="64"/>
                  </a:lnTo>
                  <a:cubicBezTo>
                    <a:pt x="574" y="64"/>
                    <a:pt x="606" y="1"/>
                    <a:pt x="63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7" name="Google Shape;4357;p87"/>
            <p:cNvSpPr/>
            <p:nvPr/>
          </p:nvSpPr>
          <p:spPr>
            <a:xfrm>
              <a:off x="5391101" y="289546"/>
              <a:ext cx="24846" cy="8124"/>
            </a:xfrm>
            <a:custGeom>
              <a:rect b="b" l="l" r="r" t="t"/>
              <a:pathLst>
                <a:path extrusionOk="0" h="479" w="1465">
                  <a:moveTo>
                    <a:pt x="796" y="1"/>
                  </a:moveTo>
                  <a:lnTo>
                    <a:pt x="64" y="33"/>
                  </a:lnTo>
                  <a:cubicBezTo>
                    <a:pt x="32" y="33"/>
                    <a:pt x="0" y="65"/>
                    <a:pt x="0" y="96"/>
                  </a:cubicBezTo>
                  <a:cubicBezTo>
                    <a:pt x="0" y="160"/>
                    <a:pt x="32" y="192"/>
                    <a:pt x="64" y="192"/>
                  </a:cubicBezTo>
                  <a:lnTo>
                    <a:pt x="796" y="96"/>
                  </a:lnTo>
                  <a:cubicBezTo>
                    <a:pt x="828" y="96"/>
                    <a:pt x="892" y="96"/>
                    <a:pt x="955" y="160"/>
                  </a:cubicBezTo>
                  <a:cubicBezTo>
                    <a:pt x="987" y="160"/>
                    <a:pt x="1051" y="192"/>
                    <a:pt x="1114" y="224"/>
                  </a:cubicBezTo>
                  <a:cubicBezTo>
                    <a:pt x="1146" y="256"/>
                    <a:pt x="1210" y="319"/>
                    <a:pt x="1274" y="351"/>
                  </a:cubicBezTo>
                  <a:cubicBezTo>
                    <a:pt x="1337" y="383"/>
                    <a:pt x="1369" y="415"/>
                    <a:pt x="1433" y="478"/>
                  </a:cubicBezTo>
                  <a:lnTo>
                    <a:pt x="1465" y="478"/>
                  </a:lnTo>
                  <a:lnTo>
                    <a:pt x="1465" y="415"/>
                  </a:lnTo>
                  <a:cubicBezTo>
                    <a:pt x="1369" y="383"/>
                    <a:pt x="1337" y="351"/>
                    <a:pt x="1305" y="319"/>
                  </a:cubicBezTo>
                  <a:cubicBezTo>
                    <a:pt x="1274" y="256"/>
                    <a:pt x="1178" y="224"/>
                    <a:pt x="1146" y="192"/>
                  </a:cubicBezTo>
                  <a:cubicBezTo>
                    <a:pt x="1114" y="160"/>
                    <a:pt x="1051" y="96"/>
                    <a:pt x="987" y="65"/>
                  </a:cubicBezTo>
                  <a:cubicBezTo>
                    <a:pt x="892" y="33"/>
                    <a:pt x="860" y="1"/>
                    <a:pt x="7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8" name="Google Shape;4358;p87"/>
            <p:cNvSpPr/>
            <p:nvPr/>
          </p:nvSpPr>
          <p:spPr>
            <a:xfrm>
              <a:off x="5372733" y="290632"/>
              <a:ext cx="11906" cy="5410"/>
            </a:xfrm>
            <a:custGeom>
              <a:rect b="b" l="l" r="r" t="t"/>
              <a:pathLst>
                <a:path extrusionOk="0" h="319" w="702">
                  <a:moveTo>
                    <a:pt x="542" y="1"/>
                  </a:moveTo>
                  <a:lnTo>
                    <a:pt x="128" y="160"/>
                  </a:lnTo>
                  <a:lnTo>
                    <a:pt x="65" y="192"/>
                  </a:lnTo>
                  <a:lnTo>
                    <a:pt x="1" y="287"/>
                  </a:lnTo>
                  <a:lnTo>
                    <a:pt x="1" y="319"/>
                  </a:lnTo>
                  <a:lnTo>
                    <a:pt x="33" y="319"/>
                  </a:lnTo>
                  <a:cubicBezTo>
                    <a:pt x="65" y="319"/>
                    <a:pt x="65" y="287"/>
                    <a:pt x="128" y="287"/>
                  </a:cubicBezTo>
                  <a:cubicBezTo>
                    <a:pt x="160" y="287"/>
                    <a:pt x="160" y="223"/>
                    <a:pt x="192" y="223"/>
                  </a:cubicBezTo>
                  <a:lnTo>
                    <a:pt x="669" y="128"/>
                  </a:lnTo>
                  <a:cubicBezTo>
                    <a:pt x="701" y="96"/>
                    <a:pt x="701" y="32"/>
                    <a:pt x="638" y="32"/>
                  </a:cubicBezTo>
                  <a:cubicBezTo>
                    <a:pt x="638" y="1"/>
                    <a:pt x="606" y="1"/>
                    <a:pt x="54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9" name="Google Shape;4359;p87"/>
            <p:cNvSpPr/>
            <p:nvPr/>
          </p:nvSpPr>
          <p:spPr>
            <a:xfrm>
              <a:off x="5381383" y="300893"/>
              <a:ext cx="4325" cy="14060"/>
            </a:xfrm>
            <a:custGeom>
              <a:rect b="b" l="l" r="r" t="t"/>
              <a:pathLst>
                <a:path extrusionOk="0" h="829" w="255">
                  <a:moveTo>
                    <a:pt x="255" y="0"/>
                  </a:moveTo>
                  <a:cubicBezTo>
                    <a:pt x="255" y="64"/>
                    <a:pt x="255" y="191"/>
                    <a:pt x="191" y="287"/>
                  </a:cubicBezTo>
                  <a:cubicBezTo>
                    <a:pt x="159" y="351"/>
                    <a:pt x="159" y="478"/>
                    <a:pt x="128" y="542"/>
                  </a:cubicBezTo>
                  <a:cubicBezTo>
                    <a:pt x="96" y="669"/>
                    <a:pt x="32" y="765"/>
                    <a:pt x="0" y="828"/>
                  </a:cubicBezTo>
                  <a:lnTo>
                    <a:pt x="128" y="605"/>
                  </a:lnTo>
                  <a:cubicBezTo>
                    <a:pt x="159" y="510"/>
                    <a:pt x="159" y="382"/>
                    <a:pt x="191" y="319"/>
                  </a:cubicBezTo>
                  <a:cubicBezTo>
                    <a:pt x="255" y="223"/>
                    <a:pt x="255" y="128"/>
                    <a:pt x="255" y="32"/>
                  </a:cubicBezTo>
                  <a:lnTo>
                    <a:pt x="255"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0" name="Google Shape;4360;p87"/>
            <p:cNvSpPr/>
            <p:nvPr/>
          </p:nvSpPr>
          <p:spPr>
            <a:xfrm>
              <a:off x="5355467" y="269583"/>
              <a:ext cx="46436" cy="115006"/>
            </a:xfrm>
            <a:custGeom>
              <a:rect b="b" l="l" r="r" t="t"/>
              <a:pathLst>
                <a:path extrusionOk="0" h="6781" w="2738">
                  <a:moveTo>
                    <a:pt x="892" y="0"/>
                  </a:moveTo>
                  <a:cubicBezTo>
                    <a:pt x="605" y="446"/>
                    <a:pt x="414" y="923"/>
                    <a:pt x="255" y="1560"/>
                  </a:cubicBezTo>
                  <a:cubicBezTo>
                    <a:pt x="0" y="2515"/>
                    <a:pt x="860" y="5253"/>
                    <a:pt x="1369" y="6781"/>
                  </a:cubicBezTo>
                  <a:cubicBezTo>
                    <a:pt x="1496" y="6717"/>
                    <a:pt x="1560" y="6654"/>
                    <a:pt x="1656" y="6622"/>
                  </a:cubicBezTo>
                  <a:lnTo>
                    <a:pt x="1878" y="6494"/>
                  </a:lnTo>
                  <a:cubicBezTo>
                    <a:pt x="1974" y="6463"/>
                    <a:pt x="2006" y="6399"/>
                    <a:pt x="2101" y="6367"/>
                  </a:cubicBezTo>
                  <a:cubicBezTo>
                    <a:pt x="2197" y="6303"/>
                    <a:pt x="2356" y="6208"/>
                    <a:pt x="2451" y="6176"/>
                  </a:cubicBezTo>
                  <a:cubicBezTo>
                    <a:pt x="2515" y="6144"/>
                    <a:pt x="2547" y="6144"/>
                    <a:pt x="2611" y="6081"/>
                  </a:cubicBezTo>
                  <a:cubicBezTo>
                    <a:pt x="2642" y="6081"/>
                    <a:pt x="2642" y="6049"/>
                    <a:pt x="2674" y="6049"/>
                  </a:cubicBezTo>
                  <a:lnTo>
                    <a:pt x="2738" y="5635"/>
                  </a:lnTo>
                  <a:lnTo>
                    <a:pt x="2738" y="5635"/>
                  </a:lnTo>
                  <a:cubicBezTo>
                    <a:pt x="2714" y="5636"/>
                    <a:pt x="2691" y="5636"/>
                    <a:pt x="2668" y="5636"/>
                  </a:cubicBezTo>
                  <a:cubicBezTo>
                    <a:pt x="1085" y="5636"/>
                    <a:pt x="1178" y="3501"/>
                    <a:pt x="1146" y="3438"/>
                  </a:cubicBezTo>
                  <a:cubicBezTo>
                    <a:pt x="1146" y="3311"/>
                    <a:pt x="1083" y="3152"/>
                    <a:pt x="1083" y="3024"/>
                  </a:cubicBezTo>
                  <a:lnTo>
                    <a:pt x="1083" y="2802"/>
                  </a:lnTo>
                  <a:cubicBezTo>
                    <a:pt x="1083" y="2515"/>
                    <a:pt x="1083" y="2165"/>
                    <a:pt x="1146" y="1783"/>
                  </a:cubicBezTo>
                  <a:cubicBezTo>
                    <a:pt x="1146" y="1719"/>
                    <a:pt x="1178" y="1592"/>
                    <a:pt x="1178" y="1464"/>
                  </a:cubicBezTo>
                  <a:cubicBezTo>
                    <a:pt x="1146" y="1464"/>
                    <a:pt x="1146" y="1464"/>
                    <a:pt x="1083" y="1528"/>
                  </a:cubicBezTo>
                  <a:lnTo>
                    <a:pt x="1051" y="1528"/>
                  </a:lnTo>
                  <a:lnTo>
                    <a:pt x="1051" y="1464"/>
                  </a:lnTo>
                  <a:cubicBezTo>
                    <a:pt x="1051" y="1433"/>
                    <a:pt x="1083" y="1433"/>
                    <a:pt x="1146" y="1401"/>
                  </a:cubicBezTo>
                  <a:cubicBezTo>
                    <a:pt x="1083" y="1305"/>
                    <a:pt x="1083" y="1210"/>
                    <a:pt x="1051" y="1114"/>
                  </a:cubicBezTo>
                  <a:cubicBezTo>
                    <a:pt x="1019" y="923"/>
                    <a:pt x="987" y="764"/>
                    <a:pt x="923" y="605"/>
                  </a:cubicBezTo>
                  <a:cubicBezTo>
                    <a:pt x="892" y="446"/>
                    <a:pt x="892" y="318"/>
                    <a:pt x="892" y="191"/>
                  </a:cubicBezTo>
                  <a:lnTo>
                    <a:pt x="892" y="0"/>
                  </a:lnTo>
                  <a:close/>
                </a:path>
              </a:pathLst>
            </a:custGeom>
            <a:solidFill>
              <a:srgbClr val="5D25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1" name="Google Shape;4361;p87"/>
            <p:cNvSpPr/>
            <p:nvPr/>
          </p:nvSpPr>
          <p:spPr>
            <a:xfrm>
              <a:off x="5348446" y="223688"/>
              <a:ext cx="78847" cy="177639"/>
            </a:xfrm>
            <a:custGeom>
              <a:rect b="b" l="l" r="r" t="t"/>
              <a:pathLst>
                <a:path extrusionOk="0" h="10474" w="4649">
                  <a:moveTo>
                    <a:pt x="4648" y="0"/>
                  </a:moveTo>
                  <a:lnTo>
                    <a:pt x="4648" y="0"/>
                  </a:lnTo>
                  <a:cubicBezTo>
                    <a:pt x="1656" y="541"/>
                    <a:pt x="191" y="3566"/>
                    <a:pt x="128" y="5253"/>
                  </a:cubicBezTo>
                  <a:cubicBezTo>
                    <a:pt x="0" y="6208"/>
                    <a:pt x="796" y="8787"/>
                    <a:pt x="1019" y="9964"/>
                  </a:cubicBezTo>
                  <a:cubicBezTo>
                    <a:pt x="1051" y="10187"/>
                    <a:pt x="1115" y="10315"/>
                    <a:pt x="1115" y="10315"/>
                  </a:cubicBezTo>
                  <a:lnTo>
                    <a:pt x="2197" y="10474"/>
                  </a:lnTo>
                  <a:cubicBezTo>
                    <a:pt x="2197" y="10474"/>
                    <a:pt x="2038" y="10092"/>
                    <a:pt x="1815" y="9487"/>
                  </a:cubicBezTo>
                  <a:cubicBezTo>
                    <a:pt x="1306" y="7959"/>
                    <a:pt x="478" y="5221"/>
                    <a:pt x="701" y="4266"/>
                  </a:cubicBezTo>
                  <a:cubicBezTo>
                    <a:pt x="860" y="3629"/>
                    <a:pt x="1083" y="3152"/>
                    <a:pt x="1337" y="2706"/>
                  </a:cubicBezTo>
                  <a:cubicBezTo>
                    <a:pt x="1497" y="2483"/>
                    <a:pt x="1719" y="2229"/>
                    <a:pt x="1942" y="2006"/>
                  </a:cubicBezTo>
                  <a:cubicBezTo>
                    <a:pt x="2038" y="1878"/>
                    <a:pt x="2133" y="1783"/>
                    <a:pt x="2261" y="1687"/>
                  </a:cubicBezTo>
                  <a:lnTo>
                    <a:pt x="2292" y="1656"/>
                  </a:lnTo>
                  <a:cubicBezTo>
                    <a:pt x="2706" y="1273"/>
                    <a:pt x="3216" y="955"/>
                    <a:pt x="3852" y="541"/>
                  </a:cubicBezTo>
                  <a:cubicBezTo>
                    <a:pt x="4107" y="382"/>
                    <a:pt x="4362" y="223"/>
                    <a:pt x="4648" y="0"/>
                  </a:cubicBez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2" name="Google Shape;4362;p87"/>
            <p:cNvSpPr/>
            <p:nvPr/>
          </p:nvSpPr>
          <p:spPr>
            <a:xfrm>
              <a:off x="5380297" y="223145"/>
              <a:ext cx="106373" cy="178182"/>
            </a:xfrm>
            <a:custGeom>
              <a:rect b="b" l="l" r="r" t="t"/>
              <a:pathLst>
                <a:path extrusionOk="0" h="10506" w="6272">
                  <a:moveTo>
                    <a:pt x="2738" y="0"/>
                  </a:moveTo>
                  <a:cubicBezTo>
                    <a:pt x="2738" y="0"/>
                    <a:pt x="1210" y="510"/>
                    <a:pt x="1" y="2006"/>
                  </a:cubicBezTo>
                  <a:cubicBezTo>
                    <a:pt x="1" y="2006"/>
                    <a:pt x="2006" y="2388"/>
                    <a:pt x="2929" y="3693"/>
                  </a:cubicBezTo>
                  <a:cubicBezTo>
                    <a:pt x="3184" y="4553"/>
                    <a:pt x="3120" y="5508"/>
                    <a:pt x="2961" y="6463"/>
                  </a:cubicBezTo>
                  <a:cubicBezTo>
                    <a:pt x="2613" y="8554"/>
                    <a:pt x="1602" y="10487"/>
                    <a:pt x="1530" y="10506"/>
                  </a:cubicBezTo>
                  <a:lnTo>
                    <a:pt x="1530" y="10506"/>
                  </a:lnTo>
                  <a:lnTo>
                    <a:pt x="6272" y="9869"/>
                  </a:lnTo>
                  <a:cubicBezTo>
                    <a:pt x="6272" y="9869"/>
                    <a:pt x="5285" y="7099"/>
                    <a:pt x="5572" y="5380"/>
                  </a:cubicBezTo>
                  <a:cubicBezTo>
                    <a:pt x="5922" y="3375"/>
                    <a:pt x="5826" y="796"/>
                    <a:pt x="2738" y="0"/>
                  </a:cubicBezTo>
                  <a:close/>
                  <a:moveTo>
                    <a:pt x="1530" y="10506"/>
                  </a:moveTo>
                  <a:lnTo>
                    <a:pt x="1529" y="10506"/>
                  </a:lnTo>
                  <a:cubicBezTo>
                    <a:pt x="1529" y="10506"/>
                    <a:pt x="1529" y="10506"/>
                    <a:pt x="1530" y="10506"/>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3" name="Google Shape;4363;p87"/>
            <p:cNvSpPr/>
            <p:nvPr/>
          </p:nvSpPr>
          <p:spPr>
            <a:xfrm>
              <a:off x="5302008" y="417530"/>
              <a:ext cx="230554" cy="240086"/>
            </a:xfrm>
            <a:custGeom>
              <a:rect b="b" l="l" r="r" t="t"/>
              <a:pathLst>
                <a:path extrusionOk="0" h="14156" w="13594">
                  <a:moveTo>
                    <a:pt x="7222" y="1"/>
                  </a:moveTo>
                  <a:cubicBezTo>
                    <a:pt x="4163" y="1"/>
                    <a:pt x="1497" y="573"/>
                    <a:pt x="1497" y="573"/>
                  </a:cubicBezTo>
                  <a:cubicBezTo>
                    <a:pt x="1497" y="573"/>
                    <a:pt x="0" y="6494"/>
                    <a:pt x="1911" y="12925"/>
                  </a:cubicBezTo>
                  <a:cubicBezTo>
                    <a:pt x="2823" y="13848"/>
                    <a:pt x="4231" y="14156"/>
                    <a:pt x="5702" y="14156"/>
                  </a:cubicBezTo>
                  <a:cubicBezTo>
                    <a:pt x="8645" y="14156"/>
                    <a:pt x="11843" y="12925"/>
                    <a:pt x="11843" y="12925"/>
                  </a:cubicBezTo>
                  <a:cubicBezTo>
                    <a:pt x="11843" y="12925"/>
                    <a:pt x="13594" y="5539"/>
                    <a:pt x="12798" y="923"/>
                  </a:cubicBezTo>
                  <a:cubicBezTo>
                    <a:pt x="11146" y="218"/>
                    <a:pt x="9109" y="1"/>
                    <a:pt x="7222"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4" name="Google Shape;4364;p87"/>
            <p:cNvSpPr/>
            <p:nvPr/>
          </p:nvSpPr>
          <p:spPr>
            <a:xfrm>
              <a:off x="5324684" y="385662"/>
              <a:ext cx="194396" cy="98283"/>
            </a:xfrm>
            <a:custGeom>
              <a:rect b="b" l="l" r="r" t="t"/>
              <a:pathLst>
                <a:path extrusionOk="0" h="5795" w="11462">
                  <a:moveTo>
                    <a:pt x="2261" y="1"/>
                  </a:moveTo>
                  <a:cubicBezTo>
                    <a:pt x="2261" y="1"/>
                    <a:pt x="956" y="128"/>
                    <a:pt x="669" y="510"/>
                  </a:cubicBezTo>
                  <a:lnTo>
                    <a:pt x="414" y="924"/>
                  </a:lnTo>
                  <a:cubicBezTo>
                    <a:pt x="414" y="924"/>
                    <a:pt x="319" y="987"/>
                    <a:pt x="255" y="1115"/>
                  </a:cubicBezTo>
                  <a:cubicBezTo>
                    <a:pt x="128" y="1274"/>
                    <a:pt x="32" y="1465"/>
                    <a:pt x="1" y="1783"/>
                  </a:cubicBezTo>
                  <a:cubicBezTo>
                    <a:pt x="1" y="1942"/>
                    <a:pt x="32" y="2197"/>
                    <a:pt x="192" y="2484"/>
                  </a:cubicBezTo>
                  <a:cubicBezTo>
                    <a:pt x="351" y="2738"/>
                    <a:pt x="574" y="3025"/>
                    <a:pt x="892" y="3343"/>
                  </a:cubicBezTo>
                  <a:cubicBezTo>
                    <a:pt x="924" y="3343"/>
                    <a:pt x="956" y="3407"/>
                    <a:pt x="987" y="3439"/>
                  </a:cubicBezTo>
                  <a:cubicBezTo>
                    <a:pt x="1529" y="3948"/>
                    <a:pt x="2261" y="4521"/>
                    <a:pt x="3439" y="5030"/>
                  </a:cubicBezTo>
                  <a:cubicBezTo>
                    <a:pt x="3980" y="5253"/>
                    <a:pt x="4648" y="5540"/>
                    <a:pt x="5412" y="5794"/>
                  </a:cubicBezTo>
                  <a:cubicBezTo>
                    <a:pt x="6527" y="5030"/>
                    <a:pt x="7641" y="3948"/>
                    <a:pt x="8723" y="3280"/>
                  </a:cubicBezTo>
                  <a:cubicBezTo>
                    <a:pt x="9390" y="2871"/>
                    <a:pt x="10027" y="2593"/>
                    <a:pt x="10626" y="2593"/>
                  </a:cubicBezTo>
                  <a:cubicBezTo>
                    <a:pt x="10914" y="2593"/>
                    <a:pt x="11192" y="2657"/>
                    <a:pt x="11461" y="2802"/>
                  </a:cubicBezTo>
                  <a:cubicBezTo>
                    <a:pt x="11429" y="2547"/>
                    <a:pt x="11429" y="2229"/>
                    <a:pt x="11334" y="1879"/>
                  </a:cubicBezTo>
                  <a:cubicBezTo>
                    <a:pt x="11302" y="1751"/>
                    <a:pt x="11270" y="1688"/>
                    <a:pt x="11238" y="1592"/>
                  </a:cubicBezTo>
                  <a:cubicBezTo>
                    <a:pt x="11015" y="1147"/>
                    <a:pt x="10665" y="765"/>
                    <a:pt x="10029" y="478"/>
                  </a:cubicBezTo>
                  <a:cubicBezTo>
                    <a:pt x="9742" y="351"/>
                    <a:pt x="9424" y="287"/>
                    <a:pt x="9042" y="255"/>
                  </a:cubicBezTo>
                  <a:cubicBezTo>
                    <a:pt x="8816" y="232"/>
                    <a:pt x="8596" y="222"/>
                    <a:pt x="8379" y="222"/>
                  </a:cubicBezTo>
                  <a:cubicBezTo>
                    <a:pt x="7254" y="222"/>
                    <a:pt x="6222" y="485"/>
                    <a:pt x="4996" y="485"/>
                  </a:cubicBezTo>
                  <a:cubicBezTo>
                    <a:pt x="4195" y="485"/>
                    <a:pt x="3310" y="373"/>
                    <a:pt x="2261"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5" name="Google Shape;4365;p87"/>
            <p:cNvSpPr/>
            <p:nvPr/>
          </p:nvSpPr>
          <p:spPr>
            <a:xfrm>
              <a:off x="5362472" y="368141"/>
              <a:ext cx="131762" cy="25644"/>
            </a:xfrm>
            <a:custGeom>
              <a:rect b="b" l="l" r="r" t="t"/>
              <a:pathLst>
                <a:path extrusionOk="0" h="1512" w="7769">
                  <a:moveTo>
                    <a:pt x="3558" y="0"/>
                  </a:moveTo>
                  <a:cubicBezTo>
                    <a:pt x="1829" y="0"/>
                    <a:pt x="632" y="645"/>
                    <a:pt x="192" y="938"/>
                  </a:cubicBezTo>
                  <a:cubicBezTo>
                    <a:pt x="96" y="1002"/>
                    <a:pt x="1" y="1034"/>
                    <a:pt x="1" y="1034"/>
                  </a:cubicBezTo>
                  <a:cubicBezTo>
                    <a:pt x="1082" y="1401"/>
                    <a:pt x="1988" y="1512"/>
                    <a:pt x="2805" y="1512"/>
                  </a:cubicBezTo>
                  <a:cubicBezTo>
                    <a:pt x="4035" y="1512"/>
                    <a:pt x="5063" y="1262"/>
                    <a:pt x="6180" y="1262"/>
                  </a:cubicBezTo>
                  <a:cubicBezTo>
                    <a:pt x="6377" y="1262"/>
                    <a:pt x="6577" y="1270"/>
                    <a:pt x="6782" y="1288"/>
                  </a:cubicBezTo>
                  <a:cubicBezTo>
                    <a:pt x="7164" y="1320"/>
                    <a:pt x="7482" y="1416"/>
                    <a:pt x="7769" y="1511"/>
                  </a:cubicBezTo>
                  <a:cubicBezTo>
                    <a:pt x="7769" y="1479"/>
                    <a:pt x="7737" y="1416"/>
                    <a:pt x="7641" y="1288"/>
                  </a:cubicBezTo>
                  <a:cubicBezTo>
                    <a:pt x="7291" y="811"/>
                    <a:pt x="6145" y="142"/>
                    <a:pt x="4012" y="15"/>
                  </a:cubicBezTo>
                  <a:cubicBezTo>
                    <a:pt x="3857" y="5"/>
                    <a:pt x="3705" y="0"/>
                    <a:pt x="355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6" name="Google Shape;4366;p87"/>
            <p:cNvSpPr/>
            <p:nvPr/>
          </p:nvSpPr>
          <p:spPr>
            <a:xfrm>
              <a:off x="5324684" y="404556"/>
              <a:ext cx="194396" cy="79390"/>
            </a:xfrm>
            <a:custGeom>
              <a:rect b="b" l="l" r="r" t="t"/>
              <a:pathLst>
                <a:path extrusionOk="0" h="4681" w="11462">
                  <a:moveTo>
                    <a:pt x="255" y="1"/>
                  </a:moveTo>
                  <a:cubicBezTo>
                    <a:pt x="128" y="160"/>
                    <a:pt x="32" y="351"/>
                    <a:pt x="1" y="669"/>
                  </a:cubicBezTo>
                  <a:cubicBezTo>
                    <a:pt x="1" y="828"/>
                    <a:pt x="32" y="1083"/>
                    <a:pt x="192" y="1370"/>
                  </a:cubicBezTo>
                  <a:cubicBezTo>
                    <a:pt x="351" y="1624"/>
                    <a:pt x="574" y="1911"/>
                    <a:pt x="892" y="2229"/>
                  </a:cubicBezTo>
                  <a:cubicBezTo>
                    <a:pt x="924" y="2229"/>
                    <a:pt x="956" y="2293"/>
                    <a:pt x="987" y="2325"/>
                  </a:cubicBezTo>
                  <a:cubicBezTo>
                    <a:pt x="1529" y="2834"/>
                    <a:pt x="2261" y="3407"/>
                    <a:pt x="3439" y="3916"/>
                  </a:cubicBezTo>
                  <a:cubicBezTo>
                    <a:pt x="3980" y="4139"/>
                    <a:pt x="4648" y="4426"/>
                    <a:pt x="5412" y="4680"/>
                  </a:cubicBezTo>
                  <a:cubicBezTo>
                    <a:pt x="6527" y="3916"/>
                    <a:pt x="7641" y="2834"/>
                    <a:pt x="8723" y="2166"/>
                  </a:cubicBezTo>
                  <a:cubicBezTo>
                    <a:pt x="9390" y="1757"/>
                    <a:pt x="10027" y="1479"/>
                    <a:pt x="10626" y="1479"/>
                  </a:cubicBezTo>
                  <a:cubicBezTo>
                    <a:pt x="10914" y="1479"/>
                    <a:pt x="11192" y="1543"/>
                    <a:pt x="11461" y="1688"/>
                  </a:cubicBezTo>
                  <a:cubicBezTo>
                    <a:pt x="11429" y="1433"/>
                    <a:pt x="11429" y="1115"/>
                    <a:pt x="11302" y="797"/>
                  </a:cubicBezTo>
                  <a:cubicBezTo>
                    <a:pt x="9201" y="828"/>
                    <a:pt x="7291" y="1688"/>
                    <a:pt x="5412" y="4330"/>
                  </a:cubicBezTo>
                  <a:cubicBezTo>
                    <a:pt x="2006" y="2739"/>
                    <a:pt x="605" y="606"/>
                    <a:pt x="255"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7" name="Google Shape;4367;p87"/>
            <p:cNvSpPr/>
            <p:nvPr/>
          </p:nvSpPr>
          <p:spPr>
            <a:xfrm>
              <a:off x="5284182" y="632031"/>
              <a:ext cx="301837" cy="581898"/>
            </a:xfrm>
            <a:custGeom>
              <a:rect b="b" l="l" r="r" t="t"/>
              <a:pathLst>
                <a:path extrusionOk="0" h="34310" w="17797">
                  <a:moveTo>
                    <a:pt x="8561" y="1"/>
                  </a:moveTo>
                  <a:cubicBezTo>
                    <a:pt x="8139" y="1"/>
                    <a:pt x="7724" y="9"/>
                    <a:pt x="7323" y="23"/>
                  </a:cubicBezTo>
                  <a:cubicBezTo>
                    <a:pt x="4904" y="55"/>
                    <a:pt x="2962" y="341"/>
                    <a:pt x="2962" y="341"/>
                  </a:cubicBezTo>
                  <a:cubicBezTo>
                    <a:pt x="2962" y="341"/>
                    <a:pt x="2962" y="373"/>
                    <a:pt x="2898" y="532"/>
                  </a:cubicBezTo>
                  <a:cubicBezTo>
                    <a:pt x="2548" y="2347"/>
                    <a:pt x="1" y="17723"/>
                    <a:pt x="2102" y="34309"/>
                  </a:cubicBezTo>
                  <a:cubicBezTo>
                    <a:pt x="4168" y="34283"/>
                    <a:pt x="5804" y="33935"/>
                    <a:pt x="7223" y="33935"/>
                  </a:cubicBezTo>
                  <a:cubicBezTo>
                    <a:pt x="7531" y="33935"/>
                    <a:pt x="7829" y="33951"/>
                    <a:pt x="8119" y="33991"/>
                  </a:cubicBezTo>
                  <a:cubicBezTo>
                    <a:pt x="9239" y="34144"/>
                    <a:pt x="10158" y="34225"/>
                    <a:pt x="11041" y="34225"/>
                  </a:cubicBezTo>
                  <a:cubicBezTo>
                    <a:pt x="12918" y="34225"/>
                    <a:pt x="14636" y="33858"/>
                    <a:pt x="17797" y="33036"/>
                  </a:cubicBezTo>
                  <a:cubicBezTo>
                    <a:pt x="17064" y="19028"/>
                    <a:pt x="16109" y="8491"/>
                    <a:pt x="13181" y="1010"/>
                  </a:cubicBezTo>
                  <a:cubicBezTo>
                    <a:pt x="13085" y="819"/>
                    <a:pt x="12990" y="564"/>
                    <a:pt x="12894" y="341"/>
                  </a:cubicBezTo>
                  <a:cubicBezTo>
                    <a:pt x="11561" y="95"/>
                    <a:pt x="10018" y="1"/>
                    <a:pt x="856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8" name="Google Shape;4368;p87"/>
            <p:cNvSpPr/>
            <p:nvPr/>
          </p:nvSpPr>
          <p:spPr>
            <a:xfrm>
              <a:off x="5362472" y="384050"/>
              <a:ext cx="131762" cy="9735"/>
            </a:xfrm>
            <a:custGeom>
              <a:rect b="b" l="l" r="r" t="t"/>
              <a:pathLst>
                <a:path extrusionOk="0" h="574" w="7769">
                  <a:moveTo>
                    <a:pt x="192" y="0"/>
                  </a:moveTo>
                  <a:cubicBezTo>
                    <a:pt x="96" y="64"/>
                    <a:pt x="1" y="96"/>
                    <a:pt x="1" y="96"/>
                  </a:cubicBezTo>
                  <a:cubicBezTo>
                    <a:pt x="1082" y="463"/>
                    <a:pt x="1988" y="574"/>
                    <a:pt x="2805" y="574"/>
                  </a:cubicBezTo>
                  <a:cubicBezTo>
                    <a:pt x="4035" y="574"/>
                    <a:pt x="5063" y="324"/>
                    <a:pt x="6180" y="324"/>
                  </a:cubicBezTo>
                  <a:cubicBezTo>
                    <a:pt x="6377" y="324"/>
                    <a:pt x="6577" y="332"/>
                    <a:pt x="6782" y="350"/>
                  </a:cubicBezTo>
                  <a:cubicBezTo>
                    <a:pt x="7164" y="382"/>
                    <a:pt x="7482" y="478"/>
                    <a:pt x="7769" y="573"/>
                  </a:cubicBezTo>
                  <a:cubicBezTo>
                    <a:pt x="7769" y="541"/>
                    <a:pt x="7737" y="478"/>
                    <a:pt x="7641" y="382"/>
                  </a:cubicBezTo>
                  <a:cubicBezTo>
                    <a:pt x="7419" y="255"/>
                    <a:pt x="7100" y="223"/>
                    <a:pt x="6782" y="191"/>
                  </a:cubicBezTo>
                  <a:cubicBezTo>
                    <a:pt x="6571" y="172"/>
                    <a:pt x="6364" y="163"/>
                    <a:pt x="6160" y="163"/>
                  </a:cubicBezTo>
                  <a:cubicBezTo>
                    <a:pt x="5056" y="163"/>
                    <a:pt x="4027" y="404"/>
                    <a:pt x="2802" y="404"/>
                  </a:cubicBezTo>
                  <a:cubicBezTo>
                    <a:pt x="2032" y="404"/>
                    <a:pt x="1185" y="309"/>
                    <a:pt x="192"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9" name="Google Shape;4369;p87"/>
            <p:cNvSpPr/>
            <p:nvPr/>
          </p:nvSpPr>
          <p:spPr>
            <a:xfrm>
              <a:off x="5372207" y="631166"/>
              <a:ext cx="215969" cy="594804"/>
            </a:xfrm>
            <a:custGeom>
              <a:rect b="b" l="l" r="r" t="t"/>
              <a:pathLst>
                <a:path extrusionOk="0" h="35071" w="12734">
                  <a:moveTo>
                    <a:pt x="3165" y="1"/>
                  </a:moveTo>
                  <a:cubicBezTo>
                    <a:pt x="2814" y="1"/>
                    <a:pt x="2468" y="4"/>
                    <a:pt x="2133" y="10"/>
                  </a:cubicBezTo>
                  <a:cubicBezTo>
                    <a:pt x="2133" y="10"/>
                    <a:pt x="2101" y="297"/>
                    <a:pt x="2069" y="743"/>
                  </a:cubicBezTo>
                  <a:cubicBezTo>
                    <a:pt x="1687" y="4435"/>
                    <a:pt x="0" y="23250"/>
                    <a:pt x="2929" y="34042"/>
                  </a:cubicBezTo>
                  <a:cubicBezTo>
                    <a:pt x="4944" y="34782"/>
                    <a:pt x="6893" y="35071"/>
                    <a:pt x="8476" y="35071"/>
                  </a:cubicBezTo>
                  <a:cubicBezTo>
                    <a:pt x="9342" y="35071"/>
                    <a:pt x="10099" y="34984"/>
                    <a:pt x="10697" y="34838"/>
                  </a:cubicBezTo>
                  <a:cubicBezTo>
                    <a:pt x="11174" y="34710"/>
                    <a:pt x="11556" y="34551"/>
                    <a:pt x="11811" y="34360"/>
                  </a:cubicBezTo>
                  <a:cubicBezTo>
                    <a:pt x="11620" y="28439"/>
                    <a:pt x="12734" y="9529"/>
                    <a:pt x="8118" y="1029"/>
                  </a:cubicBezTo>
                  <a:cubicBezTo>
                    <a:pt x="8118" y="965"/>
                    <a:pt x="8054" y="902"/>
                    <a:pt x="8022" y="870"/>
                  </a:cubicBezTo>
                  <a:cubicBezTo>
                    <a:pt x="7991" y="774"/>
                    <a:pt x="7895" y="647"/>
                    <a:pt x="7863" y="583"/>
                  </a:cubicBezTo>
                  <a:cubicBezTo>
                    <a:pt x="7800" y="488"/>
                    <a:pt x="7736" y="424"/>
                    <a:pt x="7704" y="329"/>
                  </a:cubicBezTo>
                  <a:cubicBezTo>
                    <a:pt x="6308" y="70"/>
                    <a:pt x="4682" y="1"/>
                    <a:pt x="3165"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0" name="Google Shape;4370;p87"/>
            <p:cNvSpPr/>
            <p:nvPr/>
          </p:nvSpPr>
          <p:spPr>
            <a:xfrm>
              <a:off x="5264745" y="426163"/>
              <a:ext cx="164699" cy="615411"/>
            </a:xfrm>
            <a:custGeom>
              <a:rect b="b" l="l" r="r" t="t"/>
              <a:pathLst>
                <a:path extrusionOk="0" h="36286" w="9711">
                  <a:moveTo>
                    <a:pt x="3726" y="0"/>
                  </a:moveTo>
                  <a:cubicBezTo>
                    <a:pt x="3535" y="319"/>
                    <a:pt x="3375" y="669"/>
                    <a:pt x="3184" y="1083"/>
                  </a:cubicBezTo>
                  <a:cubicBezTo>
                    <a:pt x="1815" y="4075"/>
                    <a:pt x="1020" y="9646"/>
                    <a:pt x="606" y="15440"/>
                  </a:cubicBezTo>
                  <a:cubicBezTo>
                    <a:pt x="542" y="16077"/>
                    <a:pt x="510" y="16682"/>
                    <a:pt x="478" y="17286"/>
                  </a:cubicBezTo>
                  <a:cubicBezTo>
                    <a:pt x="65" y="23335"/>
                    <a:pt x="1" y="29384"/>
                    <a:pt x="1" y="32790"/>
                  </a:cubicBezTo>
                  <a:cubicBezTo>
                    <a:pt x="33" y="34573"/>
                    <a:pt x="33" y="35655"/>
                    <a:pt x="33" y="35655"/>
                  </a:cubicBezTo>
                  <a:cubicBezTo>
                    <a:pt x="33" y="35655"/>
                    <a:pt x="701" y="36005"/>
                    <a:pt x="1784" y="36165"/>
                  </a:cubicBezTo>
                  <a:cubicBezTo>
                    <a:pt x="2181" y="36237"/>
                    <a:pt x="2637" y="36286"/>
                    <a:pt x="3137" y="36286"/>
                  </a:cubicBezTo>
                  <a:cubicBezTo>
                    <a:pt x="4402" y="36286"/>
                    <a:pt x="5949" y="35972"/>
                    <a:pt x="7546" y="34923"/>
                  </a:cubicBezTo>
                  <a:cubicBezTo>
                    <a:pt x="8278" y="34445"/>
                    <a:pt x="8978" y="33841"/>
                    <a:pt x="9711" y="33045"/>
                  </a:cubicBezTo>
                  <a:cubicBezTo>
                    <a:pt x="7609" y="29193"/>
                    <a:pt x="6368" y="21871"/>
                    <a:pt x="5731" y="15408"/>
                  </a:cubicBezTo>
                  <a:cubicBezTo>
                    <a:pt x="5604" y="14549"/>
                    <a:pt x="5540" y="13689"/>
                    <a:pt x="5445" y="12893"/>
                  </a:cubicBezTo>
                  <a:cubicBezTo>
                    <a:pt x="5413" y="12670"/>
                    <a:pt x="5413" y="12479"/>
                    <a:pt x="5381" y="12225"/>
                  </a:cubicBezTo>
                  <a:cubicBezTo>
                    <a:pt x="5317" y="11843"/>
                    <a:pt x="5285" y="11461"/>
                    <a:pt x="5254" y="11079"/>
                  </a:cubicBezTo>
                  <a:cubicBezTo>
                    <a:pt x="5222" y="10824"/>
                    <a:pt x="5222" y="10633"/>
                    <a:pt x="5158" y="10378"/>
                  </a:cubicBezTo>
                  <a:cubicBezTo>
                    <a:pt x="4744" y="5571"/>
                    <a:pt x="4585" y="2388"/>
                    <a:pt x="4521" y="955"/>
                  </a:cubicBezTo>
                  <a:cubicBezTo>
                    <a:pt x="4490" y="955"/>
                    <a:pt x="4458" y="923"/>
                    <a:pt x="4426" y="892"/>
                  </a:cubicBezTo>
                  <a:cubicBezTo>
                    <a:pt x="4108" y="573"/>
                    <a:pt x="3853" y="255"/>
                    <a:pt x="3726"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1" name="Google Shape;4371;p87"/>
            <p:cNvSpPr/>
            <p:nvPr/>
          </p:nvSpPr>
          <p:spPr>
            <a:xfrm>
              <a:off x="5294443" y="1019003"/>
              <a:ext cx="135002" cy="101658"/>
            </a:xfrm>
            <a:custGeom>
              <a:rect b="b" l="l" r="r" t="t"/>
              <a:pathLst>
                <a:path extrusionOk="0" h="5994" w="7960">
                  <a:moveTo>
                    <a:pt x="5763" y="1"/>
                  </a:moveTo>
                  <a:cubicBezTo>
                    <a:pt x="4115" y="1060"/>
                    <a:pt x="2537" y="1371"/>
                    <a:pt x="1247" y="1371"/>
                  </a:cubicBezTo>
                  <a:cubicBezTo>
                    <a:pt x="793" y="1371"/>
                    <a:pt x="374" y="1332"/>
                    <a:pt x="1" y="1274"/>
                  </a:cubicBezTo>
                  <a:lnTo>
                    <a:pt x="1" y="1274"/>
                  </a:lnTo>
                  <a:cubicBezTo>
                    <a:pt x="128" y="3057"/>
                    <a:pt x="319" y="4808"/>
                    <a:pt x="542" y="5795"/>
                  </a:cubicBezTo>
                  <a:cubicBezTo>
                    <a:pt x="1050" y="5936"/>
                    <a:pt x="1611" y="5994"/>
                    <a:pt x="2190" y="5994"/>
                  </a:cubicBezTo>
                  <a:cubicBezTo>
                    <a:pt x="4878" y="5994"/>
                    <a:pt x="7960" y="4744"/>
                    <a:pt x="7960" y="4744"/>
                  </a:cubicBezTo>
                  <a:cubicBezTo>
                    <a:pt x="7960" y="4744"/>
                    <a:pt x="6654" y="2357"/>
                    <a:pt x="5763"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2" name="Google Shape;4372;p87"/>
            <p:cNvSpPr/>
            <p:nvPr/>
          </p:nvSpPr>
          <p:spPr>
            <a:xfrm>
              <a:off x="5354382" y="631166"/>
              <a:ext cx="155506" cy="17995"/>
            </a:xfrm>
            <a:custGeom>
              <a:rect b="b" l="l" r="r" t="t"/>
              <a:pathLst>
                <a:path extrusionOk="0" h="1061" w="9169">
                  <a:moveTo>
                    <a:pt x="4216" y="1"/>
                  </a:moveTo>
                  <a:cubicBezTo>
                    <a:pt x="3865" y="1"/>
                    <a:pt x="3519" y="4"/>
                    <a:pt x="3184" y="10"/>
                  </a:cubicBezTo>
                  <a:cubicBezTo>
                    <a:pt x="1911" y="74"/>
                    <a:pt x="796" y="138"/>
                    <a:pt x="0" y="233"/>
                  </a:cubicBezTo>
                  <a:cubicBezTo>
                    <a:pt x="32" y="424"/>
                    <a:pt x="32" y="647"/>
                    <a:pt x="64" y="902"/>
                  </a:cubicBezTo>
                  <a:cubicBezTo>
                    <a:pt x="765" y="806"/>
                    <a:pt x="1815" y="743"/>
                    <a:pt x="3088" y="711"/>
                  </a:cubicBezTo>
                  <a:lnTo>
                    <a:pt x="3789" y="711"/>
                  </a:lnTo>
                  <a:cubicBezTo>
                    <a:pt x="4100" y="693"/>
                    <a:pt x="4424" y="685"/>
                    <a:pt x="4755" y="685"/>
                  </a:cubicBezTo>
                  <a:cubicBezTo>
                    <a:pt x="5612" y="685"/>
                    <a:pt x="6523" y="737"/>
                    <a:pt x="7418" y="806"/>
                  </a:cubicBezTo>
                  <a:cubicBezTo>
                    <a:pt x="7959" y="870"/>
                    <a:pt x="8532" y="934"/>
                    <a:pt x="9042" y="1029"/>
                  </a:cubicBezTo>
                  <a:cubicBezTo>
                    <a:pt x="9073" y="1061"/>
                    <a:pt x="9105" y="1061"/>
                    <a:pt x="9169" y="1061"/>
                  </a:cubicBezTo>
                  <a:cubicBezTo>
                    <a:pt x="9073" y="902"/>
                    <a:pt x="9010" y="774"/>
                    <a:pt x="8914" y="583"/>
                  </a:cubicBezTo>
                  <a:cubicBezTo>
                    <a:pt x="8819" y="488"/>
                    <a:pt x="8787" y="424"/>
                    <a:pt x="8755" y="329"/>
                  </a:cubicBezTo>
                  <a:cubicBezTo>
                    <a:pt x="7359" y="70"/>
                    <a:pt x="5733" y="1"/>
                    <a:pt x="4216"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3" name="Google Shape;4373;p87"/>
            <p:cNvSpPr/>
            <p:nvPr/>
          </p:nvSpPr>
          <p:spPr>
            <a:xfrm>
              <a:off x="5291204" y="368040"/>
              <a:ext cx="186831" cy="877731"/>
            </a:xfrm>
            <a:custGeom>
              <a:rect b="b" l="l" r="r" t="t"/>
              <a:pathLst>
                <a:path extrusionOk="0" h="51753" w="11016">
                  <a:moveTo>
                    <a:pt x="3037" y="1"/>
                  </a:moveTo>
                  <a:cubicBezTo>
                    <a:pt x="2928" y="1"/>
                    <a:pt x="2818" y="7"/>
                    <a:pt x="2707" y="21"/>
                  </a:cubicBezTo>
                  <a:cubicBezTo>
                    <a:pt x="1147" y="180"/>
                    <a:pt x="1" y="1613"/>
                    <a:pt x="160" y="3172"/>
                  </a:cubicBezTo>
                  <a:lnTo>
                    <a:pt x="383" y="5465"/>
                  </a:lnTo>
                  <a:cubicBezTo>
                    <a:pt x="410" y="5681"/>
                    <a:pt x="575" y="5829"/>
                    <a:pt x="742" y="5829"/>
                  </a:cubicBezTo>
                  <a:cubicBezTo>
                    <a:pt x="771" y="5829"/>
                    <a:pt x="800" y="5824"/>
                    <a:pt x="828" y="5815"/>
                  </a:cubicBezTo>
                  <a:cubicBezTo>
                    <a:pt x="1051" y="5783"/>
                    <a:pt x="1211" y="5592"/>
                    <a:pt x="1179" y="5401"/>
                  </a:cubicBezTo>
                  <a:lnTo>
                    <a:pt x="956" y="3077"/>
                  </a:lnTo>
                  <a:cubicBezTo>
                    <a:pt x="828" y="1931"/>
                    <a:pt x="1656" y="944"/>
                    <a:pt x="2770" y="817"/>
                  </a:cubicBezTo>
                  <a:cubicBezTo>
                    <a:pt x="2818" y="814"/>
                    <a:pt x="2866" y="813"/>
                    <a:pt x="2913" y="813"/>
                  </a:cubicBezTo>
                  <a:cubicBezTo>
                    <a:pt x="3433" y="813"/>
                    <a:pt x="3922" y="973"/>
                    <a:pt x="4330" y="1294"/>
                  </a:cubicBezTo>
                  <a:cubicBezTo>
                    <a:pt x="4808" y="1644"/>
                    <a:pt x="5094" y="2154"/>
                    <a:pt x="5126" y="2727"/>
                  </a:cubicBezTo>
                  <a:lnTo>
                    <a:pt x="6304" y="14315"/>
                  </a:lnTo>
                  <a:lnTo>
                    <a:pt x="6368" y="14506"/>
                  </a:lnTo>
                  <a:lnTo>
                    <a:pt x="6400" y="14951"/>
                  </a:lnTo>
                  <a:lnTo>
                    <a:pt x="6527" y="16257"/>
                  </a:lnTo>
                  <a:lnTo>
                    <a:pt x="10188" y="51402"/>
                  </a:lnTo>
                  <a:cubicBezTo>
                    <a:pt x="10220" y="51593"/>
                    <a:pt x="10379" y="51752"/>
                    <a:pt x="10570" y="51752"/>
                  </a:cubicBezTo>
                  <a:lnTo>
                    <a:pt x="10602" y="51752"/>
                  </a:lnTo>
                  <a:cubicBezTo>
                    <a:pt x="10856" y="51752"/>
                    <a:pt x="11016" y="51561"/>
                    <a:pt x="10984" y="51243"/>
                  </a:cubicBezTo>
                  <a:lnTo>
                    <a:pt x="7259" y="15620"/>
                  </a:lnTo>
                  <a:lnTo>
                    <a:pt x="7195" y="14729"/>
                  </a:lnTo>
                  <a:lnTo>
                    <a:pt x="5922" y="2599"/>
                  </a:lnTo>
                  <a:cubicBezTo>
                    <a:pt x="5827" y="1835"/>
                    <a:pt x="5445" y="1135"/>
                    <a:pt x="4840" y="658"/>
                  </a:cubicBezTo>
                  <a:cubicBezTo>
                    <a:pt x="4319" y="247"/>
                    <a:pt x="3705" y="1"/>
                    <a:pt x="3037" y="1"/>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4" name="Google Shape;4374;p87"/>
            <p:cNvSpPr/>
            <p:nvPr/>
          </p:nvSpPr>
          <p:spPr>
            <a:xfrm>
              <a:off x="5467220" y="431065"/>
              <a:ext cx="111241" cy="137105"/>
            </a:xfrm>
            <a:custGeom>
              <a:rect b="b" l="l" r="r" t="t"/>
              <a:pathLst>
                <a:path extrusionOk="0" h="8084" w="6559">
                  <a:moveTo>
                    <a:pt x="2273" y="1"/>
                  </a:moveTo>
                  <a:cubicBezTo>
                    <a:pt x="1660" y="1"/>
                    <a:pt x="1005" y="274"/>
                    <a:pt x="351" y="666"/>
                  </a:cubicBezTo>
                  <a:cubicBezTo>
                    <a:pt x="192" y="953"/>
                    <a:pt x="65" y="1271"/>
                    <a:pt x="33" y="1589"/>
                  </a:cubicBezTo>
                  <a:cubicBezTo>
                    <a:pt x="1" y="2067"/>
                    <a:pt x="33" y="2544"/>
                    <a:pt x="128" y="2990"/>
                  </a:cubicBezTo>
                  <a:cubicBezTo>
                    <a:pt x="160" y="3181"/>
                    <a:pt x="224" y="3436"/>
                    <a:pt x="319" y="3627"/>
                  </a:cubicBezTo>
                  <a:cubicBezTo>
                    <a:pt x="319" y="3691"/>
                    <a:pt x="351" y="3786"/>
                    <a:pt x="383" y="3850"/>
                  </a:cubicBezTo>
                  <a:cubicBezTo>
                    <a:pt x="447" y="3882"/>
                    <a:pt x="447" y="3945"/>
                    <a:pt x="478" y="3977"/>
                  </a:cubicBezTo>
                  <a:cubicBezTo>
                    <a:pt x="510" y="4104"/>
                    <a:pt x="606" y="4232"/>
                    <a:pt x="669" y="4327"/>
                  </a:cubicBezTo>
                  <a:lnTo>
                    <a:pt x="1020" y="4932"/>
                  </a:lnTo>
                  <a:lnTo>
                    <a:pt x="1402" y="5537"/>
                  </a:lnTo>
                  <a:lnTo>
                    <a:pt x="1975" y="6524"/>
                  </a:lnTo>
                  <a:lnTo>
                    <a:pt x="2771" y="7829"/>
                  </a:lnTo>
                  <a:lnTo>
                    <a:pt x="3025" y="7829"/>
                  </a:lnTo>
                  <a:lnTo>
                    <a:pt x="5413" y="7988"/>
                  </a:lnTo>
                  <a:lnTo>
                    <a:pt x="6559" y="8084"/>
                  </a:lnTo>
                  <a:cubicBezTo>
                    <a:pt x="6368" y="7638"/>
                    <a:pt x="6209" y="7192"/>
                    <a:pt x="6081" y="6938"/>
                  </a:cubicBezTo>
                  <a:cubicBezTo>
                    <a:pt x="5668" y="5983"/>
                    <a:pt x="5413" y="5219"/>
                    <a:pt x="5158" y="4550"/>
                  </a:cubicBezTo>
                  <a:cubicBezTo>
                    <a:pt x="5031" y="4136"/>
                    <a:pt x="4935" y="3786"/>
                    <a:pt x="4808" y="3468"/>
                  </a:cubicBezTo>
                  <a:cubicBezTo>
                    <a:pt x="4235" y="1876"/>
                    <a:pt x="3980" y="1112"/>
                    <a:pt x="3089" y="189"/>
                  </a:cubicBezTo>
                  <a:cubicBezTo>
                    <a:pt x="2828" y="58"/>
                    <a:pt x="2555" y="1"/>
                    <a:pt x="2273"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5" name="Google Shape;4375;p87"/>
            <p:cNvSpPr/>
            <p:nvPr/>
          </p:nvSpPr>
          <p:spPr>
            <a:xfrm>
              <a:off x="5439693" y="520108"/>
              <a:ext cx="13517" cy="86937"/>
            </a:xfrm>
            <a:custGeom>
              <a:rect b="b" l="l" r="r" t="t"/>
              <a:pathLst>
                <a:path extrusionOk="0" h="5126" w="797">
                  <a:moveTo>
                    <a:pt x="319" y="0"/>
                  </a:moveTo>
                  <a:cubicBezTo>
                    <a:pt x="255" y="0"/>
                    <a:pt x="223" y="32"/>
                    <a:pt x="191" y="64"/>
                  </a:cubicBezTo>
                  <a:cubicBezTo>
                    <a:pt x="96" y="160"/>
                    <a:pt x="64" y="351"/>
                    <a:pt x="32" y="637"/>
                  </a:cubicBezTo>
                  <a:cubicBezTo>
                    <a:pt x="0" y="828"/>
                    <a:pt x="0" y="1083"/>
                    <a:pt x="0" y="1369"/>
                  </a:cubicBezTo>
                  <a:cubicBezTo>
                    <a:pt x="0" y="1528"/>
                    <a:pt x="32" y="1656"/>
                    <a:pt x="32" y="1847"/>
                  </a:cubicBezTo>
                  <a:cubicBezTo>
                    <a:pt x="32" y="2070"/>
                    <a:pt x="64" y="2324"/>
                    <a:pt x="96" y="2579"/>
                  </a:cubicBezTo>
                  <a:cubicBezTo>
                    <a:pt x="319" y="3821"/>
                    <a:pt x="223" y="4585"/>
                    <a:pt x="255" y="4903"/>
                  </a:cubicBezTo>
                  <a:cubicBezTo>
                    <a:pt x="255" y="5062"/>
                    <a:pt x="319" y="5126"/>
                    <a:pt x="382" y="5126"/>
                  </a:cubicBezTo>
                  <a:cubicBezTo>
                    <a:pt x="637" y="5126"/>
                    <a:pt x="796" y="4298"/>
                    <a:pt x="796" y="2515"/>
                  </a:cubicBezTo>
                  <a:cubicBezTo>
                    <a:pt x="796" y="2356"/>
                    <a:pt x="796" y="2165"/>
                    <a:pt x="733" y="2038"/>
                  </a:cubicBezTo>
                  <a:lnTo>
                    <a:pt x="733" y="1815"/>
                  </a:lnTo>
                  <a:cubicBezTo>
                    <a:pt x="733" y="1433"/>
                    <a:pt x="701" y="1115"/>
                    <a:pt x="669" y="828"/>
                  </a:cubicBezTo>
                  <a:cubicBezTo>
                    <a:pt x="605" y="573"/>
                    <a:pt x="573" y="351"/>
                    <a:pt x="510" y="191"/>
                  </a:cubicBezTo>
                  <a:cubicBezTo>
                    <a:pt x="478" y="128"/>
                    <a:pt x="414" y="64"/>
                    <a:pt x="382" y="32"/>
                  </a:cubicBezTo>
                  <a:cubicBezTo>
                    <a:pt x="351" y="0"/>
                    <a:pt x="351" y="0"/>
                    <a:pt x="319"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6" name="Google Shape;4376;p87"/>
            <p:cNvSpPr/>
            <p:nvPr/>
          </p:nvSpPr>
          <p:spPr>
            <a:xfrm>
              <a:off x="5391101" y="506607"/>
              <a:ext cx="62108" cy="44825"/>
            </a:xfrm>
            <a:custGeom>
              <a:rect b="b" l="l" r="r" t="t"/>
              <a:pathLst>
                <a:path extrusionOk="0" h="2643" w="3662">
                  <a:moveTo>
                    <a:pt x="3661" y="2643"/>
                  </a:moveTo>
                  <a:lnTo>
                    <a:pt x="3088" y="2324"/>
                  </a:lnTo>
                  <a:lnTo>
                    <a:pt x="2865" y="2165"/>
                  </a:lnTo>
                  <a:lnTo>
                    <a:pt x="1783" y="1560"/>
                  </a:lnTo>
                  <a:lnTo>
                    <a:pt x="1019" y="1624"/>
                  </a:lnTo>
                  <a:lnTo>
                    <a:pt x="128" y="1720"/>
                  </a:lnTo>
                  <a:lnTo>
                    <a:pt x="96" y="1465"/>
                  </a:lnTo>
                  <a:lnTo>
                    <a:pt x="0" y="351"/>
                  </a:lnTo>
                  <a:lnTo>
                    <a:pt x="0" y="192"/>
                  </a:lnTo>
                  <a:cubicBezTo>
                    <a:pt x="701" y="1"/>
                    <a:pt x="1465" y="96"/>
                    <a:pt x="2101" y="446"/>
                  </a:cubicBezTo>
                  <a:lnTo>
                    <a:pt x="2292" y="574"/>
                  </a:lnTo>
                  <a:lnTo>
                    <a:pt x="2993" y="796"/>
                  </a:lnTo>
                  <a:lnTo>
                    <a:pt x="3088" y="828"/>
                  </a:lnTo>
                  <a:lnTo>
                    <a:pt x="3120" y="828"/>
                  </a:lnTo>
                  <a:lnTo>
                    <a:pt x="3438" y="956"/>
                  </a:lnTo>
                  <a:cubicBezTo>
                    <a:pt x="3534" y="1115"/>
                    <a:pt x="3566" y="1306"/>
                    <a:pt x="3598" y="1592"/>
                  </a:cubicBezTo>
                  <a:lnTo>
                    <a:pt x="3598" y="1720"/>
                  </a:lnTo>
                  <a:lnTo>
                    <a:pt x="3598" y="1815"/>
                  </a:lnTo>
                  <a:lnTo>
                    <a:pt x="3598" y="1879"/>
                  </a:lnTo>
                  <a:lnTo>
                    <a:pt x="3598" y="1974"/>
                  </a:lnTo>
                  <a:lnTo>
                    <a:pt x="3598" y="2070"/>
                  </a:lnTo>
                  <a:lnTo>
                    <a:pt x="3598" y="2229"/>
                  </a:lnTo>
                  <a:lnTo>
                    <a:pt x="3598" y="2293"/>
                  </a:lnTo>
                  <a:lnTo>
                    <a:pt x="3598" y="2356"/>
                  </a:lnTo>
                  <a:lnTo>
                    <a:pt x="3598" y="2515"/>
                  </a:lnTo>
                  <a:cubicBezTo>
                    <a:pt x="3661" y="2547"/>
                    <a:pt x="3661" y="2579"/>
                    <a:pt x="3661" y="264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7" name="Google Shape;4377;p87"/>
            <p:cNvSpPr/>
            <p:nvPr/>
          </p:nvSpPr>
          <p:spPr>
            <a:xfrm>
              <a:off x="5377601" y="509847"/>
              <a:ext cx="17299" cy="28086"/>
            </a:xfrm>
            <a:custGeom>
              <a:rect b="b" l="l" r="r" t="t"/>
              <a:pathLst>
                <a:path extrusionOk="0" h="1656" w="1020">
                  <a:moveTo>
                    <a:pt x="892" y="1"/>
                  </a:moveTo>
                  <a:lnTo>
                    <a:pt x="32" y="796"/>
                  </a:lnTo>
                  <a:cubicBezTo>
                    <a:pt x="0" y="796"/>
                    <a:pt x="0" y="860"/>
                    <a:pt x="0" y="892"/>
                  </a:cubicBezTo>
                  <a:cubicBezTo>
                    <a:pt x="0" y="924"/>
                    <a:pt x="32" y="956"/>
                    <a:pt x="64" y="956"/>
                  </a:cubicBezTo>
                  <a:lnTo>
                    <a:pt x="96" y="956"/>
                  </a:lnTo>
                  <a:lnTo>
                    <a:pt x="637" y="701"/>
                  </a:lnTo>
                  <a:lnTo>
                    <a:pt x="637" y="701"/>
                  </a:lnTo>
                  <a:lnTo>
                    <a:pt x="128" y="1115"/>
                  </a:lnTo>
                  <a:cubicBezTo>
                    <a:pt x="96" y="1115"/>
                    <a:pt x="96" y="1178"/>
                    <a:pt x="96" y="1210"/>
                  </a:cubicBezTo>
                  <a:cubicBezTo>
                    <a:pt x="96" y="1242"/>
                    <a:pt x="128" y="1242"/>
                    <a:pt x="191" y="1242"/>
                  </a:cubicBezTo>
                  <a:lnTo>
                    <a:pt x="223" y="1242"/>
                  </a:lnTo>
                  <a:lnTo>
                    <a:pt x="796" y="956"/>
                  </a:lnTo>
                  <a:lnTo>
                    <a:pt x="255" y="1401"/>
                  </a:lnTo>
                  <a:cubicBezTo>
                    <a:pt x="223" y="1433"/>
                    <a:pt x="223" y="1497"/>
                    <a:pt x="255" y="1529"/>
                  </a:cubicBezTo>
                  <a:cubicBezTo>
                    <a:pt x="255" y="1560"/>
                    <a:pt x="255" y="1560"/>
                    <a:pt x="319" y="1560"/>
                  </a:cubicBezTo>
                  <a:lnTo>
                    <a:pt x="382" y="1560"/>
                  </a:lnTo>
                  <a:cubicBezTo>
                    <a:pt x="414" y="1592"/>
                    <a:pt x="478" y="1656"/>
                    <a:pt x="542" y="1656"/>
                  </a:cubicBezTo>
                  <a:lnTo>
                    <a:pt x="573" y="1656"/>
                  </a:lnTo>
                  <a:lnTo>
                    <a:pt x="701" y="1592"/>
                  </a:lnTo>
                  <a:lnTo>
                    <a:pt x="987" y="1529"/>
                  </a:lnTo>
                  <a:lnTo>
                    <a:pt x="1019" y="1274"/>
                  </a:lnTo>
                  <a:lnTo>
                    <a:pt x="892" y="160"/>
                  </a:lnTo>
                  <a:lnTo>
                    <a:pt x="892"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8" name="Google Shape;4378;p87"/>
            <p:cNvSpPr/>
            <p:nvPr/>
          </p:nvSpPr>
          <p:spPr>
            <a:xfrm>
              <a:off x="5446715" y="520108"/>
              <a:ext cx="131745" cy="94382"/>
            </a:xfrm>
            <a:custGeom>
              <a:rect b="b" l="l" r="r" t="t"/>
              <a:pathLst>
                <a:path extrusionOk="0" h="5565" w="7768">
                  <a:moveTo>
                    <a:pt x="0" y="0"/>
                  </a:moveTo>
                  <a:cubicBezTo>
                    <a:pt x="96" y="0"/>
                    <a:pt x="128" y="96"/>
                    <a:pt x="191" y="191"/>
                  </a:cubicBezTo>
                  <a:cubicBezTo>
                    <a:pt x="287" y="319"/>
                    <a:pt x="319" y="573"/>
                    <a:pt x="350" y="828"/>
                  </a:cubicBezTo>
                  <a:cubicBezTo>
                    <a:pt x="414" y="924"/>
                    <a:pt x="414" y="987"/>
                    <a:pt x="414" y="1083"/>
                  </a:cubicBezTo>
                  <a:cubicBezTo>
                    <a:pt x="414" y="1306"/>
                    <a:pt x="446" y="1560"/>
                    <a:pt x="446" y="1847"/>
                  </a:cubicBezTo>
                  <a:lnTo>
                    <a:pt x="446" y="2038"/>
                  </a:lnTo>
                  <a:lnTo>
                    <a:pt x="446" y="2515"/>
                  </a:lnTo>
                  <a:cubicBezTo>
                    <a:pt x="446" y="3152"/>
                    <a:pt x="446" y="3630"/>
                    <a:pt x="414" y="4012"/>
                  </a:cubicBezTo>
                  <a:cubicBezTo>
                    <a:pt x="319" y="4776"/>
                    <a:pt x="191" y="5126"/>
                    <a:pt x="32" y="5126"/>
                  </a:cubicBezTo>
                  <a:cubicBezTo>
                    <a:pt x="32" y="5126"/>
                    <a:pt x="255" y="5189"/>
                    <a:pt x="541" y="5221"/>
                  </a:cubicBezTo>
                  <a:cubicBezTo>
                    <a:pt x="573" y="5221"/>
                    <a:pt x="605" y="5253"/>
                    <a:pt x="701" y="5253"/>
                  </a:cubicBezTo>
                  <a:cubicBezTo>
                    <a:pt x="955" y="5285"/>
                    <a:pt x="1337" y="5381"/>
                    <a:pt x="1719" y="5412"/>
                  </a:cubicBezTo>
                  <a:cubicBezTo>
                    <a:pt x="2372" y="5506"/>
                    <a:pt x="3093" y="5565"/>
                    <a:pt x="3694" y="5565"/>
                  </a:cubicBezTo>
                  <a:cubicBezTo>
                    <a:pt x="3915" y="5565"/>
                    <a:pt x="4119" y="5557"/>
                    <a:pt x="4298" y="5540"/>
                  </a:cubicBezTo>
                  <a:cubicBezTo>
                    <a:pt x="5826" y="5412"/>
                    <a:pt x="6654" y="5189"/>
                    <a:pt x="7131" y="4807"/>
                  </a:cubicBezTo>
                  <a:cubicBezTo>
                    <a:pt x="7481" y="4553"/>
                    <a:pt x="7641" y="4139"/>
                    <a:pt x="7736" y="3630"/>
                  </a:cubicBezTo>
                  <a:cubicBezTo>
                    <a:pt x="7736" y="3470"/>
                    <a:pt x="7768" y="3311"/>
                    <a:pt x="7768" y="3152"/>
                  </a:cubicBezTo>
                  <a:lnTo>
                    <a:pt x="7768" y="2834"/>
                  </a:lnTo>
                  <a:cubicBezTo>
                    <a:pt x="6845" y="2165"/>
                    <a:pt x="6017" y="1847"/>
                    <a:pt x="5348" y="1592"/>
                  </a:cubicBezTo>
                  <a:cubicBezTo>
                    <a:pt x="5157" y="1560"/>
                    <a:pt x="4903" y="1497"/>
                    <a:pt x="4712" y="1465"/>
                  </a:cubicBezTo>
                  <a:lnTo>
                    <a:pt x="3279" y="1242"/>
                  </a:lnTo>
                  <a:cubicBezTo>
                    <a:pt x="2993" y="1210"/>
                    <a:pt x="2770" y="1115"/>
                    <a:pt x="2483" y="1051"/>
                  </a:cubicBezTo>
                  <a:lnTo>
                    <a:pt x="2420" y="1051"/>
                  </a:lnTo>
                  <a:cubicBezTo>
                    <a:pt x="2038" y="924"/>
                    <a:pt x="1592" y="733"/>
                    <a:pt x="1146" y="414"/>
                  </a:cubicBezTo>
                  <a:cubicBezTo>
                    <a:pt x="923" y="255"/>
                    <a:pt x="669" y="160"/>
                    <a:pt x="510" y="96"/>
                  </a:cubicBezTo>
                  <a:cubicBezTo>
                    <a:pt x="255" y="0"/>
                    <a:pt x="96" y="0"/>
                    <a:pt x="0"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9" name="Google Shape;4379;p87"/>
            <p:cNvSpPr/>
            <p:nvPr/>
          </p:nvSpPr>
          <p:spPr>
            <a:xfrm>
              <a:off x="5525005" y="489324"/>
              <a:ext cx="53458" cy="78847"/>
            </a:xfrm>
            <a:custGeom>
              <a:rect b="b" l="l" r="r" t="t"/>
              <a:pathLst>
                <a:path extrusionOk="0" h="4649" w="3152">
                  <a:moveTo>
                    <a:pt x="1369" y="1"/>
                  </a:moveTo>
                  <a:cubicBezTo>
                    <a:pt x="1401" y="160"/>
                    <a:pt x="2229" y="2802"/>
                    <a:pt x="2706" y="4076"/>
                  </a:cubicBezTo>
                  <a:cubicBezTo>
                    <a:pt x="1749" y="3403"/>
                    <a:pt x="561" y="3340"/>
                    <a:pt x="149" y="3340"/>
                  </a:cubicBezTo>
                  <a:cubicBezTo>
                    <a:pt x="54" y="3340"/>
                    <a:pt x="0" y="3343"/>
                    <a:pt x="0" y="3343"/>
                  </a:cubicBezTo>
                  <a:cubicBezTo>
                    <a:pt x="955" y="3471"/>
                    <a:pt x="1974" y="3757"/>
                    <a:pt x="3152" y="4649"/>
                  </a:cubicBezTo>
                  <a:cubicBezTo>
                    <a:pt x="2961" y="4203"/>
                    <a:pt x="2802" y="3757"/>
                    <a:pt x="2643" y="3439"/>
                  </a:cubicBezTo>
                  <a:cubicBezTo>
                    <a:pt x="2229" y="2484"/>
                    <a:pt x="1974" y="1752"/>
                    <a:pt x="1719" y="1051"/>
                  </a:cubicBezTo>
                  <a:cubicBezTo>
                    <a:pt x="1592" y="669"/>
                    <a:pt x="1497" y="319"/>
                    <a:pt x="1369"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0" name="Google Shape;4380;p87"/>
            <p:cNvSpPr/>
            <p:nvPr/>
          </p:nvSpPr>
          <p:spPr>
            <a:xfrm>
              <a:off x="5444544" y="520651"/>
              <a:ext cx="19962" cy="88565"/>
            </a:xfrm>
            <a:custGeom>
              <a:rect b="b" l="l" r="r" t="t"/>
              <a:pathLst>
                <a:path extrusionOk="0" h="5222" w="1177">
                  <a:moveTo>
                    <a:pt x="1" y="0"/>
                  </a:moveTo>
                  <a:cubicBezTo>
                    <a:pt x="96" y="0"/>
                    <a:pt x="128" y="96"/>
                    <a:pt x="224" y="223"/>
                  </a:cubicBezTo>
                  <a:cubicBezTo>
                    <a:pt x="287" y="319"/>
                    <a:pt x="319" y="573"/>
                    <a:pt x="383" y="860"/>
                  </a:cubicBezTo>
                  <a:cubicBezTo>
                    <a:pt x="415" y="923"/>
                    <a:pt x="415" y="1019"/>
                    <a:pt x="415" y="1083"/>
                  </a:cubicBezTo>
                  <a:cubicBezTo>
                    <a:pt x="415" y="1337"/>
                    <a:pt x="447" y="1560"/>
                    <a:pt x="447" y="1847"/>
                  </a:cubicBezTo>
                  <a:lnTo>
                    <a:pt x="447" y="2038"/>
                  </a:lnTo>
                  <a:lnTo>
                    <a:pt x="447" y="2070"/>
                  </a:lnTo>
                  <a:lnTo>
                    <a:pt x="447" y="2515"/>
                  </a:lnTo>
                  <a:cubicBezTo>
                    <a:pt x="447" y="3152"/>
                    <a:pt x="447" y="3629"/>
                    <a:pt x="415" y="4043"/>
                  </a:cubicBezTo>
                  <a:cubicBezTo>
                    <a:pt x="319" y="4775"/>
                    <a:pt x="224" y="5157"/>
                    <a:pt x="65" y="5157"/>
                  </a:cubicBezTo>
                  <a:cubicBezTo>
                    <a:pt x="65" y="5157"/>
                    <a:pt x="256" y="5189"/>
                    <a:pt x="542" y="5221"/>
                  </a:cubicBezTo>
                  <a:lnTo>
                    <a:pt x="733" y="5221"/>
                  </a:lnTo>
                  <a:cubicBezTo>
                    <a:pt x="860" y="4935"/>
                    <a:pt x="924" y="4553"/>
                    <a:pt x="988" y="4075"/>
                  </a:cubicBezTo>
                  <a:cubicBezTo>
                    <a:pt x="1051" y="3598"/>
                    <a:pt x="1051" y="2993"/>
                    <a:pt x="1083" y="2356"/>
                  </a:cubicBezTo>
                  <a:cubicBezTo>
                    <a:pt x="1177" y="950"/>
                    <a:pt x="596" y="127"/>
                    <a:pt x="544" y="127"/>
                  </a:cubicBezTo>
                  <a:cubicBezTo>
                    <a:pt x="543" y="127"/>
                    <a:pt x="543" y="127"/>
                    <a:pt x="542" y="128"/>
                  </a:cubicBezTo>
                  <a:cubicBezTo>
                    <a:pt x="478" y="96"/>
                    <a:pt x="478" y="96"/>
                    <a:pt x="447" y="96"/>
                  </a:cubicBezTo>
                  <a:cubicBezTo>
                    <a:pt x="224" y="0"/>
                    <a:pt x="65" y="0"/>
                    <a:pt x="1"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1" name="Google Shape;4381;p87"/>
            <p:cNvSpPr/>
            <p:nvPr/>
          </p:nvSpPr>
          <p:spPr>
            <a:xfrm>
              <a:off x="5330077" y="399162"/>
              <a:ext cx="43214" cy="52932"/>
            </a:xfrm>
            <a:custGeom>
              <a:rect b="b" l="l" r="r" t="t"/>
              <a:pathLst>
                <a:path extrusionOk="0" h="3121" w="2548">
                  <a:moveTo>
                    <a:pt x="96" y="0"/>
                  </a:moveTo>
                  <a:cubicBezTo>
                    <a:pt x="33" y="0"/>
                    <a:pt x="1" y="64"/>
                    <a:pt x="1" y="96"/>
                  </a:cubicBezTo>
                  <a:cubicBezTo>
                    <a:pt x="1" y="255"/>
                    <a:pt x="33" y="446"/>
                    <a:pt x="96" y="605"/>
                  </a:cubicBezTo>
                  <a:cubicBezTo>
                    <a:pt x="128" y="796"/>
                    <a:pt x="160" y="955"/>
                    <a:pt x="256" y="1115"/>
                  </a:cubicBezTo>
                  <a:cubicBezTo>
                    <a:pt x="351" y="1433"/>
                    <a:pt x="542" y="1719"/>
                    <a:pt x="797" y="2006"/>
                  </a:cubicBezTo>
                  <a:cubicBezTo>
                    <a:pt x="860" y="2133"/>
                    <a:pt x="1051" y="2229"/>
                    <a:pt x="1147" y="2356"/>
                  </a:cubicBezTo>
                  <a:cubicBezTo>
                    <a:pt x="1211" y="2388"/>
                    <a:pt x="1274" y="2484"/>
                    <a:pt x="1338" y="2515"/>
                  </a:cubicBezTo>
                  <a:cubicBezTo>
                    <a:pt x="1433" y="2611"/>
                    <a:pt x="1497" y="2643"/>
                    <a:pt x="1593" y="2675"/>
                  </a:cubicBezTo>
                  <a:cubicBezTo>
                    <a:pt x="1689" y="2732"/>
                    <a:pt x="1785" y="2784"/>
                    <a:pt x="1881" y="2832"/>
                  </a:cubicBezTo>
                  <a:lnTo>
                    <a:pt x="1881" y="2832"/>
                  </a:lnTo>
                  <a:cubicBezTo>
                    <a:pt x="1793" y="2783"/>
                    <a:pt x="1707" y="2730"/>
                    <a:pt x="1624" y="2675"/>
                  </a:cubicBezTo>
                  <a:cubicBezTo>
                    <a:pt x="1561" y="2643"/>
                    <a:pt x="1529" y="2547"/>
                    <a:pt x="1433" y="2515"/>
                  </a:cubicBezTo>
                  <a:cubicBezTo>
                    <a:pt x="1338" y="2484"/>
                    <a:pt x="1306" y="2388"/>
                    <a:pt x="1242" y="2356"/>
                  </a:cubicBezTo>
                  <a:cubicBezTo>
                    <a:pt x="1115" y="2293"/>
                    <a:pt x="988" y="2133"/>
                    <a:pt x="892" y="2006"/>
                  </a:cubicBezTo>
                  <a:cubicBezTo>
                    <a:pt x="638" y="1751"/>
                    <a:pt x="478" y="1433"/>
                    <a:pt x="351" y="1115"/>
                  </a:cubicBezTo>
                  <a:cubicBezTo>
                    <a:pt x="287" y="955"/>
                    <a:pt x="256" y="796"/>
                    <a:pt x="192" y="637"/>
                  </a:cubicBezTo>
                  <a:cubicBezTo>
                    <a:pt x="160" y="446"/>
                    <a:pt x="128" y="287"/>
                    <a:pt x="128" y="128"/>
                  </a:cubicBezTo>
                  <a:cubicBezTo>
                    <a:pt x="128" y="96"/>
                    <a:pt x="96" y="64"/>
                    <a:pt x="96" y="0"/>
                  </a:cubicBezTo>
                  <a:close/>
                  <a:moveTo>
                    <a:pt x="1881" y="2832"/>
                  </a:moveTo>
                  <a:lnTo>
                    <a:pt x="1881" y="2832"/>
                  </a:lnTo>
                  <a:cubicBezTo>
                    <a:pt x="2095" y="2952"/>
                    <a:pt x="2322" y="3052"/>
                    <a:pt x="2548" y="3120"/>
                  </a:cubicBezTo>
                  <a:cubicBezTo>
                    <a:pt x="2325" y="3031"/>
                    <a:pt x="2103" y="2942"/>
                    <a:pt x="1881" y="2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2" name="Google Shape;4382;p87"/>
            <p:cNvSpPr/>
            <p:nvPr/>
          </p:nvSpPr>
          <p:spPr>
            <a:xfrm>
              <a:off x="5351142" y="604334"/>
              <a:ext cx="41586" cy="86411"/>
            </a:xfrm>
            <a:custGeom>
              <a:rect b="b" l="l" r="r" t="t"/>
              <a:pathLst>
                <a:path extrusionOk="0" h="5095" w="2452">
                  <a:moveTo>
                    <a:pt x="0" y="1"/>
                  </a:moveTo>
                  <a:cubicBezTo>
                    <a:pt x="32" y="223"/>
                    <a:pt x="32" y="446"/>
                    <a:pt x="64" y="701"/>
                  </a:cubicBezTo>
                  <a:cubicBezTo>
                    <a:pt x="96" y="1051"/>
                    <a:pt x="160" y="1433"/>
                    <a:pt x="191" y="1847"/>
                  </a:cubicBezTo>
                  <a:cubicBezTo>
                    <a:pt x="223" y="2038"/>
                    <a:pt x="223" y="2293"/>
                    <a:pt x="255" y="2516"/>
                  </a:cubicBezTo>
                  <a:cubicBezTo>
                    <a:pt x="351" y="3311"/>
                    <a:pt x="446" y="4139"/>
                    <a:pt x="542" y="5031"/>
                  </a:cubicBezTo>
                  <a:cubicBezTo>
                    <a:pt x="701" y="5031"/>
                    <a:pt x="828" y="5062"/>
                    <a:pt x="987" y="5062"/>
                  </a:cubicBezTo>
                  <a:cubicBezTo>
                    <a:pt x="1147" y="5094"/>
                    <a:pt x="1274" y="5094"/>
                    <a:pt x="1433" y="5094"/>
                  </a:cubicBezTo>
                  <a:cubicBezTo>
                    <a:pt x="1560" y="5094"/>
                    <a:pt x="1720" y="5094"/>
                    <a:pt x="1815" y="5062"/>
                  </a:cubicBezTo>
                  <a:cubicBezTo>
                    <a:pt x="2102" y="4426"/>
                    <a:pt x="2356" y="3343"/>
                    <a:pt x="2420" y="2197"/>
                  </a:cubicBezTo>
                  <a:lnTo>
                    <a:pt x="2420" y="2070"/>
                  </a:lnTo>
                  <a:lnTo>
                    <a:pt x="2420" y="2006"/>
                  </a:lnTo>
                  <a:cubicBezTo>
                    <a:pt x="2452" y="1688"/>
                    <a:pt x="2452" y="1370"/>
                    <a:pt x="2420" y="1083"/>
                  </a:cubicBezTo>
                  <a:cubicBezTo>
                    <a:pt x="2388" y="956"/>
                    <a:pt x="2388" y="860"/>
                    <a:pt x="2388" y="733"/>
                  </a:cubicBezTo>
                  <a:lnTo>
                    <a:pt x="2388" y="574"/>
                  </a:lnTo>
                  <a:lnTo>
                    <a:pt x="2388" y="478"/>
                  </a:lnTo>
                  <a:cubicBezTo>
                    <a:pt x="2388" y="383"/>
                    <a:pt x="2293" y="287"/>
                    <a:pt x="2165" y="287"/>
                  </a:cubicBezTo>
                  <a:cubicBezTo>
                    <a:pt x="2070" y="287"/>
                    <a:pt x="1974" y="255"/>
                    <a:pt x="1847" y="255"/>
                  </a:cubicBezTo>
                  <a:cubicBezTo>
                    <a:pt x="1433" y="192"/>
                    <a:pt x="956" y="128"/>
                    <a:pt x="542" y="96"/>
                  </a:cubicBezTo>
                  <a:cubicBezTo>
                    <a:pt x="478" y="64"/>
                    <a:pt x="414" y="64"/>
                    <a:pt x="351" y="64"/>
                  </a:cubicBezTo>
                  <a:cubicBezTo>
                    <a:pt x="191" y="64"/>
                    <a:pt x="64" y="1"/>
                    <a:pt x="0" y="1"/>
                  </a:cubicBezTo>
                  <a:close/>
                </a:path>
              </a:pathLst>
            </a:custGeom>
            <a:solidFill>
              <a:srgbClr val="BA9B9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3" name="Google Shape;4383;p87"/>
            <p:cNvSpPr/>
            <p:nvPr/>
          </p:nvSpPr>
          <p:spPr>
            <a:xfrm>
              <a:off x="5392170" y="614595"/>
              <a:ext cx="23235" cy="29171"/>
            </a:xfrm>
            <a:custGeom>
              <a:rect b="b" l="l" r="r" t="t"/>
              <a:pathLst>
                <a:path extrusionOk="0" h="1720" w="1370">
                  <a:moveTo>
                    <a:pt x="1370" y="733"/>
                  </a:moveTo>
                  <a:lnTo>
                    <a:pt x="1370" y="796"/>
                  </a:lnTo>
                  <a:lnTo>
                    <a:pt x="1306" y="1147"/>
                  </a:lnTo>
                  <a:lnTo>
                    <a:pt x="1306" y="1274"/>
                  </a:lnTo>
                  <a:cubicBezTo>
                    <a:pt x="1274" y="1529"/>
                    <a:pt x="1115" y="1688"/>
                    <a:pt x="860" y="1720"/>
                  </a:cubicBezTo>
                  <a:lnTo>
                    <a:pt x="765" y="1720"/>
                  </a:lnTo>
                  <a:lnTo>
                    <a:pt x="606" y="1720"/>
                  </a:lnTo>
                  <a:cubicBezTo>
                    <a:pt x="415" y="1720"/>
                    <a:pt x="192" y="1624"/>
                    <a:pt x="33" y="1560"/>
                  </a:cubicBezTo>
                  <a:lnTo>
                    <a:pt x="33" y="1433"/>
                  </a:lnTo>
                  <a:lnTo>
                    <a:pt x="33" y="1369"/>
                  </a:lnTo>
                  <a:lnTo>
                    <a:pt x="33" y="446"/>
                  </a:lnTo>
                  <a:cubicBezTo>
                    <a:pt x="33" y="319"/>
                    <a:pt x="33" y="192"/>
                    <a:pt x="1" y="64"/>
                  </a:cubicBezTo>
                  <a:lnTo>
                    <a:pt x="415" y="1"/>
                  </a:lnTo>
                  <a:lnTo>
                    <a:pt x="478" y="1"/>
                  </a:lnTo>
                  <a:lnTo>
                    <a:pt x="733" y="1"/>
                  </a:lnTo>
                  <a:lnTo>
                    <a:pt x="797" y="1"/>
                  </a:lnTo>
                  <a:cubicBezTo>
                    <a:pt x="956" y="32"/>
                    <a:pt x="1083" y="128"/>
                    <a:pt x="1211" y="223"/>
                  </a:cubicBezTo>
                  <a:lnTo>
                    <a:pt x="1242" y="287"/>
                  </a:lnTo>
                  <a:cubicBezTo>
                    <a:pt x="1306" y="414"/>
                    <a:pt x="1370" y="574"/>
                    <a:pt x="1370" y="73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4" name="Google Shape;4384;p87"/>
            <p:cNvSpPr/>
            <p:nvPr/>
          </p:nvSpPr>
          <p:spPr>
            <a:xfrm>
              <a:off x="5403516" y="616223"/>
              <a:ext cx="15128" cy="28628"/>
            </a:xfrm>
            <a:custGeom>
              <a:rect b="b" l="l" r="r" t="t"/>
              <a:pathLst>
                <a:path extrusionOk="0" h="1688" w="892">
                  <a:moveTo>
                    <a:pt x="0" y="0"/>
                  </a:moveTo>
                  <a:cubicBezTo>
                    <a:pt x="160" y="32"/>
                    <a:pt x="319" y="96"/>
                    <a:pt x="446" y="223"/>
                  </a:cubicBezTo>
                  <a:cubicBezTo>
                    <a:pt x="573" y="350"/>
                    <a:pt x="637" y="509"/>
                    <a:pt x="637" y="700"/>
                  </a:cubicBezTo>
                  <a:lnTo>
                    <a:pt x="637" y="796"/>
                  </a:lnTo>
                  <a:lnTo>
                    <a:pt x="605" y="1273"/>
                  </a:lnTo>
                  <a:cubicBezTo>
                    <a:pt x="574" y="1464"/>
                    <a:pt x="415" y="1655"/>
                    <a:pt x="160" y="1687"/>
                  </a:cubicBezTo>
                  <a:lnTo>
                    <a:pt x="160" y="1687"/>
                  </a:lnTo>
                  <a:cubicBezTo>
                    <a:pt x="342" y="1687"/>
                    <a:pt x="497" y="1683"/>
                    <a:pt x="605" y="1655"/>
                  </a:cubicBezTo>
                  <a:cubicBezTo>
                    <a:pt x="733" y="1624"/>
                    <a:pt x="796" y="1528"/>
                    <a:pt x="860" y="1464"/>
                  </a:cubicBezTo>
                  <a:cubicBezTo>
                    <a:pt x="892" y="1305"/>
                    <a:pt x="892" y="1178"/>
                    <a:pt x="796" y="1051"/>
                  </a:cubicBezTo>
                  <a:lnTo>
                    <a:pt x="764" y="1114"/>
                  </a:lnTo>
                  <a:cubicBezTo>
                    <a:pt x="796" y="955"/>
                    <a:pt x="796" y="796"/>
                    <a:pt x="733" y="637"/>
                  </a:cubicBezTo>
                  <a:lnTo>
                    <a:pt x="796" y="478"/>
                  </a:lnTo>
                  <a:lnTo>
                    <a:pt x="796" y="318"/>
                  </a:lnTo>
                  <a:cubicBezTo>
                    <a:pt x="764" y="191"/>
                    <a:pt x="701" y="96"/>
                    <a:pt x="605" y="96"/>
                  </a:cubicBezTo>
                  <a:lnTo>
                    <a:pt x="0" y="0"/>
                  </a:lnTo>
                  <a:close/>
                  <a:moveTo>
                    <a:pt x="160" y="1687"/>
                  </a:moveTo>
                  <a:cubicBezTo>
                    <a:pt x="129" y="1687"/>
                    <a:pt x="97" y="1687"/>
                    <a:pt x="64" y="1687"/>
                  </a:cubicBezTo>
                  <a:lnTo>
                    <a:pt x="160" y="1687"/>
                  </a:lnTo>
                  <a:cubicBezTo>
                    <a:pt x="160" y="1687"/>
                    <a:pt x="160" y="1687"/>
                    <a:pt x="160" y="168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5" name="Google Shape;4385;p87"/>
            <p:cNvSpPr/>
            <p:nvPr/>
          </p:nvSpPr>
          <p:spPr>
            <a:xfrm>
              <a:off x="5392170" y="610813"/>
              <a:ext cx="7038" cy="5427"/>
            </a:xfrm>
            <a:custGeom>
              <a:rect b="b" l="l" r="r" t="t"/>
              <a:pathLst>
                <a:path extrusionOk="0" h="320" w="415">
                  <a:moveTo>
                    <a:pt x="415" y="1"/>
                  </a:moveTo>
                  <a:cubicBezTo>
                    <a:pt x="256" y="33"/>
                    <a:pt x="96" y="96"/>
                    <a:pt x="1" y="160"/>
                  </a:cubicBezTo>
                  <a:lnTo>
                    <a:pt x="1" y="319"/>
                  </a:lnTo>
                  <a:lnTo>
                    <a:pt x="415" y="224"/>
                  </a:lnTo>
                  <a:lnTo>
                    <a:pt x="41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6" name="Google Shape;4386;p87"/>
            <p:cNvSpPr/>
            <p:nvPr/>
          </p:nvSpPr>
          <p:spPr>
            <a:xfrm>
              <a:off x="5453194" y="705843"/>
              <a:ext cx="41586" cy="445997"/>
            </a:xfrm>
            <a:custGeom>
              <a:rect b="b" l="l" r="r" t="t"/>
              <a:pathLst>
                <a:path extrusionOk="0" h="26297" w="2452">
                  <a:moveTo>
                    <a:pt x="0" y="1"/>
                  </a:moveTo>
                  <a:lnTo>
                    <a:pt x="0" y="1"/>
                  </a:lnTo>
                  <a:cubicBezTo>
                    <a:pt x="191" y="1049"/>
                    <a:pt x="381" y="2192"/>
                    <a:pt x="603" y="3209"/>
                  </a:cubicBezTo>
                  <a:lnTo>
                    <a:pt x="603" y="3209"/>
                  </a:lnTo>
                  <a:cubicBezTo>
                    <a:pt x="410" y="2129"/>
                    <a:pt x="205" y="1057"/>
                    <a:pt x="0" y="1"/>
                  </a:cubicBezTo>
                  <a:close/>
                  <a:moveTo>
                    <a:pt x="603" y="3209"/>
                  </a:moveTo>
                  <a:lnTo>
                    <a:pt x="603" y="3209"/>
                  </a:lnTo>
                  <a:cubicBezTo>
                    <a:pt x="610" y="3243"/>
                    <a:pt x="616" y="3278"/>
                    <a:pt x="622" y="3312"/>
                  </a:cubicBezTo>
                  <a:lnTo>
                    <a:pt x="622" y="3312"/>
                  </a:lnTo>
                  <a:cubicBezTo>
                    <a:pt x="616" y="3280"/>
                    <a:pt x="611" y="3248"/>
                    <a:pt x="605" y="3216"/>
                  </a:cubicBezTo>
                  <a:cubicBezTo>
                    <a:pt x="605" y="3213"/>
                    <a:pt x="604" y="3211"/>
                    <a:pt x="603" y="3209"/>
                  </a:cubicBezTo>
                  <a:close/>
                  <a:moveTo>
                    <a:pt x="622" y="3312"/>
                  </a:moveTo>
                  <a:cubicBezTo>
                    <a:pt x="806" y="4362"/>
                    <a:pt x="960" y="5414"/>
                    <a:pt x="1114" y="6495"/>
                  </a:cubicBezTo>
                  <a:cubicBezTo>
                    <a:pt x="1242" y="7609"/>
                    <a:pt x="1433" y="8660"/>
                    <a:pt x="1528" y="9774"/>
                  </a:cubicBezTo>
                  <a:cubicBezTo>
                    <a:pt x="1656" y="10888"/>
                    <a:pt x="1783" y="11970"/>
                    <a:pt x="1910" y="13085"/>
                  </a:cubicBezTo>
                  <a:cubicBezTo>
                    <a:pt x="2101" y="15281"/>
                    <a:pt x="2261" y="17510"/>
                    <a:pt x="2324" y="19706"/>
                  </a:cubicBezTo>
                  <a:cubicBezTo>
                    <a:pt x="2388" y="20757"/>
                    <a:pt x="2388" y="21871"/>
                    <a:pt x="2324" y="22985"/>
                  </a:cubicBezTo>
                  <a:cubicBezTo>
                    <a:pt x="2292" y="24100"/>
                    <a:pt x="2197" y="25182"/>
                    <a:pt x="2101" y="26296"/>
                  </a:cubicBezTo>
                  <a:cubicBezTo>
                    <a:pt x="2261" y="25214"/>
                    <a:pt x="2324" y="24100"/>
                    <a:pt x="2388" y="22985"/>
                  </a:cubicBezTo>
                  <a:cubicBezTo>
                    <a:pt x="2452" y="21935"/>
                    <a:pt x="2452" y="20821"/>
                    <a:pt x="2420" y="19706"/>
                  </a:cubicBezTo>
                  <a:cubicBezTo>
                    <a:pt x="2388" y="18624"/>
                    <a:pt x="2324" y="17510"/>
                    <a:pt x="2261" y="16396"/>
                  </a:cubicBezTo>
                  <a:cubicBezTo>
                    <a:pt x="2165" y="15281"/>
                    <a:pt x="2101" y="14199"/>
                    <a:pt x="1974" y="13085"/>
                  </a:cubicBezTo>
                  <a:cubicBezTo>
                    <a:pt x="1751" y="10888"/>
                    <a:pt x="1465" y="8723"/>
                    <a:pt x="1146" y="6527"/>
                  </a:cubicBezTo>
                  <a:cubicBezTo>
                    <a:pt x="991" y="5453"/>
                    <a:pt x="812" y="4379"/>
                    <a:pt x="622" y="3312"/>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7" name="Google Shape;4387;p87"/>
            <p:cNvSpPr/>
            <p:nvPr/>
          </p:nvSpPr>
          <p:spPr>
            <a:xfrm>
              <a:off x="5477498" y="672956"/>
              <a:ext cx="62091" cy="396813"/>
            </a:xfrm>
            <a:custGeom>
              <a:rect b="b" l="l" r="r" t="t"/>
              <a:pathLst>
                <a:path extrusionOk="0" h="23397" w="3661">
                  <a:moveTo>
                    <a:pt x="1" y="1"/>
                  </a:moveTo>
                  <a:cubicBezTo>
                    <a:pt x="351" y="1273"/>
                    <a:pt x="669" y="2577"/>
                    <a:pt x="955" y="3850"/>
                  </a:cubicBezTo>
                  <a:cubicBezTo>
                    <a:pt x="1210" y="5123"/>
                    <a:pt x="1496" y="6396"/>
                    <a:pt x="1751" y="7702"/>
                  </a:cubicBezTo>
                  <a:cubicBezTo>
                    <a:pt x="2260" y="10280"/>
                    <a:pt x="2642" y="12891"/>
                    <a:pt x="2960" y="15501"/>
                  </a:cubicBezTo>
                  <a:cubicBezTo>
                    <a:pt x="3279" y="18144"/>
                    <a:pt x="3533" y="20754"/>
                    <a:pt x="3661" y="23396"/>
                  </a:cubicBezTo>
                  <a:cubicBezTo>
                    <a:pt x="3565" y="20754"/>
                    <a:pt x="3342" y="18144"/>
                    <a:pt x="3024" y="15501"/>
                  </a:cubicBezTo>
                  <a:cubicBezTo>
                    <a:pt x="2706" y="12923"/>
                    <a:pt x="2292" y="10280"/>
                    <a:pt x="1783" y="7702"/>
                  </a:cubicBezTo>
                  <a:cubicBezTo>
                    <a:pt x="1305" y="5124"/>
                    <a:pt x="701" y="2547"/>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8" name="Google Shape;4388;p87"/>
            <p:cNvSpPr/>
            <p:nvPr/>
          </p:nvSpPr>
          <p:spPr>
            <a:xfrm>
              <a:off x="5245308" y="672906"/>
              <a:ext cx="27560" cy="310470"/>
            </a:xfrm>
            <a:custGeom>
              <a:rect b="b" l="l" r="r" t="t"/>
              <a:pathLst>
                <a:path extrusionOk="0" h="18306" w="1625">
                  <a:moveTo>
                    <a:pt x="669" y="1"/>
                  </a:moveTo>
                  <a:cubicBezTo>
                    <a:pt x="669" y="96"/>
                    <a:pt x="1" y="12480"/>
                    <a:pt x="33" y="17287"/>
                  </a:cubicBezTo>
                  <a:cubicBezTo>
                    <a:pt x="478" y="17701"/>
                    <a:pt x="829" y="18019"/>
                    <a:pt x="1147" y="18306"/>
                  </a:cubicBezTo>
                  <a:cubicBezTo>
                    <a:pt x="1147" y="14868"/>
                    <a:pt x="1179" y="8819"/>
                    <a:pt x="1624" y="2770"/>
                  </a:cubicBezTo>
                  <a:cubicBezTo>
                    <a:pt x="1593" y="2738"/>
                    <a:pt x="1115" y="1529"/>
                    <a:pt x="669"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9" name="Google Shape;4389;p87"/>
            <p:cNvSpPr/>
            <p:nvPr/>
          </p:nvSpPr>
          <p:spPr>
            <a:xfrm>
              <a:off x="5310640" y="503368"/>
              <a:ext cx="60496" cy="515092"/>
            </a:xfrm>
            <a:custGeom>
              <a:rect b="b" l="l" r="r" t="t"/>
              <a:pathLst>
                <a:path extrusionOk="0" h="30371" w="3567">
                  <a:moveTo>
                    <a:pt x="606" y="1"/>
                  </a:moveTo>
                  <a:cubicBezTo>
                    <a:pt x="224" y="2547"/>
                    <a:pt x="33" y="5094"/>
                    <a:pt x="65" y="7641"/>
                  </a:cubicBezTo>
                  <a:cubicBezTo>
                    <a:pt x="1" y="10220"/>
                    <a:pt x="65" y="12766"/>
                    <a:pt x="224" y="15345"/>
                  </a:cubicBezTo>
                  <a:cubicBezTo>
                    <a:pt x="319" y="16618"/>
                    <a:pt x="478" y="17892"/>
                    <a:pt x="638" y="19165"/>
                  </a:cubicBezTo>
                  <a:lnTo>
                    <a:pt x="733" y="20120"/>
                  </a:lnTo>
                  <a:cubicBezTo>
                    <a:pt x="797" y="20279"/>
                    <a:pt x="797" y="20438"/>
                    <a:pt x="829" y="20598"/>
                  </a:cubicBezTo>
                  <a:lnTo>
                    <a:pt x="892" y="21075"/>
                  </a:lnTo>
                  <a:lnTo>
                    <a:pt x="988" y="21553"/>
                  </a:lnTo>
                  <a:cubicBezTo>
                    <a:pt x="988" y="21712"/>
                    <a:pt x="1020" y="21871"/>
                    <a:pt x="1083" y="22030"/>
                  </a:cubicBezTo>
                  <a:cubicBezTo>
                    <a:pt x="1147" y="22349"/>
                    <a:pt x="1179" y="22667"/>
                    <a:pt x="1274" y="22985"/>
                  </a:cubicBezTo>
                  <a:cubicBezTo>
                    <a:pt x="1497" y="24259"/>
                    <a:pt x="1879" y="25500"/>
                    <a:pt x="2229" y="26742"/>
                  </a:cubicBezTo>
                  <a:cubicBezTo>
                    <a:pt x="2611" y="27983"/>
                    <a:pt x="3057" y="29161"/>
                    <a:pt x="3566" y="30371"/>
                  </a:cubicBezTo>
                  <a:cubicBezTo>
                    <a:pt x="3057" y="29161"/>
                    <a:pt x="2611" y="27983"/>
                    <a:pt x="2261" y="26742"/>
                  </a:cubicBezTo>
                  <a:cubicBezTo>
                    <a:pt x="1911" y="25500"/>
                    <a:pt x="1593" y="24259"/>
                    <a:pt x="1338" y="22985"/>
                  </a:cubicBezTo>
                  <a:cubicBezTo>
                    <a:pt x="1115" y="21744"/>
                    <a:pt x="860" y="20470"/>
                    <a:pt x="701" y="19197"/>
                  </a:cubicBezTo>
                  <a:cubicBezTo>
                    <a:pt x="542" y="17955"/>
                    <a:pt x="383" y="16650"/>
                    <a:pt x="319" y="15377"/>
                  </a:cubicBezTo>
                  <a:cubicBezTo>
                    <a:pt x="192" y="14135"/>
                    <a:pt x="160" y="12798"/>
                    <a:pt x="128" y="11525"/>
                  </a:cubicBezTo>
                  <a:cubicBezTo>
                    <a:pt x="65" y="10251"/>
                    <a:pt x="65" y="8946"/>
                    <a:pt x="128" y="7673"/>
                  </a:cubicBezTo>
                  <a:cubicBezTo>
                    <a:pt x="160" y="6368"/>
                    <a:pt x="192" y="5094"/>
                    <a:pt x="287" y="3821"/>
                  </a:cubicBezTo>
                  <a:cubicBezTo>
                    <a:pt x="351" y="2547"/>
                    <a:pt x="447" y="1274"/>
                    <a:pt x="606"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0" name="Google Shape;4390;p87"/>
            <p:cNvSpPr/>
            <p:nvPr/>
          </p:nvSpPr>
          <p:spPr>
            <a:xfrm>
              <a:off x="5280942" y="690188"/>
              <a:ext cx="29714" cy="342321"/>
            </a:xfrm>
            <a:custGeom>
              <a:rect b="b" l="l" r="r" t="t"/>
              <a:pathLst>
                <a:path extrusionOk="0" h="20184" w="1752">
                  <a:moveTo>
                    <a:pt x="383" y="0"/>
                  </a:moveTo>
                  <a:lnTo>
                    <a:pt x="383" y="0"/>
                  </a:lnTo>
                  <a:cubicBezTo>
                    <a:pt x="360" y="324"/>
                    <a:pt x="337" y="647"/>
                    <a:pt x="338" y="959"/>
                  </a:cubicBezTo>
                  <a:lnTo>
                    <a:pt x="338" y="959"/>
                  </a:lnTo>
                  <a:cubicBezTo>
                    <a:pt x="354" y="636"/>
                    <a:pt x="371" y="316"/>
                    <a:pt x="383" y="0"/>
                  </a:cubicBezTo>
                  <a:close/>
                  <a:moveTo>
                    <a:pt x="338" y="959"/>
                  </a:moveTo>
                  <a:lnTo>
                    <a:pt x="338" y="959"/>
                  </a:lnTo>
                  <a:cubicBezTo>
                    <a:pt x="324" y="1248"/>
                    <a:pt x="310" y="1539"/>
                    <a:pt x="300" y="1832"/>
                  </a:cubicBezTo>
                  <a:lnTo>
                    <a:pt x="300" y="1832"/>
                  </a:lnTo>
                  <a:cubicBezTo>
                    <a:pt x="320" y="1661"/>
                    <a:pt x="338" y="1489"/>
                    <a:pt x="351" y="1306"/>
                  </a:cubicBezTo>
                  <a:cubicBezTo>
                    <a:pt x="342" y="1192"/>
                    <a:pt x="338" y="1076"/>
                    <a:pt x="338" y="959"/>
                  </a:cubicBezTo>
                  <a:close/>
                  <a:moveTo>
                    <a:pt x="300" y="1832"/>
                  </a:moveTo>
                  <a:lnTo>
                    <a:pt x="300" y="1832"/>
                  </a:lnTo>
                  <a:cubicBezTo>
                    <a:pt x="272" y="2076"/>
                    <a:pt x="243" y="2317"/>
                    <a:pt x="224" y="2579"/>
                  </a:cubicBezTo>
                  <a:cubicBezTo>
                    <a:pt x="160" y="3470"/>
                    <a:pt x="128" y="4298"/>
                    <a:pt x="65" y="5126"/>
                  </a:cubicBezTo>
                  <a:cubicBezTo>
                    <a:pt x="1" y="6845"/>
                    <a:pt x="1" y="8500"/>
                    <a:pt x="33" y="10219"/>
                  </a:cubicBezTo>
                  <a:cubicBezTo>
                    <a:pt x="33" y="11047"/>
                    <a:pt x="65" y="11938"/>
                    <a:pt x="160" y="12766"/>
                  </a:cubicBezTo>
                  <a:cubicBezTo>
                    <a:pt x="224" y="13626"/>
                    <a:pt x="319" y="14453"/>
                    <a:pt x="415" y="15281"/>
                  </a:cubicBezTo>
                  <a:cubicBezTo>
                    <a:pt x="542" y="16109"/>
                    <a:pt x="701" y="16968"/>
                    <a:pt x="924" y="17796"/>
                  </a:cubicBezTo>
                  <a:cubicBezTo>
                    <a:pt x="1115" y="18592"/>
                    <a:pt x="1402" y="19420"/>
                    <a:pt x="1752" y="20184"/>
                  </a:cubicBezTo>
                  <a:cubicBezTo>
                    <a:pt x="1402" y="19388"/>
                    <a:pt x="1179" y="18592"/>
                    <a:pt x="988" y="17764"/>
                  </a:cubicBezTo>
                  <a:cubicBezTo>
                    <a:pt x="797" y="16905"/>
                    <a:pt x="669" y="16077"/>
                    <a:pt x="542" y="15249"/>
                  </a:cubicBezTo>
                  <a:cubicBezTo>
                    <a:pt x="351" y="13562"/>
                    <a:pt x="224" y="11875"/>
                    <a:pt x="192" y="10188"/>
                  </a:cubicBezTo>
                  <a:cubicBezTo>
                    <a:pt x="160" y="9328"/>
                    <a:pt x="160" y="8468"/>
                    <a:pt x="160" y="7641"/>
                  </a:cubicBezTo>
                  <a:cubicBezTo>
                    <a:pt x="160" y="6749"/>
                    <a:pt x="192" y="5922"/>
                    <a:pt x="192" y="5094"/>
                  </a:cubicBezTo>
                  <a:cubicBezTo>
                    <a:pt x="192" y="4203"/>
                    <a:pt x="224" y="3375"/>
                    <a:pt x="287" y="2547"/>
                  </a:cubicBezTo>
                  <a:cubicBezTo>
                    <a:pt x="287" y="2309"/>
                    <a:pt x="292" y="2070"/>
                    <a:pt x="300" y="1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1" name="Google Shape;4391;p87"/>
            <p:cNvSpPr/>
            <p:nvPr/>
          </p:nvSpPr>
          <p:spPr>
            <a:xfrm>
              <a:off x="5404602" y="401316"/>
              <a:ext cx="105288" cy="56714"/>
            </a:xfrm>
            <a:custGeom>
              <a:rect b="b" l="l" r="r" t="t"/>
              <a:pathLst>
                <a:path extrusionOk="0" h="3344" w="6208">
                  <a:moveTo>
                    <a:pt x="4393" y="1"/>
                  </a:moveTo>
                  <a:cubicBezTo>
                    <a:pt x="4075" y="1"/>
                    <a:pt x="3757" y="96"/>
                    <a:pt x="3438" y="160"/>
                  </a:cubicBezTo>
                  <a:cubicBezTo>
                    <a:pt x="3326" y="205"/>
                    <a:pt x="3223" y="249"/>
                    <a:pt x="3122" y="295"/>
                  </a:cubicBezTo>
                  <a:lnTo>
                    <a:pt x="3122" y="295"/>
                  </a:lnTo>
                  <a:cubicBezTo>
                    <a:pt x="3215" y="256"/>
                    <a:pt x="3309" y="221"/>
                    <a:pt x="3406" y="192"/>
                  </a:cubicBezTo>
                  <a:lnTo>
                    <a:pt x="3884" y="64"/>
                  </a:lnTo>
                  <a:cubicBezTo>
                    <a:pt x="4043" y="33"/>
                    <a:pt x="4202" y="33"/>
                    <a:pt x="4361" y="33"/>
                  </a:cubicBezTo>
                  <a:cubicBezTo>
                    <a:pt x="4521" y="33"/>
                    <a:pt x="4680" y="33"/>
                    <a:pt x="4839" y="64"/>
                  </a:cubicBezTo>
                  <a:cubicBezTo>
                    <a:pt x="4935" y="64"/>
                    <a:pt x="4998" y="128"/>
                    <a:pt x="5094" y="128"/>
                  </a:cubicBezTo>
                  <a:cubicBezTo>
                    <a:pt x="5157" y="160"/>
                    <a:pt x="5253" y="160"/>
                    <a:pt x="5317" y="192"/>
                  </a:cubicBezTo>
                  <a:cubicBezTo>
                    <a:pt x="5635" y="287"/>
                    <a:pt x="5921" y="446"/>
                    <a:pt x="6208" y="606"/>
                  </a:cubicBezTo>
                  <a:cubicBezTo>
                    <a:pt x="6081" y="510"/>
                    <a:pt x="5953" y="446"/>
                    <a:pt x="5794" y="351"/>
                  </a:cubicBezTo>
                  <a:lnTo>
                    <a:pt x="5762" y="319"/>
                  </a:lnTo>
                  <a:lnTo>
                    <a:pt x="5730" y="287"/>
                  </a:lnTo>
                  <a:lnTo>
                    <a:pt x="5603" y="224"/>
                  </a:lnTo>
                  <a:cubicBezTo>
                    <a:pt x="5508" y="192"/>
                    <a:pt x="5444" y="192"/>
                    <a:pt x="5348" y="160"/>
                  </a:cubicBezTo>
                  <a:cubicBezTo>
                    <a:pt x="5285" y="128"/>
                    <a:pt x="5189" y="128"/>
                    <a:pt x="5126" y="64"/>
                  </a:cubicBezTo>
                  <a:cubicBezTo>
                    <a:pt x="5030" y="64"/>
                    <a:pt x="4966" y="33"/>
                    <a:pt x="4871" y="33"/>
                  </a:cubicBezTo>
                  <a:cubicBezTo>
                    <a:pt x="4712" y="33"/>
                    <a:pt x="4553" y="1"/>
                    <a:pt x="4393" y="1"/>
                  </a:cubicBezTo>
                  <a:close/>
                  <a:moveTo>
                    <a:pt x="3122" y="295"/>
                  </a:moveTo>
                  <a:lnTo>
                    <a:pt x="3122" y="295"/>
                  </a:lnTo>
                  <a:cubicBezTo>
                    <a:pt x="2913" y="385"/>
                    <a:pt x="2714" y="495"/>
                    <a:pt x="2515" y="606"/>
                  </a:cubicBezTo>
                  <a:cubicBezTo>
                    <a:pt x="2488" y="623"/>
                    <a:pt x="2460" y="640"/>
                    <a:pt x="2433" y="658"/>
                  </a:cubicBezTo>
                  <a:lnTo>
                    <a:pt x="2433" y="658"/>
                  </a:lnTo>
                  <a:cubicBezTo>
                    <a:pt x="2481" y="629"/>
                    <a:pt x="2529" y="601"/>
                    <a:pt x="2579" y="574"/>
                  </a:cubicBezTo>
                  <a:cubicBezTo>
                    <a:pt x="2765" y="471"/>
                    <a:pt x="2937" y="381"/>
                    <a:pt x="3122" y="295"/>
                  </a:cubicBezTo>
                  <a:close/>
                  <a:moveTo>
                    <a:pt x="2433" y="658"/>
                  </a:moveTo>
                  <a:lnTo>
                    <a:pt x="2433" y="658"/>
                  </a:lnTo>
                  <a:cubicBezTo>
                    <a:pt x="1989" y="925"/>
                    <a:pt x="1603" y="1251"/>
                    <a:pt x="1261" y="1620"/>
                  </a:cubicBezTo>
                  <a:lnTo>
                    <a:pt x="1261" y="1620"/>
                  </a:lnTo>
                  <a:cubicBezTo>
                    <a:pt x="1426" y="1461"/>
                    <a:pt x="1596" y="1287"/>
                    <a:pt x="1783" y="1147"/>
                  </a:cubicBezTo>
                  <a:cubicBezTo>
                    <a:pt x="1982" y="976"/>
                    <a:pt x="2206" y="806"/>
                    <a:pt x="2433" y="658"/>
                  </a:cubicBezTo>
                  <a:close/>
                  <a:moveTo>
                    <a:pt x="1261" y="1620"/>
                  </a:moveTo>
                  <a:lnTo>
                    <a:pt x="1261" y="1620"/>
                  </a:lnTo>
                  <a:cubicBezTo>
                    <a:pt x="1201" y="1677"/>
                    <a:pt x="1142" y="1733"/>
                    <a:pt x="1082" y="1784"/>
                  </a:cubicBezTo>
                  <a:cubicBezTo>
                    <a:pt x="860" y="2038"/>
                    <a:pt x="669" y="2261"/>
                    <a:pt x="446" y="2516"/>
                  </a:cubicBezTo>
                  <a:cubicBezTo>
                    <a:pt x="350" y="2802"/>
                    <a:pt x="159" y="3057"/>
                    <a:pt x="0" y="3343"/>
                  </a:cubicBezTo>
                  <a:cubicBezTo>
                    <a:pt x="318" y="2802"/>
                    <a:pt x="700" y="2261"/>
                    <a:pt x="1114" y="1784"/>
                  </a:cubicBezTo>
                  <a:cubicBezTo>
                    <a:pt x="1162" y="1728"/>
                    <a:pt x="1211" y="1673"/>
                    <a:pt x="1261" y="162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2" name="Google Shape;4392;p87"/>
            <p:cNvSpPr/>
            <p:nvPr/>
          </p:nvSpPr>
          <p:spPr>
            <a:xfrm>
              <a:off x="5403516" y="401316"/>
              <a:ext cx="106373" cy="57257"/>
            </a:xfrm>
            <a:custGeom>
              <a:rect b="b" l="l" r="r" t="t"/>
              <a:pathLst>
                <a:path extrusionOk="0" h="3376" w="6272">
                  <a:moveTo>
                    <a:pt x="4457" y="1"/>
                  </a:moveTo>
                  <a:cubicBezTo>
                    <a:pt x="4139" y="1"/>
                    <a:pt x="3821" y="33"/>
                    <a:pt x="3502" y="160"/>
                  </a:cubicBezTo>
                  <a:cubicBezTo>
                    <a:pt x="3248" y="255"/>
                    <a:pt x="2929" y="415"/>
                    <a:pt x="2643" y="574"/>
                  </a:cubicBezTo>
                  <a:cubicBezTo>
                    <a:pt x="2133" y="892"/>
                    <a:pt x="1656" y="1274"/>
                    <a:pt x="1178" y="1784"/>
                  </a:cubicBezTo>
                  <a:cubicBezTo>
                    <a:pt x="701" y="2325"/>
                    <a:pt x="319" y="2834"/>
                    <a:pt x="0" y="3343"/>
                  </a:cubicBezTo>
                  <a:cubicBezTo>
                    <a:pt x="0" y="3343"/>
                    <a:pt x="0" y="3375"/>
                    <a:pt x="64" y="3375"/>
                  </a:cubicBezTo>
                  <a:cubicBezTo>
                    <a:pt x="255" y="3121"/>
                    <a:pt x="414" y="2834"/>
                    <a:pt x="605" y="2579"/>
                  </a:cubicBezTo>
                  <a:cubicBezTo>
                    <a:pt x="828" y="2357"/>
                    <a:pt x="1051" y="2102"/>
                    <a:pt x="1242" y="1879"/>
                  </a:cubicBezTo>
                  <a:cubicBezTo>
                    <a:pt x="1465" y="1624"/>
                    <a:pt x="1720" y="1433"/>
                    <a:pt x="1911" y="1242"/>
                  </a:cubicBezTo>
                  <a:cubicBezTo>
                    <a:pt x="2165" y="988"/>
                    <a:pt x="2420" y="828"/>
                    <a:pt x="2675" y="669"/>
                  </a:cubicBezTo>
                  <a:cubicBezTo>
                    <a:pt x="2961" y="478"/>
                    <a:pt x="3216" y="351"/>
                    <a:pt x="3502" y="287"/>
                  </a:cubicBezTo>
                  <a:cubicBezTo>
                    <a:pt x="3661" y="192"/>
                    <a:pt x="3789" y="192"/>
                    <a:pt x="3948" y="160"/>
                  </a:cubicBezTo>
                  <a:cubicBezTo>
                    <a:pt x="4107" y="128"/>
                    <a:pt x="4266" y="128"/>
                    <a:pt x="4425" y="128"/>
                  </a:cubicBezTo>
                  <a:cubicBezTo>
                    <a:pt x="4585" y="128"/>
                    <a:pt x="4744" y="128"/>
                    <a:pt x="4903" y="160"/>
                  </a:cubicBezTo>
                  <a:cubicBezTo>
                    <a:pt x="4999" y="160"/>
                    <a:pt x="5030" y="192"/>
                    <a:pt x="5094" y="192"/>
                  </a:cubicBezTo>
                  <a:lnTo>
                    <a:pt x="5190" y="224"/>
                  </a:lnTo>
                  <a:cubicBezTo>
                    <a:pt x="5221" y="224"/>
                    <a:pt x="5317" y="224"/>
                    <a:pt x="5349" y="287"/>
                  </a:cubicBezTo>
                  <a:cubicBezTo>
                    <a:pt x="5572" y="351"/>
                    <a:pt x="5858" y="478"/>
                    <a:pt x="6176" y="669"/>
                  </a:cubicBezTo>
                  <a:cubicBezTo>
                    <a:pt x="6176" y="680"/>
                    <a:pt x="6180" y="683"/>
                    <a:pt x="6185" y="683"/>
                  </a:cubicBezTo>
                  <a:cubicBezTo>
                    <a:pt x="6194" y="683"/>
                    <a:pt x="6208" y="669"/>
                    <a:pt x="6208" y="669"/>
                  </a:cubicBezTo>
                  <a:cubicBezTo>
                    <a:pt x="6272" y="669"/>
                    <a:pt x="6208" y="637"/>
                    <a:pt x="6208" y="637"/>
                  </a:cubicBezTo>
                  <a:cubicBezTo>
                    <a:pt x="6113" y="542"/>
                    <a:pt x="5985" y="478"/>
                    <a:pt x="5826" y="383"/>
                  </a:cubicBezTo>
                  <a:lnTo>
                    <a:pt x="5635" y="287"/>
                  </a:lnTo>
                  <a:lnTo>
                    <a:pt x="5572" y="224"/>
                  </a:lnTo>
                  <a:cubicBezTo>
                    <a:pt x="5540" y="192"/>
                    <a:pt x="5476" y="160"/>
                    <a:pt x="5412" y="160"/>
                  </a:cubicBezTo>
                  <a:cubicBezTo>
                    <a:pt x="5381" y="160"/>
                    <a:pt x="5317" y="128"/>
                    <a:pt x="5253" y="128"/>
                  </a:cubicBezTo>
                  <a:lnTo>
                    <a:pt x="5158" y="96"/>
                  </a:lnTo>
                  <a:cubicBezTo>
                    <a:pt x="5062" y="96"/>
                    <a:pt x="5030" y="33"/>
                    <a:pt x="4935" y="33"/>
                  </a:cubicBezTo>
                  <a:cubicBezTo>
                    <a:pt x="4776" y="1"/>
                    <a:pt x="4617" y="1"/>
                    <a:pt x="4457"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3" name="Google Shape;4393;p87"/>
            <p:cNvSpPr/>
            <p:nvPr/>
          </p:nvSpPr>
          <p:spPr>
            <a:xfrm>
              <a:off x="5424581" y="235561"/>
              <a:ext cx="40500" cy="125809"/>
            </a:xfrm>
            <a:custGeom>
              <a:rect b="b" l="l" r="r" t="t"/>
              <a:pathLst>
                <a:path extrusionOk="0" h="7418" w="2388">
                  <a:moveTo>
                    <a:pt x="0" y="0"/>
                  </a:moveTo>
                  <a:lnTo>
                    <a:pt x="0" y="0"/>
                  </a:lnTo>
                  <a:cubicBezTo>
                    <a:pt x="259" y="71"/>
                    <a:pt x="501" y="177"/>
                    <a:pt x="764" y="278"/>
                  </a:cubicBezTo>
                  <a:lnTo>
                    <a:pt x="764" y="278"/>
                  </a:lnTo>
                  <a:lnTo>
                    <a:pt x="509" y="160"/>
                  </a:lnTo>
                  <a:cubicBezTo>
                    <a:pt x="350" y="64"/>
                    <a:pt x="159" y="32"/>
                    <a:pt x="0" y="0"/>
                  </a:cubicBezTo>
                  <a:close/>
                  <a:moveTo>
                    <a:pt x="764" y="278"/>
                  </a:moveTo>
                  <a:lnTo>
                    <a:pt x="987" y="382"/>
                  </a:lnTo>
                  <a:cubicBezTo>
                    <a:pt x="1054" y="423"/>
                    <a:pt x="1119" y="465"/>
                    <a:pt x="1183" y="511"/>
                  </a:cubicBezTo>
                  <a:lnTo>
                    <a:pt x="1183" y="511"/>
                  </a:lnTo>
                  <a:cubicBezTo>
                    <a:pt x="1138" y="468"/>
                    <a:pt x="1094" y="426"/>
                    <a:pt x="1051" y="382"/>
                  </a:cubicBezTo>
                  <a:cubicBezTo>
                    <a:pt x="951" y="349"/>
                    <a:pt x="856" y="314"/>
                    <a:pt x="764" y="278"/>
                  </a:cubicBezTo>
                  <a:close/>
                  <a:moveTo>
                    <a:pt x="1183" y="511"/>
                  </a:moveTo>
                  <a:cubicBezTo>
                    <a:pt x="1400" y="715"/>
                    <a:pt x="1624" y="909"/>
                    <a:pt x="1783" y="1147"/>
                  </a:cubicBezTo>
                  <a:cubicBezTo>
                    <a:pt x="2006" y="1401"/>
                    <a:pt x="2101" y="1720"/>
                    <a:pt x="2197" y="2102"/>
                  </a:cubicBezTo>
                  <a:cubicBezTo>
                    <a:pt x="2228" y="2452"/>
                    <a:pt x="2324" y="2802"/>
                    <a:pt x="2324" y="3184"/>
                  </a:cubicBezTo>
                  <a:cubicBezTo>
                    <a:pt x="2356" y="3884"/>
                    <a:pt x="2324" y="4617"/>
                    <a:pt x="2197" y="5317"/>
                  </a:cubicBezTo>
                  <a:cubicBezTo>
                    <a:pt x="2069" y="6049"/>
                    <a:pt x="1910" y="6749"/>
                    <a:pt x="1719" y="7418"/>
                  </a:cubicBezTo>
                  <a:cubicBezTo>
                    <a:pt x="1942" y="6749"/>
                    <a:pt x="2165" y="6049"/>
                    <a:pt x="2260" y="5317"/>
                  </a:cubicBezTo>
                  <a:lnTo>
                    <a:pt x="2388" y="4234"/>
                  </a:lnTo>
                  <a:lnTo>
                    <a:pt x="2388" y="3184"/>
                  </a:lnTo>
                  <a:cubicBezTo>
                    <a:pt x="2388" y="2802"/>
                    <a:pt x="2356" y="2452"/>
                    <a:pt x="2260" y="2102"/>
                  </a:cubicBezTo>
                  <a:cubicBezTo>
                    <a:pt x="2228" y="1942"/>
                    <a:pt x="2197" y="1751"/>
                    <a:pt x="2101" y="1592"/>
                  </a:cubicBezTo>
                  <a:cubicBezTo>
                    <a:pt x="2037" y="1401"/>
                    <a:pt x="1942" y="1242"/>
                    <a:pt x="1846" y="1083"/>
                  </a:cubicBezTo>
                  <a:cubicBezTo>
                    <a:pt x="1645" y="882"/>
                    <a:pt x="1424" y="680"/>
                    <a:pt x="1183" y="51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4" name="Google Shape;4394;p87"/>
            <p:cNvSpPr/>
            <p:nvPr/>
          </p:nvSpPr>
          <p:spPr>
            <a:xfrm>
              <a:off x="5375447" y="608659"/>
              <a:ext cx="17282" cy="82086"/>
            </a:xfrm>
            <a:custGeom>
              <a:rect b="b" l="l" r="r" t="t"/>
              <a:pathLst>
                <a:path extrusionOk="0" h="4840" w="1019">
                  <a:moveTo>
                    <a:pt x="478" y="0"/>
                  </a:moveTo>
                  <a:cubicBezTo>
                    <a:pt x="509" y="669"/>
                    <a:pt x="637" y="2770"/>
                    <a:pt x="0" y="4839"/>
                  </a:cubicBezTo>
                  <a:cubicBezTo>
                    <a:pt x="127" y="4839"/>
                    <a:pt x="287" y="4839"/>
                    <a:pt x="382" y="4807"/>
                  </a:cubicBezTo>
                  <a:cubicBezTo>
                    <a:pt x="669" y="4171"/>
                    <a:pt x="923" y="3088"/>
                    <a:pt x="987" y="1942"/>
                  </a:cubicBezTo>
                  <a:lnTo>
                    <a:pt x="987" y="1815"/>
                  </a:lnTo>
                  <a:lnTo>
                    <a:pt x="987" y="1751"/>
                  </a:lnTo>
                  <a:cubicBezTo>
                    <a:pt x="1019" y="1433"/>
                    <a:pt x="1019" y="1115"/>
                    <a:pt x="1019" y="828"/>
                  </a:cubicBezTo>
                  <a:cubicBezTo>
                    <a:pt x="987" y="701"/>
                    <a:pt x="987" y="605"/>
                    <a:pt x="987" y="478"/>
                  </a:cubicBezTo>
                  <a:lnTo>
                    <a:pt x="987" y="319"/>
                  </a:lnTo>
                  <a:lnTo>
                    <a:pt x="987" y="223"/>
                  </a:lnTo>
                  <a:cubicBezTo>
                    <a:pt x="987" y="128"/>
                    <a:pt x="923" y="32"/>
                    <a:pt x="796" y="32"/>
                  </a:cubicBezTo>
                  <a:cubicBezTo>
                    <a:pt x="669" y="32"/>
                    <a:pt x="605" y="0"/>
                    <a:pt x="478"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5" name="Google Shape;4395;p87"/>
            <p:cNvSpPr/>
            <p:nvPr/>
          </p:nvSpPr>
          <p:spPr>
            <a:xfrm>
              <a:off x="5378143" y="271737"/>
              <a:ext cx="56155" cy="61565"/>
            </a:xfrm>
            <a:custGeom>
              <a:rect b="b" l="l" r="r" t="t"/>
              <a:pathLst>
                <a:path extrusionOk="0" h="3630" w="3311">
                  <a:moveTo>
                    <a:pt x="0" y="0"/>
                  </a:moveTo>
                  <a:lnTo>
                    <a:pt x="0" y="32"/>
                  </a:lnTo>
                  <a:lnTo>
                    <a:pt x="0" y="96"/>
                  </a:lnTo>
                  <a:lnTo>
                    <a:pt x="0" y="160"/>
                  </a:lnTo>
                  <a:cubicBezTo>
                    <a:pt x="97" y="304"/>
                    <a:pt x="266" y="522"/>
                    <a:pt x="717" y="522"/>
                  </a:cubicBezTo>
                  <a:cubicBezTo>
                    <a:pt x="861" y="522"/>
                    <a:pt x="1034" y="500"/>
                    <a:pt x="1242" y="446"/>
                  </a:cubicBezTo>
                  <a:cubicBezTo>
                    <a:pt x="1316" y="424"/>
                    <a:pt x="1385" y="414"/>
                    <a:pt x="1446" y="414"/>
                  </a:cubicBezTo>
                  <a:cubicBezTo>
                    <a:pt x="1645" y="414"/>
                    <a:pt x="1753" y="523"/>
                    <a:pt x="1656" y="669"/>
                  </a:cubicBezTo>
                  <a:cubicBezTo>
                    <a:pt x="1592" y="892"/>
                    <a:pt x="2770" y="1083"/>
                    <a:pt x="2770" y="1083"/>
                  </a:cubicBezTo>
                  <a:cubicBezTo>
                    <a:pt x="2770" y="1083"/>
                    <a:pt x="2993" y="2802"/>
                    <a:pt x="2738" y="3630"/>
                  </a:cubicBezTo>
                  <a:cubicBezTo>
                    <a:pt x="2897" y="3534"/>
                    <a:pt x="3056" y="3375"/>
                    <a:pt x="3184" y="3279"/>
                  </a:cubicBezTo>
                  <a:cubicBezTo>
                    <a:pt x="3311" y="2420"/>
                    <a:pt x="3311" y="1592"/>
                    <a:pt x="2929" y="605"/>
                  </a:cubicBezTo>
                  <a:lnTo>
                    <a:pt x="2515" y="573"/>
                  </a:lnTo>
                  <a:lnTo>
                    <a:pt x="1878" y="478"/>
                  </a:lnTo>
                  <a:lnTo>
                    <a:pt x="1783" y="478"/>
                  </a:lnTo>
                  <a:cubicBezTo>
                    <a:pt x="1751" y="478"/>
                    <a:pt x="1719" y="446"/>
                    <a:pt x="1719" y="414"/>
                  </a:cubicBezTo>
                  <a:lnTo>
                    <a:pt x="1719" y="351"/>
                  </a:lnTo>
                  <a:cubicBezTo>
                    <a:pt x="1751" y="287"/>
                    <a:pt x="1751" y="191"/>
                    <a:pt x="1751" y="160"/>
                  </a:cubicBezTo>
                  <a:lnTo>
                    <a:pt x="1624" y="160"/>
                  </a:lnTo>
                  <a:cubicBezTo>
                    <a:pt x="1592" y="191"/>
                    <a:pt x="1592" y="191"/>
                    <a:pt x="1560" y="191"/>
                  </a:cubicBezTo>
                  <a:cubicBezTo>
                    <a:pt x="1401" y="255"/>
                    <a:pt x="1274" y="287"/>
                    <a:pt x="1146" y="287"/>
                  </a:cubicBezTo>
                  <a:lnTo>
                    <a:pt x="510" y="287"/>
                  </a:lnTo>
                  <a:cubicBezTo>
                    <a:pt x="478" y="287"/>
                    <a:pt x="446" y="255"/>
                    <a:pt x="382" y="255"/>
                  </a:cubicBezTo>
                  <a:lnTo>
                    <a:pt x="319" y="255"/>
                  </a:lnTo>
                  <a:cubicBezTo>
                    <a:pt x="287" y="255"/>
                    <a:pt x="287" y="191"/>
                    <a:pt x="223" y="191"/>
                  </a:cubicBezTo>
                  <a:cubicBezTo>
                    <a:pt x="223" y="160"/>
                    <a:pt x="191" y="160"/>
                    <a:pt x="159" y="128"/>
                  </a:cubicBezTo>
                  <a:lnTo>
                    <a:pt x="96" y="128"/>
                  </a:lnTo>
                  <a:lnTo>
                    <a:pt x="0"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6" name="Google Shape;4396;p87"/>
            <p:cNvSpPr/>
            <p:nvPr/>
          </p:nvSpPr>
          <p:spPr>
            <a:xfrm>
              <a:off x="5340881" y="443972"/>
              <a:ext cx="42671" cy="161459"/>
            </a:xfrm>
            <a:custGeom>
              <a:rect b="b" l="l" r="r" t="t"/>
              <a:pathLst>
                <a:path extrusionOk="0" h="9520" w="2516">
                  <a:moveTo>
                    <a:pt x="1" y="1"/>
                  </a:moveTo>
                  <a:cubicBezTo>
                    <a:pt x="32" y="1433"/>
                    <a:pt x="192" y="4617"/>
                    <a:pt x="637" y="9424"/>
                  </a:cubicBezTo>
                  <a:cubicBezTo>
                    <a:pt x="796" y="9456"/>
                    <a:pt x="987" y="9456"/>
                    <a:pt x="1210" y="9519"/>
                  </a:cubicBezTo>
                  <a:lnTo>
                    <a:pt x="478" y="828"/>
                  </a:lnTo>
                  <a:lnTo>
                    <a:pt x="2516" y="1656"/>
                  </a:lnTo>
                  <a:lnTo>
                    <a:pt x="2516" y="1656"/>
                  </a:lnTo>
                  <a:lnTo>
                    <a:pt x="2420" y="1592"/>
                  </a:lnTo>
                  <a:cubicBezTo>
                    <a:pt x="1306" y="1083"/>
                    <a:pt x="510" y="510"/>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7" name="Google Shape;4397;p87"/>
            <p:cNvSpPr/>
            <p:nvPr/>
          </p:nvSpPr>
          <p:spPr>
            <a:xfrm>
              <a:off x="5350599" y="604334"/>
              <a:ext cx="16756" cy="85868"/>
            </a:xfrm>
            <a:custGeom>
              <a:rect b="b" l="l" r="r" t="t"/>
              <a:pathLst>
                <a:path extrusionOk="0" h="5063" w="988">
                  <a:moveTo>
                    <a:pt x="1" y="1"/>
                  </a:moveTo>
                  <a:cubicBezTo>
                    <a:pt x="32" y="223"/>
                    <a:pt x="32" y="446"/>
                    <a:pt x="64" y="701"/>
                  </a:cubicBezTo>
                  <a:cubicBezTo>
                    <a:pt x="96" y="1051"/>
                    <a:pt x="128" y="1433"/>
                    <a:pt x="192" y="1847"/>
                  </a:cubicBezTo>
                  <a:cubicBezTo>
                    <a:pt x="223" y="2038"/>
                    <a:pt x="223" y="2293"/>
                    <a:pt x="255" y="2516"/>
                  </a:cubicBezTo>
                  <a:cubicBezTo>
                    <a:pt x="351" y="3311"/>
                    <a:pt x="414" y="4139"/>
                    <a:pt x="542" y="5031"/>
                  </a:cubicBezTo>
                  <a:cubicBezTo>
                    <a:pt x="701" y="5031"/>
                    <a:pt x="828" y="5062"/>
                    <a:pt x="988" y="5062"/>
                  </a:cubicBezTo>
                  <a:lnTo>
                    <a:pt x="351" y="64"/>
                  </a:lnTo>
                  <a:cubicBezTo>
                    <a:pt x="192" y="64"/>
                    <a:pt x="64" y="1"/>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8" name="Google Shape;4398;p87"/>
            <p:cNvSpPr/>
            <p:nvPr/>
          </p:nvSpPr>
          <p:spPr>
            <a:xfrm>
              <a:off x="5419171" y="643750"/>
              <a:ext cx="169549" cy="578268"/>
            </a:xfrm>
            <a:custGeom>
              <a:rect b="b" l="l" r="r" t="t"/>
              <a:pathLst>
                <a:path extrusionOk="0" h="34096" w="9997">
                  <a:moveTo>
                    <a:pt x="1" y="1"/>
                  </a:moveTo>
                  <a:cubicBezTo>
                    <a:pt x="128" y="1"/>
                    <a:pt x="4330" y="669"/>
                    <a:pt x="4967" y="1083"/>
                  </a:cubicBezTo>
                  <a:cubicBezTo>
                    <a:pt x="6495" y="5731"/>
                    <a:pt x="9010" y="27410"/>
                    <a:pt x="7928" y="34096"/>
                  </a:cubicBezTo>
                  <a:cubicBezTo>
                    <a:pt x="8405" y="33968"/>
                    <a:pt x="8787" y="33809"/>
                    <a:pt x="9074" y="33650"/>
                  </a:cubicBezTo>
                  <a:cubicBezTo>
                    <a:pt x="8883" y="27697"/>
                    <a:pt x="9997" y="8819"/>
                    <a:pt x="5381" y="351"/>
                  </a:cubicBezTo>
                  <a:cubicBezTo>
                    <a:pt x="5349" y="319"/>
                    <a:pt x="5285" y="319"/>
                    <a:pt x="5253" y="319"/>
                  </a:cubicBezTo>
                  <a:cubicBezTo>
                    <a:pt x="4712" y="223"/>
                    <a:pt x="4171" y="160"/>
                    <a:pt x="3630" y="128"/>
                  </a:cubicBezTo>
                  <a:cubicBezTo>
                    <a:pt x="2388" y="1"/>
                    <a:pt x="1115" y="1"/>
                    <a:pt x="1"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9" name="Google Shape;4399;p87"/>
            <p:cNvSpPr/>
            <p:nvPr/>
          </p:nvSpPr>
          <p:spPr>
            <a:xfrm>
              <a:off x="5457502" y="573568"/>
              <a:ext cx="120433" cy="40924"/>
            </a:xfrm>
            <a:custGeom>
              <a:rect b="b" l="l" r="r" t="t"/>
              <a:pathLst>
                <a:path extrusionOk="0" h="2413" w="7101">
                  <a:moveTo>
                    <a:pt x="7100" y="0"/>
                  </a:moveTo>
                  <a:lnTo>
                    <a:pt x="7100" y="0"/>
                  </a:lnTo>
                  <a:cubicBezTo>
                    <a:pt x="5451" y="856"/>
                    <a:pt x="3555" y="1068"/>
                    <a:pt x="2096" y="1068"/>
                  </a:cubicBezTo>
                  <a:cubicBezTo>
                    <a:pt x="1329" y="1068"/>
                    <a:pt x="683" y="1010"/>
                    <a:pt x="256" y="955"/>
                  </a:cubicBezTo>
                  <a:cubicBezTo>
                    <a:pt x="192" y="1464"/>
                    <a:pt x="128" y="1878"/>
                    <a:pt x="1" y="2101"/>
                  </a:cubicBezTo>
                  <a:cubicBezTo>
                    <a:pt x="287" y="2133"/>
                    <a:pt x="638" y="2229"/>
                    <a:pt x="1051" y="2260"/>
                  </a:cubicBezTo>
                  <a:cubicBezTo>
                    <a:pt x="1681" y="2354"/>
                    <a:pt x="2412" y="2413"/>
                    <a:pt x="3021" y="2413"/>
                  </a:cubicBezTo>
                  <a:cubicBezTo>
                    <a:pt x="3244" y="2413"/>
                    <a:pt x="3451" y="2405"/>
                    <a:pt x="3630" y="2388"/>
                  </a:cubicBezTo>
                  <a:cubicBezTo>
                    <a:pt x="5158" y="2260"/>
                    <a:pt x="5986" y="2037"/>
                    <a:pt x="6463" y="1655"/>
                  </a:cubicBezTo>
                  <a:cubicBezTo>
                    <a:pt x="6814" y="1401"/>
                    <a:pt x="6973" y="987"/>
                    <a:pt x="7068" y="478"/>
                  </a:cubicBezTo>
                  <a:cubicBezTo>
                    <a:pt x="7068" y="318"/>
                    <a:pt x="7100" y="159"/>
                    <a:pt x="710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0" name="Google Shape;4400;p87"/>
            <p:cNvSpPr/>
            <p:nvPr/>
          </p:nvSpPr>
          <p:spPr>
            <a:xfrm>
              <a:off x="5472631" y="429640"/>
              <a:ext cx="105830" cy="138529"/>
            </a:xfrm>
            <a:custGeom>
              <a:rect b="b" l="l" r="r" t="t"/>
              <a:pathLst>
                <a:path extrusionOk="0" h="8168" w="6240">
                  <a:moveTo>
                    <a:pt x="1896" y="0"/>
                  </a:moveTo>
                  <a:cubicBezTo>
                    <a:pt x="1290" y="0"/>
                    <a:pt x="645" y="278"/>
                    <a:pt x="0" y="687"/>
                  </a:cubicBezTo>
                  <a:cubicBezTo>
                    <a:pt x="0" y="687"/>
                    <a:pt x="807" y="474"/>
                    <a:pt x="1599" y="474"/>
                  </a:cubicBezTo>
                  <a:cubicBezTo>
                    <a:pt x="1995" y="474"/>
                    <a:pt x="2388" y="527"/>
                    <a:pt x="2674" y="687"/>
                  </a:cubicBezTo>
                  <a:cubicBezTo>
                    <a:pt x="3343" y="1069"/>
                    <a:pt x="3661" y="5303"/>
                    <a:pt x="3789" y="6958"/>
                  </a:cubicBezTo>
                  <a:cubicBezTo>
                    <a:pt x="4489" y="7181"/>
                    <a:pt x="5317" y="7499"/>
                    <a:pt x="6240" y="8168"/>
                  </a:cubicBezTo>
                  <a:cubicBezTo>
                    <a:pt x="6049" y="7722"/>
                    <a:pt x="5890" y="7276"/>
                    <a:pt x="5731" y="6926"/>
                  </a:cubicBezTo>
                  <a:cubicBezTo>
                    <a:pt x="5317" y="5971"/>
                    <a:pt x="5030" y="5207"/>
                    <a:pt x="4807" y="4539"/>
                  </a:cubicBezTo>
                  <a:cubicBezTo>
                    <a:pt x="4680" y="4157"/>
                    <a:pt x="4553" y="3775"/>
                    <a:pt x="4457" y="3456"/>
                  </a:cubicBezTo>
                  <a:cubicBezTo>
                    <a:pt x="3884" y="1864"/>
                    <a:pt x="3629" y="1132"/>
                    <a:pt x="2738" y="209"/>
                  </a:cubicBezTo>
                  <a:cubicBezTo>
                    <a:pt x="2469" y="64"/>
                    <a:pt x="2187" y="0"/>
                    <a:pt x="1896"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1" name="Google Shape;4401;p87"/>
            <p:cNvSpPr/>
            <p:nvPr/>
          </p:nvSpPr>
          <p:spPr>
            <a:xfrm>
              <a:off x="5421325" y="521193"/>
              <a:ext cx="31885" cy="30240"/>
            </a:xfrm>
            <a:custGeom>
              <a:rect b="b" l="l" r="r" t="t"/>
              <a:pathLst>
                <a:path extrusionOk="0" h="1783" w="1880">
                  <a:moveTo>
                    <a:pt x="1179" y="0"/>
                  </a:moveTo>
                  <a:lnTo>
                    <a:pt x="1179" y="0"/>
                  </a:lnTo>
                  <a:cubicBezTo>
                    <a:pt x="1274" y="255"/>
                    <a:pt x="1434" y="796"/>
                    <a:pt x="1402" y="1210"/>
                  </a:cubicBezTo>
                  <a:lnTo>
                    <a:pt x="1" y="700"/>
                  </a:lnTo>
                  <a:lnTo>
                    <a:pt x="1" y="700"/>
                  </a:lnTo>
                  <a:lnTo>
                    <a:pt x="1083" y="1305"/>
                  </a:lnTo>
                  <a:lnTo>
                    <a:pt x="1306" y="1464"/>
                  </a:lnTo>
                  <a:lnTo>
                    <a:pt x="1879" y="1783"/>
                  </a:lnTo>
                  <a:cubicBezTo>
                    <a:pt x="1879" y="1736"/>
                    <a:pt x="1879" y="1707"/>
                    <a:pt x="1842" y="1707"/>
                  </a:cubicBezTo>
                  <a:cubicBezTo>
                    <a:pt x="1828" y="1707"/>
                    <a:pt x="1809" y="1711"/>
                    <a:pt x="1784" y="1719"/>
                  </a:cubicBezTo>
                  <a:lnTo>
                    <a:pt x="1784" y="1560"/>
                  </a:lnTo>
                  <a:lnTo>
                    <a:pt x="1784" y="1528"/>
                  </a:lnTo>
                  <a:lnTo>
                    <a:pt x="1784" y="1433"/>
                  </a:lnTo>
                  <a:lnTo>
                    <a:pt x="1784" y="1273"/>
                  </a:lnTo>
                  <a:lnTo>
                    <a:pt x="1784" y="1210"/>
                  </a:lnTo>
                  <a:lnTo>
                    <a:pt x="1784" y="1082"/>
                  </a:lnTo>
                  <a:lnTo>
                    <a:pt x="1784" y="1051"/>
                  </a:lnTo>
                  <a:lnTo>
                    <a:pt x="1784" y="923"/>
                  </a:lnTo>
                  <a:lnTo>
                    <a:pt x="1784" y="796"/>
                  </a:lnTo>
                  <a:cubicBezTo>
                    <a:pt x="1752" y="541"/>
                    <a:pt x="1720" y="318"/>
                    <a:pt x="1625" y="159"/>
                  </a:cubicBezTo>
                  <a:lnTo>
                    <a:pt x="1306" y="64"/>
                  </a:lnTo>
                  <a:lnTo>
                    <a:pt x="1274" y="64"/>
                  </a:lnTo>
                  <a:lnTo>
                    <a:pt x="1179"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Retrouvez ce chant en téléchargement MP3 sur Glorious.fr : http://bit.ly/2fPsKdt&#10;La partition en PDF à télécharger : http://bit.ly/2y8VatP&#10;Le CD que vous recevrez chez vous : http://bit.ly/2frqt81&#10;Le livret de partition à recevoir chez vous : http://bit.ly/2yHRkVz" id="4402" name="Google Shape;4402;p87" title="Glorious - Saint le Seigneur - messe du frat">
            <a:hlinkClick r:id="rId5"/>
          </p:cNvPr>
          <p:cNvPicPr preferRelativeResize="0"/>
          <p:nvPr/>
        </p:nvPicPr>
        <p:blipFill>
          <a:blip r:embed="rId6">
            <a:alphaModFix/>
          </a:blip>
          <a:stretch>
            <a:fillRect/>
          </a:stretch>
        </p:blipFill>
        <p:spPr>
          <a:xfrm>
            <a:off x="293776" y="771200"/>
            <a:ext cx="6532175" cy="367435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02"/>
                                        </p:tgtEl>
                                        <p:attrNameLst>
                                          <p:attrName>style.visibility</p:attrName>
                                        </p:attrNameLst>
                                      </p:cBhvr>
                                      <p:to>
                                        <p:strVal val="visible"/>
                                      </p:to>
                                    </p:set>
                                    <p:animEffect filter="fade" transition="in">
                                      <p:cBhvr>
                                        <p:cTn dur="1000"/>
                                        <p:tgtEl>
                                          <p:spTgt spid="44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406" name="Shape 4406"/>
        <p:cNvGrpSpPr/>
        <p:nvPr/>
      </p:nvGrpSpPr>
      <p:grpSpPr>
        <a:xfrm>
          <a:off x="0" y="0"/>
          <a:ext cx="0" cy="0"/>
          <a:chOff x="0" y="0"/>
          <a:chExt cx="0" cy="0"/>
        </a:xfrm>
      </p:grpSpPr>
      <p:sp>
        <p:nvSpPr>
          <p:cNvPr id="4407" name="Google Shape;4407;p88"/>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408" name="Google Shape;4408;p88"/>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409" name="Google Shape;4409;p88"/>
          <p:cNvGrpSpPr/>
          <p:nvPr/>
        </p:nvGrpSpPr>
        <p:grpSpPr>
          <a:xfrm rot="368268">
            <a:off x="5966703" y="456762"/>
            <a:ext cx="2720006" cy="3659256"/>
            <a:chOff x="3113638" y="3719988"/>
            <a:chExt cx="940568" cy="1265521"/>
          </a:xfrm>
        </p:grpSpPr>
        <p:sp>
          <p:nvSpPr>
            <p:cNvPr id="4410" name="Google Shape;4410;p88"/>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1" name="Google Shape;4411;p88"/>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2" name="Google Shape;4412;p88"/>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3" name="Google Shape;4413;p88"/>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4" name="Google Shape;4414;p88"/>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5" name="Google Shape;4415;p88"/>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6" name="Google Shape;4416;p88"/>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7" name="Google Shape;4417;p88"/>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8" name="Google Shape;4418;p88"/>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9" name="Google Shape;4419;p88"/>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0" name="Google Shape;4420;p88"/>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1" name="Google Shape;4421;p88"/>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2" name="Google Shape;4422;p88"/>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3" name="Google Shape;4423;p88"/>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4" name="Google Shape;4424;p88"/>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5" name="Google Shape;4425;p88"/>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6" name="Google Shape;4426;p88"/>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7" name="Google Shape;4427;p88"/>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8" name="Google Shape;4428;p88"/>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9" name="Google Shape;4429;p88"/>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0" name="Google Shape;4430;p88"/>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1" name="Google Shape;4431;p88"/>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2" name="Google Shape;4432;p88"/>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3" name="Google Shape;4433;p88"/>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4" name="Google Shape;4434;p88"/>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5" name="Google Shape;4435;p88"/>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6" name="Google Shape;4436;p88"/>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7" name="Google Shape;4437;p88"/>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8" name="Google Shape;4438;p88"/>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9" name="Google Shape;4439;p88"/>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0" name="Google Shape;4440;p88"/>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1" name="Google Shape;4441;p88"/>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2" name="Google Shape;4442;p88"/>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3" name="Google Shape;4443;p88"/>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4" name="Google Shape;4444;p88"/>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5" name="Google Shape;4445;p88"/>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6" name="Google Shape;4446;p88"/>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7" name="Google Shape;4447;p88"/>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8" name="Google Shape;4448;p88"/>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9" name="Google Shape;4449;p88"/>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0" name="Google Shape;4450;p88"/>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1" name="Google Shape;4451;p88"/>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2" name="Google Shape;4452;p88"/>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3" name="Google Shape;4453;p88"/>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4" name="Google Shape;4454;p88"/>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5" name="Google Shape;4455;p88"/>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6" name="Google Shape;4456;p88"/>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7" name="Google Shape;4457;p88"/>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8" name="Google Shape;4458;p88"/>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9" name="Google Shape;4459;p88"/>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0" name="Google Shape;4460;p88"/>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1" name="Google Shape;4461;p88"/>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2" name="Google Shape;4462;p88"/>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3" name="Google Shape;4463;p88"/>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4" name="Google Shape;4464;p88"/>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5" name="Google Shape;4465;p88"/>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6" name="Google Shape;4466;p88"/>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7" name="Google Shape;4467;p88"/>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8" name="Google Shape;4468;p88"/>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9" name="Google Shape;4469;p88"/>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0" name="Google Shape;4470;p88"/>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1" name="Google Shape;4471;p88"/>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2" name="Google Shape;4472;p88"/>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3" name="Google Shape;4473;p88"/>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4" name="Google Shape;4474;p88"/>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5" name="Google Shape;4475;p88"/>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6" name="Google Shape;4476;p88"/>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7" name="Google Shape;4477;p88"/>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8" name="Google Shape;4478;p88"/>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9" name="Google Shape;4479;p88"/>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80" name="Google Shape;4480;p88"/>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481" name="Google Shape;4481;p88"/>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482" name="Google Shape;4482;p88"/>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483" name="Google Shape;4483;p88"/>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7" name="Shape 4487"/>
        <p:cNvGrpSpPr/>
        <p:nvPr/>
      </p:nvGrpSpPr>
      <p:grpSpPr>
        <a:xfrm>
          <a:off x="0" y="0"/>
          <a:ext cx="0" cy="0"/>
          <a:chOff x="0" y="0"/>
          <a:chExt cx="0" cy="0"/>
        </a:xfrm>
      </p:grpSpPr>
      <p:sp>
        <p:nvSpPr>
          <p:cNvPr id="4488" name="Google Shape;4488;p89"/>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9" name="Google Shape;4489;p89"/>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ANAMNÈSE</a:t>
            </a:r>
            <a:endParaRPr>
              <a:solidFill>
                <a:srgbClr val="1B4FA1"/>
              </a:solidFill>
            </a:endParaRPr>
          </a:p>
        </p:txBody>
      </p:sp>
      <p:sp>
        <p:nvSpPr>
          <p:cNvPr id="4490" name="Google Shape;4490;p89"/>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Glorious</a:t>
            </a:r>
            <a:endParaRPr i="1" sz="1200"/>
          </a:p>
        </p:txBody>
      </p:sp>
      <p:pic>
        <p:nvPicPr>
          <p:cNvPr id="4491" name="Google Shape;4491;p89"/>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4492" name="Google Shape;4492;p89"/>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4493" name="Google Shape;4493;p89"/>
          <p:cNvGrpSpPr/>
          <p:nvPr/>
        </p:nvGrpSpPr>
        <p:grpSpPr>
          <a:xfrm flipH="1" rot="-479430">
            <a:off x="7713531" y="1883002"/>
            <a:ext cx="1198807" cy="2756815"/>
            <a:chOff x="5167561" y="158000"/>
            <a:chExt cx="503763" cy="1158470"/>
          </a:xfrm>
        </p:grpSpPr>
        <p:sp>
          <p:nvSpPr>
            <p:cNvPr id="4494" name="Google Shape;4494;p89"/>
            <p:cNvSpPr/>
            <p:nvPr/>
          </p:nvSpPr>
          <p:spPr>
            <a:xfrm>
              <a:off x="5167561" y="158000"/>
              <a:ext cx="503763" cy="1158470"/>
            </a:xfrm>
            <a:custGeom>
              <a:rect b="b" l="l" r="r" t="t"/>
              <a:pathLst>
                <a:path extrusionOk="0" h="68306" w="29703">
                  <a:moveTo>
                    <a:pt x="15509" y="1"/>
                  </a:moveTo>
                  <a:cubicBezTo>
                    <a:pt x="13386" y="1"/>
                    <a:pt x="11300" y="1099"/>
                    <a:pt x="9742" y="2600"/>
                  </a:cubicBezTo>
                  <a:cubicBezTo>
                    <a:pt x="7991" y="4319"/>
                    <a:pt x="6909" y="6579"/>
                    <a:pt x="6049" y="8871"/>
                  </a:cubicBezTo>
                  <a:cubicBezTo>
                    <a:pt x="5094" y="11322"/>
                    <a:pt x="3948" y="13901"/>
                    <a:pt x="3343" y="16448"/>
                  </a:cubicBezTo>
                  <a:cubicBezTo>
                    <a:pt x="2356" y="20841"/>
                    <a:pt x="1815" y="25298"/>
                    <a:pt x="1338" y="29755"/>
                  </a:cubicBezTo>
                  <a:cubicBezTo>
                    <a:pt x="669" y="35708"/>
                    <a:pt x="1" y="41820"/>
                    <a:pt x="765" y="47773"/>
                  </a:cubicBezTo>
                  <a:cubicBezTo>
                    <a:pt x="1306" y="52230"/>
                    <a:pt x="2611" y="56528"/>
                    <a:pt x="4107" y="60762"/>
                  </a:cubicBezTo>
                  <a:cubicBezTo>
                    <a:pt x="4776" y="62704"/>
                    <a:pt x="4967" y="64964"/>
                    <a:pt x="6272" y="66588"/>
                  </a:cubicBezTo>
                  <a:cubicBezTo>
                    <a:pt x="7415" y="68007"/>
                    <a:pt x="9198" y="68306"/>
                    <a:pt x="11022" y="68306"/>
                  </a:cubicBezTo>
                  <a:cubicBezTo>
                    <a:pt x="12348" y="68306"/>
                    <a:pt x="13696" y="68148"/>
                    <a:pt x="14836" y="68148"/>
                  </a:cubicBezTo>
                  <a:lnTo>
                    <a:pt x="17860" y="68148"/>
                  </a:lnTo>
                  <a:cubicBezTo>
                    <a:pt x="20439" y="68148"/>
                    <a:pt x="23049" y="68148"/>
                    <a:pt x="25628" y="68084"/>
                  </a:cubicBezTo>
                  <a:cubicBezTo>
                    <a:pt x="26328" y="68084"/>
                    <a:pt x="27092" y="68084"/>
                    <a:pt x="27729" y="67766"/>
                  </a:cubicBezTo>
                  <a:cubicBezTo>
                    <a:pt x="29703" y="66811"/>
                    <a:pt x="29002" y="64296"/>
                    <a:pt x="28811" y="62577"/>
                  </a:cubicBezTo>
                  <a:cubicBezTo>
                    <a:pt x="27888" y="54872"/>
                    <a:pt x="27506" y="47073"/>
                    <a:pt x="27633" y="39305"/>
                  </a:cubicBezTo>
                  <a:cubicBezTo>
                    <a:pt x="27729" y="33925"/>
                    <a:pt x="28525" y="28481"/>
                    <a:pt x="27633" y="23101"/>
                  </a:cubicBezTo>
                  <a:cubicBezTo>
                    <a:pt x="26837" y="18008"/>
                    <a:pt x="23590" y="13837"/>
                    <a:pt x="22476" y="8776"/>
                  </a:cubicBezTo>
                  <a:cubicBezTo>
                    <a:pt x="22030" y="6738"/>
                    <a:pt x="21839" y="4605"/>
                    <a:pt x="20725" y="2854"/>
                  </a:cubicBezTo>
                  <a:cubicBezTo>
                    <a:pt x="19738" y="1326"/>
                    <a:pt x="18083" y="308"/>
                    <a:pt x="16300" y="53"/>
                  </a:cubicBezTo>
                  <a:cubicBezTo>
                    <a:pt x="16036" y="18"/>
                    <a:pt x="15772" y="1"/>
                    <a:pt x="15509" y="1"/>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5" name="Google Shape;4495;p89"/>
            <p:cNvSpPr/>
            <p:nvPr/>
          </p:nvSpPr>
          <p:spPr>
            <a:xfrm>
              <a:off x="5244240" y="223145"/>
              <a:ext cx="341778" cy="1022620"/>
            </a:xfrm>
            <a:custGeom>
              <a:rect b="b" l="l" r="r" t="t"/>
              <a:pathLst>
                <a:path extrusionOk="0" h="60296" w="20152">
                  <a:moveTo>
                    <a:pt x="9551" y="3152"/>
                  </a:moveTo>
                  <a:lnTo>
                    <a:pt x="9551" y="3152"/>
                  </a:lnTo>
                  <a:cubicBezTo>
                    <a:pt x="9523" y="3161"/>
                    <a:pt x="9486" y="3168"/>
                    <a:pt x="9447" y="3173"/>
                  </a:cubicBezTo>
                  <a:lnTo>
                    <a:pt x="9447" y="3173"/>
                  </a:lnTo>
                  <a:cubicBezTo>
                    <a:pt x="9480" y="3166"/>
                    <a:pt x="9514" y="3159"/>
                    <a:pt x="9551" y="3152"/>
                  </a:cubicBezTo>
                  <a:close/>
                  <a:moveTo>
                    <a:pt x="7895" y="3216"/>
                  </a:moveTo>
                  <a:lnTo>
                    <a:pt x="7895" y="3311"/>
                  </a:lnTo>
                  <a:cubicBezTo>
                    <a:pt x="7863" y="3311"/>
                    <a:pt x="7895" y="3279"/>
                    <a:pt x="7895" y="3216"/>
                  </a:cubicBezTo>
                  <a:close/>
                  <a:moveTo>
                    <a:pt x="7800" y="3661"/>
                  </a:moveTo>
                  <a:lnTo>
                    <a:pt x="7800" y="3789"/>
                  </a:lnTo>
                  <a:cubicBezTo>
                    <a:pt x="7768" y="3757"/>
                    <a:pt x="7800" y="3693"/>
                    <a:pt x="7800" y="3661"/>
                  </a:cubicBezTo>
                  <a:close/>
                  <a:moveTo>
                    <a:pt x="5752" y="9384"/>
                  </a:moveTo>
                  <a:cubicBezTo>
                    <a:pt x="6109" y="9384"/>
                    <a:pt x="6429" y="9454"/>
                    <a:pt x="6749" y="9614"/>
                  </a:cubicBezTo>
                  <a:cubicBezTo>
                    <a:pt x="6335" y="9678"/>
                    <a:pt x="5635" y="9837"/>
                    <a:pt x="5412" y="10124"/>
                  </a:cubicBezTo>
                  <a:cubicBezTo>
                    <a:pt x="5317" y="10315"/>
                    <a:pt x="5221" y="10378"/>
                    <a:pt x="5189" y="10410"/>
                  </a:cubicBezTo>
                  <a:lnTo>
                    <a:pt x="5157" y="10410"/>
                  </a:lnTo>
                  <a:cubicBezTo>
                    <a:pt x="5094" y="10410"/>
                    <a:pt x="5062" y="10474"/>
                    <a:pt x="5062" y="10506"/>
                  </a:cubicBezTo>
                  <a:lnTo>
                    <a:pt x="5062" y="10538"/>
                  </a:lnTo>
                  <a:lnTo>
                    <a:pt x="4935" y="10665"/>
                  </a:lnTo>
                  <a:cubicBezTo>
                    <a:pt x="4839" y="10792"/>
                    <a:pt x="4744" y="11015"/>
                    <a:pt x="4712" y="11333"/>
                  </a:cubicBezTo>
                  <a:cubicBezTo>
                    <a:pt x="4712" y="11493"/>
                    <a:pt x="4744" y="11747"/>
                    <a:pt x="4903" y="12002"/>
                  </a:cubicBezTo>
                  <a:cubicBezTo>
                    <a:pt x="4712" y="12320"/>
                    <a:pt x="4521" y="12702"/>
                    <a:pt x="4362" y="13084"/>
                  </a:cubicBezTo>
                  <a:cubicBezTo>
                    <a:pt x="4234" y="13307"/>
                    <a:pt x="4075" y="13562"/>
                    <a:pt x="3916" y="13848"/>
                  </a:cubicBezTo>
                  <a:lnTo>
                    <a:pt x="3725" y="11652"/>
                  </a:lnTo>
                  <a:cubicBezTo>
                    <a:pt x="3597" y="10538"/>
                    <a:pt x="4425" y="9519"/>
                    <a:pt x="5539" y="9392"/>
                  </a:cubicBezTo>
                  <a:cubicBezTo>
                    <a:pt x="5612" y="9386"/>
                    <a:pt x="5682" y="9384"/>
                    <a:pt x="5752" y="9384"/>
                  </a:cubicBezTo>
                  <a:close/>
                  <a:moveTo>
                    <a:pt x="10729" y="0"/>
                  </a:moveTo>
                  <a:cubicBezTo>
                    <a:pt x="7768" y="510"/>
                    <a:pt x="6303" y="3534"/>
                    <a:pt x="6112" y="5253"/>
                  </a:cubicBezTo>
                  <a:cubicBezTo>
                    <a:pt x="6017" y="5953"/>
                    <a:pt x="6431" y="7513"/>
                    <a:pt x="6749" y="8755"/>
                  </a:cubicBezTo>
                  <a:cubicBezTo>
                    <a:pt x="6399" y="8630"/>
                    <a:pt x="6048" y="8544"/>
                    <a:pt x="5682" y="8544"/>
                  </a:cubicBezTo>
                  <a:cubicBezTo>
                    <a:pt x="5583" y="8544"/>
                    <a:pt x="5482" y="8550"/>
                    <a:pt x="5380" y="8564"/>
                  </a:cubicBezTo>
                  <a:cubicBezTo>
                    <a:pt x="3820" y="8723"/>
                    <a:pt x="2674" y="10092"/>
                    <a:pt x="2833" y="11684"/>
                  </a:cubicBezTo>
                  <a:lnTo>
                    <a:pt x="3088" y="14008"/>
                  </a:lnTo>
                  <a:cubicBezTo>
                    <a:pt x="3120" y="14199"/>
                    <a:pt x="3279" y="14358"/>
                    <a:pt x="3502" y="14358"/>
                  </a:cubicBezTo>
                  <a:cubicBezTo>
                    <a:pt x="3566" y="14358"/>
                    <a:pt x="3566" y="14358"/>
                    <a:pt x="3597" y="14326"/>
                  </a:cubicBezTo>
                  <a:lnTo>
                    <a:pt x="3597" y="14326"/>
                  </a:lnTo>
                  <a:cubicBezTo>
                    <a:pt x="2547" y="16300"/>
                    <a:pt x="1083" y="19738"/>
                    <a:pt x="287" y="23781"/>
                  </a:cubicBezTo>
                  <a:cubicBezTo>
                    <a:pt x="223" y="24322"/>
                    <a:pt x="223" y="24800"/>
                    <a:pt x="318" y="25309"/>
                  </a:cubicBezTo>
                  <a:cubicBezTo>
                    <a:pt x="414" y="25691"/>
                    <a:pt x="541" y="26105"/>
                    <a:pt x="637" y="26455"/>
                  </a:cubicBezTo>
                  <a:cubicBezTo>
                    <a:pt x="701" y="26614"/>
                    <a:pt x="0" y="38998"/>
                    <a:pt x="64" y="43805"/>
                  </a:cubicBezTo>
                  <a:cubicBezTo>
                    <a:pt x="478" y="44219"/>
                    <a:pt x="860" y="44537"/>
                    <a:pt x="1178" y="44824"/>
                  </a:cubicBezTo>
                  <a:cubicBezTo>
                    <a:pt x="1178" y="46606"/>
                    <a:pt x="1210" y="47689"/>
                    <a:pt x="1210" y="47689"/>
                  </a:cubicBezTo>
                  <a:cubicBezTo>
                    <a:pt x="1210" y="47689"/>
                    <a:pt x="1878" y="48007"/>
                    <a:pt x="2961" y="48198"/>
                  </a:cubicBezTo>
                  <a:cubicBezTo>
                    <a:pt x="3088" y="49981"/>
                    <a:pt x="3279" y="51732"/>
                    <a:pt x="3502" y="52719"/>
                  </a:cubicBezTo>
                  <a:cubicBezTo>
                    <a:pt x="3629" y="52782"/>
                    <a:pt x="3788" y="52814"/>
                    <a:pt x="3916" y="52814"/>
                  </a:cubicBezTo>
                  <a:cubicBezTo>
                    <a:pt x="4011" y="54629"/>
                    <a:pt x="4234" y="56539"/>
                    <a:pt x="4457" y="58417"/>
                  </a:cubicBezTo>
                  <a:cubicBezTo>
                    <a:pt x="5157" y="58417"/>
                    <a:pt x="5762" y="58354"/>
                    <a:pt x="6335" y="58290"/>
                  </a:cubicBezTo>
                  <a:lnTo>
                    <a:pt x="6335" y="58290"/>
                  </a:lnTo>
                  <a:cubicBezTo>
                    <a:pt x="6049" y="58640"/>
                    <a:pt x="5635" y="59022"/>
                    <a:pt x="4903" y="59213"/>
                  </a:cubicBezTo>
                  <a:cubicBezTo>
                    <a:pt x="4521" y="59340"/>
                    <a:pt x="4362" y="59818"/>
                    <a:pt x="4584" y="60136"/>
                  </a:cubicBezTo>
                  <a:lnTo>
                    <a:pt x="4616" y="60168"/>
                  </a:lnTo>
                  <a:lnTo>
                    <a:pt x="8850" y="60168"/>
                  </a:lnTo>
                  <a:cubicBezTo>
                    <a:pt x="9073" y="59627"/>
                    <a:pt x="9137" y="59022"/>
                    <a:pt x="8882" y="58449"/>
                  </a:cubicBezTo>
                  <a:lnTo>
                    <a:pt x="8723" y="58067"/>
                  </a:lnTo>
                  <a:cubicBezTo>
                    <a:pt x="8973" y="58054"/>
                    <a:pt x="9213" y="58046"/>
                    <a:pt x="9446" y="58046"/>
                  </a:cubicBezTo>
                  <a:cubicBezTo>
                    <a:pt x="9776" y="58046"/>
                    <a:pt x="10093" y="58062"/>
                    <a:pt x="10410" y="58099"/>
                  </a:cubicBezTo>
                  <a:cubicBezTo>
                    <a:pt x="11206" y="58417"/>
                    <a:pt x="12002" y="58608"/>
                    <a:pt x="12798" y="58767"/>
                  </a:cubicBezTo>
                  <a:lnTo>
                    <a:pt x="12893" y="59913"/>
                  </a:lnTo>
                  <a:cubicBezTo>
                    <a:pt x="12957" y="60136"/>
                    <a:pt x="13116" y="60295"/>
                    <a:pt x="13307" y="60295"/>
                  </a:cubicBezTo>
                  <a:lnTo>
                    <a:pt x="13339" y="60295"/>
                  </a:lnTo>
                  <a:cubicBezTo>
                    <a:pt x="13530" y="60232"/>
                    <a:pt x="13689" y="60073"/>
                    <a:pt x="13689" y="59850"/>
                  </a:cubicBezTo>
                  <a:lnTo>
                    <a:pt x="13625" y="58927"/>
                  </a:lnTo>
                  <a:lnTo>
                    <a:pt x="13625" y="58927"/>
                  </a:lnTo>
                  <a:cubicBezTo>
                    <a:pt x="14421" y="59054"/>
                    <a:pt x="15122" y="59118"/>
                    <a:pt x="15854" y="59118"/>
                  </a:cubicBezTo>
                  <a:cubicBezTo>
                    <a:pt x="15663" y="59436"/>
                    <a:pt x="15663" y="59850"/>
                    <a:pt x="15822" y="60200"/>
                  </a:cubicBezTo>
                  <a:lnTo>
                    <a:pt x="18942" y="60200"/>
                  </a:lnTo>
                  <a:cubicBezTo>
                    <a:pt x="19101" y="59818"/>
                    <a:pt x="19069" y="59372"/>
                    <a:pt x="18846" y="59022"/>
                  </a:cubicBezTo>
                  <a:lnTo>
                    <a:pt x="18687" y="58736"/>
                  </a:lnTo>
                  <a:cubicBezTo>
                    <a:pt x="18942" y="58640"/>
                    <a:pt x="19197" y="58545"/>
                    <a:pt x="19356" y="58385"/>
                  </a:cubicBezTo>
                  <a:lnTo>
                    <a:pt x="19356" y="57303"/>
                  </a:lnTo>
                  <a:cubicBezTo>
                    <a:pt x="19642" y="57239"/>
                    <a:pt x="19865" y="57176"/>
                    <a:pt x="20152" y="57112"/>
                  </a:cubicBezTo>
                  <a:cubicBezTo>
                    <a:pt x="19897" y="51955"/>
                    <a:pt x="19579" y="47307"/>
                    <a:pt x="19197" y="43105"/>
                  </a:cubicBezTo>
                  <a:cubicBezTo>
                    <a:pt x="18878" y="36451"/>
                    <a:pt x="18051" y="29416"/>
                    <a:pt x="15663" y="25054"/>
                  </a:cubicBezTo>
                  <a:cubicBezTo>
                    <a:pt x="15599" y="25022"/>
                    <a:pt x="15567" y="24959"/>
                    <a:pt x="15567" y="24895"/>
                  </a:cubicBezTo>
                  <a:cubicBezTo>
                    <a:pt x="15536" y="24800"/>
                    <a:pt x="15440" y="24704"/>
                    <a:pt x="15408" y="24640"/>
                  </a:cubicBezTo>
                  <a:cubicBezTo>
                    <a:pt x="15376" y="24545"/>
                    <a:pt x="15345" y="24481"/>
                    <a:pt x="15249" y="24386"/>
                  </a:cubicBezTo>
                  <a:cubicBezTo>
                    <a:pt x="15249" y="24386"/>
                    <a:pt x="15376" y="23876"/>
                    <a:pt x="15536" y="23049"/>
                  </a:cubicBezTo>
                  <a:cubicBezTo>
                    <a:pt x="15758" y="23049"/>
                    <a:pt x="16013" y="23049"/>
                    <a:pt x="16204" y="22985"/>
                  </a:cubicBezTo>
                  <a:cubicBezTo>
                    <a:pt x="17732" y="22890"/>
                    <a:pt x="18560" y="22635"/>
                    <a:pt x="19037" y="22285"/>
                  </a:cubicBezTo>
                  <a:cubicBezTo>
                    <a:pt x="19388" y="21998"/>
                    <a:pt x="19547" y="21616"/>
                    <a:pt x="19642" y="21075"/>
                  </a:cubicBezTo>
                  <a:cubicBezTo>
                    <a:pt x="19674" y="20916"/>
                    <a:pt x="19674" y="20757"/>
                    <a:pt x="19674" y="20597"/>
                  </a:cubicBezTo>
                  <a:lnTo>
                    <a:pt x="19674" y="20279"/>
                  </a:lnTo>
                  <a:cubicBezTo>
                    <a:pt x="19483" y="19865"/>
                    <a:pt x="19324" y="19451"/>
                    <a:pt x="19165" y="19069"/>
                  </a:cubicBezTo>
                  <a:cubicBezTo>
                    <a:pt x="19006" y="18655"/>
                    <a:pt x="18846" y="18305"/>
                    <a:pt x="18719" y="17987"/>
                  </a:cubicBezTo>
                  <a:cubicBezTo>
                    <a:pt x="18528" y="17509"/>
                    <a:pt x="18369" y="17064"/>
                    <a:pt x="18242" y="16682"/>
                  </a:cubicBezTo>
                  <a:cubicBezTo>
                    <a:pt x="18082" y="16268"/>
                    <a:pt x="17955" y="15918"/>
                    <a:pt x="17891" y="15599"/>
                  </a:cubicBezTo>
                  <a:cubicBezTo>
                    <a:pt x="17318" y="14039"/>
                    <a:pt x="17032" y="13275"/>
                    <a:pt x="16172" y="12320"/>
                  </a:cubicBezTo>
                  <a:cubicBezTo>
                    <a:pt x="16172" y="12097"/>
                    <a:pt x="16140" y="11779"/>
                    <a:pt x="16013" y="11429"/>
                  </a:cubicBezTo>
                  <a:cubicBezTo>
                    <a:pt x="15981" y="11333"/>
                    <a:pt x="15918" y="11270"/>
                    <a:pt x="15886" y="11142"/>
                  </a:cubicBezTo>
                  <a:cubicBezTo>
                    <a:pt x="15854" y="11047"/>
                    <a:pt x="15822" y="11015"/>
                    <a:pt x="15758" y="10951"/>
                  </a:cubicBezTo>
                  <a:cubicBezTo>
                    <a:pt x="15727" y="10856"/>
                    <a:pt x="15663" y="10729"/>
                    <a:pt x="15567" y="10665"/>
                  </a:cubicBezTo>
                  <a:cubicBezTo>
                    <a:pt x="14326" y="8787"/>
                    <a:pt x="13816" y="4584"/>
                    <a:pt x="13689" y="3725"/>
                  </a:cubicBezTo>
                  <a:cubicBezTo>
                    <a:pt x="13657" y="2133"/>
                    <a:pt x="13021" y="605"/>
                    <a:pt x="1072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6" name="Google Shape;4496;p89"/>
            <p:cNvSpPr/>
            <p:nvPr/>
          </p:nvSpPr>
          <p:spPr>
            <a:xfrm>
              <a:off x="5453194" y="285238"/>
              <a:ext cx="59411" cy="124809"/>
            </a:xfrm>
            <a:custGeom>
              <a:rect b="b" l="l" r="r" t="t"/>
              <a:pathLst>
                <a:path extrusionOk="0" h="7359" w="3503">
                  <a:moveTo>
                    <a:pt x="1433" y="0"/>
                  </a:moveTo>
                  <a:cubicBezTo>
                    <a:pt x="1433" y="0"/>
                    <a:pt x="159" y="1624"/>
                    <a:pt x="64" y="1910"/>
                  </a:cubicBezTo>
                  <a:cubicBezTo>
                    <a:pt x="0" y="2165"/>
                    <a:pt x="223" y="2993"/>
                    <a:pt x="350" y="3470"/>
                  </a:cubicBezTo>
                  <a:cubicBezTo>
                    <a:pt x="478" y="3980"/>
                    <a:pt x="1051" y="6495"/>
                    <a:pt x="1051" y="6558"/>
                  </a:cubicBezTo>
                  <a:cubicBezTo>
                    <a:pt x="1051" y="6680"/>
                    <a:pt x="2338" y="7358"/>
                    <a:pt x="3370" y="7358"/>
                  </a:cubicBezTo>
                  <a:cubicBezTo>
                    <a:pt x="3414" y="7358"/>
                    <a:pt x="3458" y="7357"/>
                    <a:pt x="3502" y="7354"/>
                  </a:cubicBezTo>
                  <a:cubicBezTo>
                    <a:pt x="1974" y="5540"/>
                    <a:pt x="1433" y="0"/>
                    <a:pt x="1433"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7" name="Google Shape;4497;p89"/>
            <p:cNvSpPr/>
            <p:nvPr/>
          </p:nvSpPr>
          <p:spPr>
            <a:xfrm>
              <a:off x="5248548" y="435339"/>
              <a:ext cx="75608" cy="285098"/>
            </a:xfrm>
            <a:custGeom>
              <a:rect b="b" l="l" r="r" t="t"/>
              <a:pathLst>
                <a:path extrusionOk="0" h="16810" w="4458">
                  <a:moveTo>
                    <a:pt x="4458" y="0"/>
                  </a:moveTo>
                  <a:cubicBezTo>
                    <a:pt x="4458" y="0"/>
                    <a:pt x="4330" y="191"/>
                    <a:pt x="4044" y="605"/>
                  </a:cubicBezTo>
                  <a:cubicBezTo>
                    <a:pt x="3216" y="2101"/>
                    <a:pt x="1083" y="6240"/>
                    <a:pt x="64" y="11365"/>
                  </a:cubicBezTo>
                  <a:cubicBezTo>
                    <a:pt x="1" y="11875"/>
                    <a:pt x="1" y="12384"/>
                    <a:pt x="128" y="12862"/>
                  </a:cubicBezTo>
                  <a:cubicBezTo>
                    <a:pt x="224" y="13275"/>
                    <a:pt x="319" y="13657"/>
                    <a:pt x="447" y="14040"/>
                  </a:cubicBezTo>
                  <a:cubicBezTo>
                    <a:pt x="892" y="15631"/>
                    <a:pt x="1370" y="16777"/>
                    <a:pt x="1370" y="16809"/>
                  </a:cubicBezTo>
                  <a:lnTo>
                    <a:pt x="2070" y="15536"/>
                  </a:lnTo>
                  <a:lnTo>
                    <a:pt x="3566" y="12639"/>
                  </a:lnTo>
                  <a:lnTo>
                    <a:pt x="3630" y="10251"/>
                  </a:lnTo>
                  <a:lnTo>
                    <a:pt x="4458" y="0"/>
                  </a:ln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8" name="Google Shape;4498;p89"/>
            <p:cNvSpPr/>
            <p:nvPr/>
          </p:nvSpPr>
          <p:spPr>
            <a:xfrm>
              <a:off x="5508265" y="1211217"/>
              <a:ext cx="59411" cy="32953"/>
            </a:xfrm>
            <a:custGeom>
              <a:rect b="b" l="l" r="r" t="t"/>
              <a:pathLst>
                <a:path extrusionOk="0" h="1943" w="3503">
                  <a:moveTo>
                    <a:pt x="955" y="1"/>
                  </a:moveTo>
                  <a:lnTo>
                    <a:pt x="351" y="733"/>
                  </a:lnTo>
                  <a:cubicBezTo>
                    <a:pt x="96" y="1083"/>
                    <a:pt x="0" y="1561"/>
                    <a:pt x="191" y="1943"/>
                  </a:cubicBezTo>
                  <a:lnTo>
                    <a:pt x="3343" y="1943"/>
                  </a:lnTo>
                  <a:cubicBezTo>
                    <a:pt x="3502" y="1561"/>
                    <a:pt x="3470" y="1115"/>
                    <a:pt x="3216" y="765"/>
                  </a:cubicBezTo>
                  <a:lnTo>
                    <a:pt x="2961" y="319"/>
                  </a:lnTo>
                  <a:lnTo>
                    <a:pt x="955"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9" name="Google Shape;4499;p89"/>
            <p:cNvSpPr/>
            <p:nvPr/>
          </p:nvSpPr>
          <p:spPr>
            <a:xfrm>
              <a:off x="5318205" y="1191780"/>
              <a:ext cx="81001" cy="51864"/>
            </a:xfrm>
            <a:custGeom>
              <a:rect b="b" l="l" r="r" t="t"/>
              <a:pathLst>
                <a:path extrusionOk="0" h="3058" w="4776">
                  <a:moveTo>
                    <a:pt x="4044" y="1"/>
                  </a:moveTo>
                  <a:lnTo>
                    <a:pt x="2484" y="128"/>
                  </a:lnTo>
                  <a:cubicBezTo>
                    <a:pt x="2484" y="128"/>
                    <a:pt x="2293" y="1561"/>
                    <a:pt x="542" y="2102"/>
                  </a:cubicBezTo>
                  <a:cubicBezTo>
                    <a:pt x="160" y="2229"/>
                    <a:pt x="1" y="2707"/>
                    <a:pt x="223" y="3025"/>
                  </a:cubicBezTo>
                  <a:lnTo>
                    <a:pt x="255" y="3057"/>
                  </a:lnTo>
                  <a:lnTo>
                    <a:pt x="4489" y="3057"/>
                  </a:lnTo>
                  <a:cubicBezTo>
                    <a:pt x="4712" y="2516"/>
                    <a:pt x="4776" y="1911"/>
                    <a:pt x="4521" y="1338"/>
                  </a:cubicBezTo>
                  <a:lnTo>
                    <a:pt x="4044"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0" name="Google Shape;4500;p89"/>
            <p:cNvSpPr/>
            <p:nvPr/>
          </p:nvSpPr>
          <p:spPr>
            <a:xfrm>
              <a:off x="5400277" y="327894"/>
              <a:ext cx="42129" cy="62650"/>
            </a:xfrm>
            <a:custGeom>
              <a:rect b="b" l="l" r="r" t="t"/>
              <a:pathLst>
                <a:path extrusionOk="0" h="3694" w="2484">
                  <a:moveTo>
                    <a:pt x="2388" y="0"/>
                  </a:moveTo>
                  <a:lnTo>
                    <a:pt x="2388" y="223"/>
                  </a:lnTo>
                  <a:lnTo>
                    <a:pt x="2388" y="287"/>
                  </a:lnTo>
                  <a:lnTo>
                    <a:pt x="2388" y="319"/>
                  </a:lnTo>
                  <a:cubicBezTo>
                    <a:pt x="2388" y="350"/>
                    <a:pt x="2356" y="350"/>
                    <a:pt x="2356" y="382"/>
                  </a:cubicBezTo>
                  <a:cubicBezTo>
                    <a:pt x="2324" y="382"/>
                    <a:pt x="2324" y="446"/>
                    <a:pt x="2324" y="446"/>
                  </a:cubicBezTo>
                  <a:cubicBezTo>
                    <a:pt x="2261" y="478"/>
                    <a:pt x="2261" y="510"/>
                    <a:pt x="2229" y="541"/>
                  </a:cubicBezTo>
                  <a:lnTo>
                    <a:pt x="2229" y="605"/>
                  </a:lnTo>
                  <a:lnTo>
                    <a:pt x="2197" y="637"/>
                  </a:lnTo>
                  <a:lnTo>
                    <a:pt x="2197" y="669"/>
                  </a:lnTo>
                  <a:lnTo>
                    <a:pt x="2197" y="701"/>
                  </a:lnTo>
                  <a:lnTo>
                    <a:pt x="2102" y="796"/>
                  </a:lnTo>
                  <a:cubicBezTo>
                    <a:pt x="2102" y="828"/>
                    <a:pt x="2070" y="828"/>
                    <a:pt x="2070" y="860"/>
                  </a:cubicBezTo>
                  <a:lnTo>
                    <a:pt x="1942" y="987"/>
                  </a:lnTo>
                  <a:cubicBezTo>
                    <a:pt x="1942" y="1019"/>
                    <a:pt x="1911" y="1019"/>
                    <a:pt x="1911" y="1083"/>
                  </a:cubicBezTo>
                  <a:lnTo>
                    <a:pt x="1879" y="1114"/>
                  </a:lnTo>
                  <a:lnTo>
                    <a:pt x="1720" y="1274"/>
                  </a:lnTo>
                  <a:lnTo>
                    <a:pt x="1688" y="1305"/>
                  </a:lnTo>
                  <a:cubicBezTo>
                    <a:pt x="1624" y="1305"/>
                    <a:pt x="1592" y="1337"/>
                    <a:pt x="1560" y="1401"/>
                  </a:cubicBezTo>
                  <a:lnTo>
                    <a:pt x="1465" y="1465"/>
                  </a:lnTo>
                  <a:lnTo>
                    <a:pt x="1401" y="1560"/>
                  </a:lnTo>
                  <a:cubicBezTo>
                    <a:pt x="1369" y="1560"/>
                    <a:pt x="1369" y="1592"/>
                    <a:pt x="1306" y="1592"/>
                  </a:cubicBezTo>
                  <a:cubicBezTo>
                    <a:pt x="1274" y="1592"/>
                    <a:pt x="1274" y="1624"/>
                    <a:pt x="1242" y="1624"/>
                  </a:cubicBezTo>
                  <a:cubicBezTo>
                    <a:pt x="1242" y="1656"/>
                    <a:pt x="1210" y="1656"/>
                    <a:pt x="1210" y="1656"/>
                  </a:cubicBezTo>
                  <a:cubicBezTo>
                    <a:pt x="1210" y="1719"/>
                    <a:pt x="1146" y="1719"/>
                    <a:pt x="1146" y="1719"/>
                  </a:cubicBezTo>
                  <a:cubicBezTo>
                    <a:pt x="1146" y="1751"/>
                    <a:pt x="1115" y="1751"/>
                    <a:pt x="1115" y="1751"/>
                  </a:cubicBezTo>
                  <a:cubicBezTo>
                    <a:pt x="1083" y="1751"/>
                    <a:pt x="1083" y="1783"/>
                    <a:pt x="1051" y="1783"/>
                  </a:cubicBezTo>
                  <a:cubicBezTo>
                    <a:pt x="1051" y="1815"/>
                    <a:pt x="987" y="1815"/>
                    <a:pt x="987" y="1815"/>
                  </a:cubicBezTo>
                  <a:cubicBezTo>
                    <a:pt x="955" y="1878"/>
                    <a:pt x="892" y="1878"/>
                    <a:pt x="828" y="1910"/>
                  </a:cubicBezTo>
                  <a:lnTo>
                    <a:pt x="796" y="1910"/>
                  </a:lnTo>
                  <a:cubicBezTo>
                    <a:pt x="733" y="1942"/>
                    <a:pt x="637" y="1942"/>
                    <a:pt x="573" y="1974"/>
                  </a:cubicBezTo>
                  <a:lnTo>
                    <a:pt x="160" y="1974"/>
                  </a:lnTo>
                  <a:lnTo>
                    <a:pt x="128" y="2229"/>
                  </a:lnTo>
                  <a:lnTo>
                    <a:pt x="64" y="2674"/>
                  </a:lnTo>
                  <a:cubicBezTo>
                    <a:pt x="41" y="2869"/>
                    <a:pt x="27" y="3056"/>
                    <a:pt x="17" y="3215"/>
                  </a:cubicBezTo>
                  <a:lnTo>
                    <a:pt x="17" y="3215"/>
                  </a:lnTo>
                  <a:cubicBezTo>
                    <a:pt x="25" y="3207"/>
                    <a:pt x="32" y="3199"/>
                    <a:pt x="32" y="3184"/>
                  </a:cubicBezTo>
                  <a:cubicBezTo>
                    <a:pt x="32" y="3184"/>
                    <a:pt x="64" y="3152"/>
                    <a:pt x="64" y="3088"/>
                  </a:cubicBezTo>
                  <a:cubicBezTo>
                    <a:pt x="64" y="3056"/>
                    <a:pt x="128" y="2993"/>
                    <a:pt x="160" y="2897"/>
                  </a:cubicBezTo>
                  <a:lnTo>
                    <a:pt x="287" y="2674"/>
                  </a:lnTo>
                  <a:cubicBezTo>
                    <a:pt x="287" y="2611"/>
                    <a:pt x="319" y="2611"/>
                    <a:pt x="319" y="2579"/>
                  </a:cubicBezTo>
                  <a:lnTo>
                    <a:pt x="1146" y="2611"/>
                  </a:lnTo>
                  <a:lnTo>
                    <a:pt x="2038" y="2674"/>
                  </a:lnTo>
                  <a:lnTo>
                    <a:pt x="2484" y="2706"/>
                  </a:lnTo>
                  <a:lnTo>
                    <a:pt x="2484" y="2515"/>
                  </a:lnTo>
                  <a:lnTo>
                    <a:pt x="2420" y="350"/>
                  </a:lnTo>
                  <a:lnTo>
                    <a:pt x="2420" y="0"/>
                  </a:lnTo>
                  <a:close/>
                  <a:moveTo>
                    <a:pt x="17" y="3215"/>
                  </a:moveTo>
                  <a:cubicBezTo>
                    <a:pt x="9" y="3223"/>
                    <a:pt x="0" y="3231"/>
                    <a:pt x="0" y="3247"/>
                  </a:cubicBezTo>
                  <a:lnTo>
                    <a:pt x="0" y="3311"/>
                  </a:lnTo>
                  <a:lnTo>
                    <a:pt x="0" y="3343"/>
                  </a:lnTo>
                  <a:lnTo>
                    <a:pt x="0" y="3407"/>
                  </a:lnTo>
                  <a:lnTo>
                    <a:pt x="0" y="3502"/>
                  </a:lnTo>
                  <a:lnTo>
                    <a:pt x="0" y="3534"/>
                  </a:lnTo>
                  <a:lnTo>
                    <a:pt x="0" y="3566"/>
                  </a:lnTo>
                  <a:lnTo>
                    <a:pt x="0" y="3629"/>
                  </a:lnTo>
                  <a:lnTo>
                    <a:pt x="0" y="3693"/>
                  </a:lnTo>
                  <a:cubicBezTo>
                    <a:pt x="0" y="3693"/>
                    <a:pt x="0" y="3497"/>
                    <a:pt x="17" y="3215"/>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1" name="Google Shape;4501;p89"/>
            <p:cNvSpPr/>
            <p:nvPr/>
          </p:nvSpPr>
          <p:spPr>
            <a:xfrm>
              <a:off x="5368968" y="238257"/>
              <a:ext cx="99793" cy="76150"/>
            </a:xfrm>
            <a:custGeom>
              <a:rect b="b" l="l" r="r" t="t"/>
              <a:pathLst>
                <a:path extrusionOk="0" h="4490" w="5884">
                  <a:moveTo>
                    <a:pt x="2324" y="1"/>
                  </a:moveTo>
                  <a:cubicBezTo>
                    <a:pt x="2197" y="1"/>
                    <a:pt x="2037" y="32"/>
                    <a:pt x="1878" y="64"/>
                  </a:cubicBezTo>
                  <a:cubicBezTo>
                    <a:pt x="1369" y="223"/>
                    <a:pt x="1114" y="733"/>
                    <a:pt x="1051" y="988"/>
                  </a:cubicBezTo>
                  <a:cubicBezTo>
                    <a:pt x="1019" y="1019"/>
                    <a:pt x="1019" y="1051"/>
                    <a:pt x="1019" y="1115"/>
                  </a:cubicBezTo>
                  <a:lnTo>
                    <a:pt x="1019" y="1147"/>
                  </a:lnTo>
                  <a:lnTo>
                    <a:pt x="891" y="1147"/>
                  </a:lnTo>
                  <a:cubicBezTo>
                    <a:pt x="637" y="1179"/>
                    <a:pt x="64" y="1306"/>
                    <a:pt x="0" y="2165"/>
                  </a:cubicBezTo>
                  <a:lnTo>
                    <a:pt x="0" y="2388"/>
                  </a:lnTo>
                  <a:cubicBezTo>
                    <a:pt x="0" y="2484"/>
                    <a:pt x="0" y="2611"/>
                    <a:pt x="64" y="2770"/>
                  </a:cubicBezTo>
                  <a:cubicBezTo>
                    <a:pt x="96" y="2929"/>
                    <a:pt x="127" y="3089"/>
                    <a:pt x="159" y="3280"/>
                  </a:cubicBezTo>
                  <a:cubicBezTo>
                    <a:pt x="159" y="3375"/>
                    <a:pt x="223" y="3502"/>
                    <a:pt x="255" y="3566"/>
                  </a:cubicBezTo>
                  <a:cubicBezTo>
                    <a:pt x="287" y="3598"/>
                    <a:pt x="287" y="3598"/>
                    <a:pt x="287" y="3662"/>
                  </a:cubicBezTo>
                  <a:lnTo>
                    <a:pt x="287" y="3598"/>
                  </a:lnTo>
                  <a:lnTo>
                    <a:pt x="287" y="3566"/>
                  </a:lnTo>
                  <a:lnTo>
                    <a:pt x="287" y="3534"/>
                  </a:lnTo>
                  <a:cubicBezTo>
                    <a:pt x="287" y="3439"/>
                    <a:pt x="318" y="3375"/>
                    <a:pt x="318" y="3280"/>
                  </a:cubicBezTo>
                  <a:cubicBezTo>
                    <a:pt x="382" y="3248"/>
                    <a:pt x="382" y="3184"/>
                    <a:pt x="382" y="3120"/>
                  </a:cubicBezTo>
                  <a:lnTo>
                    <a:pt x="382" y="3089"/>
                  </a:lnTo>
                  <a:cubicBezTo>
                    <a:pt x="382" y="3025"/>
                    <a:pt x="414" y="2898"/>
                    <a:pt x="414" y="2802"/>
                  </a:cubicBezTo>
                  <a:cubicBezTo>
                    <a:pt x="446" y="2770"/>
                    <a:pt x="446" y="2738"/>
                    <a:pt x="446" y="2707"/>
                  </a:cubicBezTo>
                  <a:cubicBezTo>
                    <a:pt x="446" y="2611"/>
                    <a:pt x="478" y="2579"/>
                    <a:pt x="478" y="2547"/>
                  </a:cubicBezTo>
                  <a:cubicBezTo>
                    <a:pt x="541" y="2484"/>
                    <a:pt x="541" y="2452"/>
                    <a:pt x="541" y="2420"/>
                  </a:cubicBezTo>
                  <a:lnTo>
                    <a:pt x="541" y="2388"/>
                  </a:lnTo>
                  <a:lnTo>
                    <a:pt x="541" y="2325"/>
                  </a:lnTo>
                  <a:cubicBezTo>
                    <a:pt x="541" y="2325"/>
                    <a:pt x="573" y="2420"/>
                    <a:pt x="637" y="2452"/>
                  </a:cubicBezTo>
                  <a:lnTo>
                    <a:pt x="700" y="2452"/>
                  </a:lnTo>
                  <a:cubicBezTo>
                    <a:pt x="700" y="2484"/>
                    <a:pt x="732" y="2484"/>
                    <a:pt x="764" y="2547"/>
                  </a:cubicBezTo>
                  <a:lnTo>
                    <a:pt x="796" y="2547"/>
                  </a:lnTo>
                  <a:cubicBezTo>
                    <a:pt x="860" y="2547"/>
                    <a:pt x="860" y="2579"/>
                    <a:pt x="891" y="2579"/>
                  </a:cubicBezTo>
                  <a:lnTo>
                    <a:pt x="955" y="2579"/>
                  </a:lnTo>
                  <a:cubicBezTo>
                    <a:pt x="1019" y="2579"/>
                    <a:pt x="1051" y="2611"/>
                    <a:pt x="1082" y="2611"/>
                  </a:cubicBezTo>
                  <a:lnTo>
                    <a:pt x="1719" y="2611"/>
                  </a:lnTo>
                  <a:cubicBezTo>
                    <a:pt x="1846" y="2579"/>
                    <a:pt x="2006" y="2579"/>
                    <a:pt x="2133" y="2547"/>
                  </a:cubicBezTo>
                  <a:cubicBezTo>
                    <a:pt x="2133" y="2484"/>
                    <a:pt x="2165" y="2484"/>
                    <a:pt x="2197" y="2484"/>
                  </a:cubicBezTo>
                  <a:lnTo>
                    <a:pt x="2324" y="2484"/>
                  </a:lnTo>
                  <a:cubicBezTo>
                    <a:pt x="2324" y="2547"/>
                    <a:pt x="2324" y="2611"/>
                    <a:pt x="2292" y="2707"/>
                  </a:cubicBezTo>
                  <a:lnTo>
                    <a:pt x="2292" y="2738"/>
                  </a:lnTo>
                  <a:cubicBezTo>
                    <a:pt x="2292" y="2770"/>
                    <a:pt x="2324" y="2802"/>
                    <a:pt x="2356" y="2802"/>
                  </a:cubicBezTo>
                  <a:lnTo>
                    <a:pt x="2451" y="2802"/>
                  </a:lnTo>
                  <a:lnTo>
                    <a:pt x="3088" y="2898"/>
                  </a:lnTo>
                  <a:lnTo>
                    <a:pt x="3502" y="2929"/>
                  </a:lnTo>
                  <a:lnTo>
                    <a:pt x="3788" y="2961"/>
                  </a:lnTo>
                  <a:lnTo>
                    <a:pt x="3788" y="3025"/>
                  </a:lnTo>
                  <a:lnTo>
                    <a:pt x="3788" y="3057"/>
                  </a:lnTo>
                  <a:cubicBezTo>
                    <a:pt x="3757" y="3057"/>
                    <a:pt x="3757" y="3089"/>
                    <a:pt x="3757" y="3089"/>
                  </a:cubicBezTo>
                  <a:cubicBezTo>
                    <a:pt x="3757" y="3120"/>
                    <a:pt x="3725" y="3120"/>
                    <a:pt x="3725" y="3184"/>
                  </a:cubicBezTo>
                  <a:cubicBezTo>
                    <a:pt x="3661" y="3184"/>
                    <a:pt x="3661" y="3216"/>
                    <a:pt x="3661" y="3216"/>
                  </a:cubicBezTo>
                  <a:cubicBezTo>
                    <a:pt x="3661" y="3248"/>
                    <a:pt x="3629" y="3248"/>
                    <a:pt x="3629" y="3280"/>
                  </a:cubicBezTo>
                  <a:lnTo>
                    <a:pt x="3629" y="3343"/>
                  </a:lnTo>
                  <a:lnTo>
                    <a:pt x="3629" y="3375"/>
                  </a:lnTo>
                  <a:lnTo>
                    <a:pt x="3629" y="3407"/>
                  </a:lnTo>
                  <a:lnTo>
                    <a:pt x="3629" y="3502"/>
                  </a:lnTo>
                  <a:lnTo>
                    <a:pt x="3629" y="3662"/>
                  </a:lnTo>
                  <a:lnTo>
                    <a:pt x="3629" y="3693"/>
                  </a:lnTo>
                  <a:lnTo>
                    <a:pt x="3629" y="3725"/>
                  </a:lnTo>
                  <a:lnTo>
                    <a:pt x="3629" y="3757"/>
                  </a:lnTo>
                  <a:cubicBezTo>
                    <a:pt x="3629" y="3821"/>
                    <a:pt x="3661" y="3853"/>
                    <a:pt x="3661" y="3884"/>
                  </a:cubicBezTo>
                  <a:cubicBezTo>
                    <a:pt x="3725" y="3884"/>
                    <a:pt x="3725" y="3916"/>
                    <a:pt x="3725" y="3916"/>
                  </a:cubicBezTo>
                  <a:lnTo>
                    <a:pt x="3725" y="3980"/>
                  </a:lnTo>
                  <a:lnTo>
                    <a:pt x="3757" y="4012"/>
                  </a:lnTo>
                  <a:cubicBezTo>
                    <a:pt x="3788" y="4012"/>
                    <a:pt x="3788" y="4044"/>
                    <a:pt x="3788" y="4044"/>
                  </a:cubicBezTo>
                  <a:lnTo>
                    <a:pt x="3820" y="4075"/>
                  </a:lnTo>
                  <a:lnTo>
                    <a:pt x="3884" y="4139"/>
                  </a:lnTo>
                  <a:lnTo>
                    <a:pt x="3916" y="4139"/>
                  </a:lnTo>
                  <a:lnTo>
                    <a:pt x="3948" y="4171"/>
                  </a:lnTo>
                  <a:cubicBezTo>
                    <a:pt x="3948" y="4171"/>
                    <a:pt x="4011" y="4203"/>
                    <a:pt x="4011" y="4235"/>
                  </a:cubicBezTo>
                  <a:cubicBezTo>
                    <a:pt x="4043" y="4235"/>
                    <a:pt x="4043" y="4298"/>
                    <a:pt x="4043" y="4298"/>
                  </a:cubicBezTo>
                  <a:lnTo>
                    <a:pt x="4075" y="4330"/>
                  </a:lnTo>
                  <a:cubicBezTo>
                    <a:pt x="4107" y="4362"/>
                    <a:pt x="4170" y="4458"/>
                    <a:pt x="4202" y="4489"/>
                  </a:cubicBezTo>
                  <a:cubicBezTo>
                    <a:pt x="4393" y="4394"/>
                    <a:pt x="4648" y="4298"/>
                    <a:pt x="4871" y="4139"/>
                  </a:cubicBezTo>
                  <a:lnTo>
                    <a:pt x="5030" y="3853"/>
                  </a:lnTo>
                  <a:cubicBezTo>
                    <a:pt x="5030" y="3853"/>
                    <a:pt x="5698" y="2898"/>
                    <a:pt x="5794" y="2261"/>
                  </a:cubicBezTo>
                  <a:cubicBezTo>
                    <a:pt x="5884" y="1705"/>
                    <a:pt x="5468" y="1583"/>
                    <a:pt x="5088" y="1583"/>
                  </a:cubicBezTo>
                  <a:cubicBezTo>
                    <a:pt x="4793" y="1583"/>
                    <a:pt x="4521" y="1656"/>
                    <a:pt x="4521" y="1656"/>
                  </a:cubicBezTo>
                  <a:cubicBezTo>
                    <a:pt x="4521" y="1656"/>
                    <a:pt x="4043" y="32"/>
                    <a:pt x="254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2" name="Google Shape;4502;p89"/>
            <p:cNvSpPr/>
            <p:nvPr/>
          </p:nvSpPr>
          <p:spPr>
            <a:xfrm>
              <a:off x="5375972" y="272823"/>
              <a:ext cx="69672" cy="87480"/>
            </a:xfrm>
            <a:custGeom>
              <a:rect b="b" l="l" r="r" t="t"/>
              <a:pathLst>
                <a:path extrusionOk="0" h="5158" w="4108">
                  <a:moveTo>
                    <a:pt x="4108" y="2770"/>
                  </a:moveTo>
                  <a:lnTo>
                    <a:pt x="4108" y="2802"/>
                  </a:lnTo>
                  <a:cubicBezTo>
                    <a:pt x="4012" y="2833"/>
                    <a:pt x="3948" y="2833"/>
                    <a:pt x="3853" y="2833"/>
                  </a:cubicBezTo>
                  <a:lnTo>
                    <a:pt x="3853" y="3184"/>
                  </a:lnTo>
                  <a:lnTo>
                    <a:pt x="3853" y="3438"/>
                  </a:lnTo>
                  <a:lnTo>
                    <a:pt x="3853" y="3470"/>
                  </a:lnTo>
                  <a:lnTo>
                    <a:pt x="3853" y="3502"/>
                  </a:lnTo>
                  <a:cubicBezTo>
                    <a:pt x="3853" y="3566"/>
                    <a:pt x="3853" y="3566"/>
                    <a:pt x="3821" y="3597"/>
                  </a:cubicBezTo>
                  <a:cubicBezTo>
                    <a:pt x="3821" y="3597"/>
                    <a:pt x="3821" y="3629"/>
                    <a:pt x="3789" y="3629"/>
                  </a:cubicBezTo>
                  <a:cubicBezTo>
                    <a:pt x="3789" y="3661"/>
                    <a:pt x="3726" y="3725"/>
                    <a:pt x="3694" y="3757"/>
                  </a:cubicBezTo>
                  <a:lnTo>
                    <a:pt x="3694" y="3788"/>
                  </a:lnTo>
                  <a:lnTo>
                    <a:pt x="3662" y="3820"/>
                  </a:lnTo>
                  <a:lnTo>
                    <a:pt x="3662" y="3884"/>
                  </a:lnTo>
                  <a:lnTo>
                    <a:pt x="3662" y="3916"/>
                  </a:lnTo>
                  <a:cubicBezTo>
                    <a:pt x="3662" y="3948"/>
                    <a:pt x="3630" y="3948"/>
                    <a:pt x="3566" y="3979"/>
                  </a:cubicBezTo>
                  <a:cubicBezTo>
                    <a:pt x="3566" y="3979"/>
                    <a:pt x="3535" y="4043"/>
                    <a:pt x="3535" y="4075"/>
                  </a:cubicBezTo>
                  <a:lnTo>
                    <a:pt x="3407" y="4202"/>
                  </a:lnTo>
                  <a:cubicBezTo>
                    <a:pt x="3407" y="4234"/>
                    <a:pt x="3375" y="4234"/>
                    <a:pt x="3375" y="4266"/>
                  </a:cubicBezTo>
                  <a:cubicBezTo>
                    <a:pt x="3375" y="4266"/>
                    <a:pt x="3375" y="4298"/>
                    <a:pt x="3344" y="4298"/>
                  </a:cubicBezTo>
                  <a:lnTo>
                    <a:pt x="3184" y="4457"/>
                  </a:lnTo>
                  <a:lnTo>
                    <a:pt x="3184" y="4457"/>
                  </a:lnTo>
                  <a:lnTo>
                    <a:pt x="3153" y="4521"/>
                  </a:lnTo>
                  <a:lnTo>
                    <a:pt x="3153" y="4521"/>
                  </a:lnTo>
                  <a:cubicBezTo>
                    <a:pt x="3089" y="4552"/>
                    <a:pt x="3057" y="4584"/>
                    <a:pt x="3025" y="4584"/>
                  </a:cubicBezTo>
                  <a:lnTo>
                    <a:pt x="2993" y="4616"/>
                  </a:lnTo>
                  <a:lnTo>
                    <a:pt x="2930" y="4616"/>
                  </a:lnTo>
                  <a:cubicBezTo>
                    <a:pt x="2898" y="4616"/>
                    <a:pt x="2898" y="4680"/>
                    <a:pt x="2866" y="4712"/>
                  </a:cubicBezTo>
                  <a:cubicBezTo>
                    <a:pt x="2834" y="4712"/>
                    <a:pt x="2834" y="4743"/>
                    <a:pt x="2770" y="4743"/>
                  </a:cubicBezTo>
                  <a:cubicBezTo>
                    <a:pt x="2739" y="4743"/>
                    <a:pt x="2739" y="4775"/>
                    <a:pt x="2707" y="4775"/>
                  </a:cubicBezTo>
                  <a:cubicBezTo>
                    <a:pt x="2707" y="4775"/>
                    <a:pt x="2675" y="4775"/>
                    <a:pt x="2675" y="4839"/>
                  </a:cubicBezTo>
                  <a:cubicBezTo>
                    <a:pt x="2675" y="4839"/>
                    <a:pt x="2611" y="4839"/>
                    <a:pt x="2611" y="4871"/>
                  </a:cubicBezTo>
                  <a:lnTo>
                    <a:pt x="2611" y="4871"/>
                  </a:lnTo>
                  <a:cubicBezTo>
                    <a:pt x="2611" y="4871"/>
                    <a:pt x="2579" y="4871"/>
                    <a:pt x="2579" y="4903"/>
                  </a:cubicBezTo>
                  <a:cubicBezTo>
                    <a:pt x="2548" y="4903"/>
                    <a:pt x="2548" y="4934"/>
                    <a:pt x="2516" y="4934"/>
                  </a:cubicBezTo>
                  <a:cubicBezTo>
                    <a:pt x="2516" y="4934"/>
                    <a:pt x="2452" y="4934"/>
                    <a:pt x="2452" y="4998"/>
                  </a:cubicBezTo>
                  <a:cubicBezTo>
                    <a:pt x="2420" y="5030"/>
                    <a:pt x="2357" y="5030"/>
                    <a:pt x="2293" y="5062"/>
                  </a:cubicBezTo>
                  <a:lnTo>
                    <a:pt x="2261" y="5062"/>
                  </a:lnTo>
                  <a:cubicBezTo>
                    <a:pt x="2197" y="5094"/>
                    <a:pt x="2102" y="5094"/>
                    <a:pt x="2038" y="5157"/>
                  </a:cubicBezTo>
                  <a:lnTo>
                    <a:pt x="1975" y="5157"/>
                  </a:lnTo>
                  <a:lnTo>
                    <a:pt x="1943" y="5157"/>
                  </a:lnTo>
                  <a:lnTo>
                    <a:pt x="1911" y="5157"/>
                  </a:lnTo>
                  <a:lnTo>
                    <a:pt x="1879" y="5157"/>
                  </a:lnTo>
                  <a:lnTo>
                    <a:pt x="1720" y="5157"/>
                  </a:lnTo>
                  <a:lnTo>
                    <a:pt x="1656" y="5157"/>
                  </a:lnTo>
                  <a:lnTo>
                    <a:pt x="1624" y="5157"/>
                  </a:lnTo>
                  <a:lnTo>
                    <a:pt x="1561" y="5157"/>
                  </a:lnTo>
                  <a:cubicBezTo>
                    <a:pt x="956" y="5094"/>
                    <a:pt x="287" y="4521"/>
                    <a:pt x="33" y="3279"/>
                  </a:cubicBezTo>
                  <a:cubicBezTo>
                    <a:pt x="1" y="3152"/>
                    <a:pt x="1" y="3024"/>
                    <a:pt x="1" y="2865"/>
                  </a:cubicBezTo>
                  <a:lnTo>
                    <a:pt x="1" y="2642"/>
                  </a:lnTo>
                  <a:cubicBezTo>
                    <a:pt x="1" y="2324"/>
                    <a:pt x="1" y="2006"/>
                    <a:pt x="33" y="1655"/>
                  </a:cubicBezTo>
                  <a:cubicBezTo>
                    <a:pt x="33" y="1528"/>
                    <a:pt x="65" y="1401"/>
                    <a:pt x="65" y="1337"/>
                  </a:cubicBezTo>
                  <a:lnTo>
                    <a:pt x="65" y="1273"/>
                  </a:lnTo>
                  <a:lnTo>
                    <a:pt x="65" y="1242"/>
                  </a:lnTo>
                  <a:lnTo>
                    <a:pt x="65" y="1210"/>
                  </a:lnTo>
                  <a:lnTo>
                    <a:pt x="65" y="1210"/>
                  </a:lnTo>
                  <a:cubicBezTo>
                    <a:pt x="65" y="1114"/>
                    <a:pt x="128" y="1051"/>
                    <a:pt x="128" y="955"/>
                  </a:cubicBezTo>
                  <a:cubicBezTo>
                    <a:pt x="128" y="891"/>
                    <a:pt x="128" y="860"/>
                    <a:pt x="160" y="796"/>
                  </a:cubicBezTo>
                  <a:lnTo>
                    <a:pt x="160" y="764"/>
                  </a:lnTo>
                  <a:cubicBezTo>
                    <a:pt x="160" y="637"/>
                    <a:pt x="192" y="573"/>
                    <a:pt x="192" y="478"/>
                  </a:cubicBezTo>
                  <a:cubicBezTo>
                    <a:pt x="192" y="446"/>
                    <a:pt x="192" y="414"/>
                    <a:pt x="224" y="382"/>
                  </a:cubicBezTo>
                  <a:cubicBezTo>
                    <a:pt x="224" y="318"/>
                    <a:pt x="287" y="255"/>
                    <a:pt x="287" y="223"/>
                  </a:cubicBezTo>
                  <a:lnTo>
                    <a:pt x="287" y="159"/>
                  </a:lnTo>
                  <a:lnTo>
                    <a:pt x="287" y="96"/>
                  </a:lnTo>
                  <a:lnTo>
                    <a:pt x="287" y="64"/>
                  </a:lnTo>
                  <a:lnTo>
                    <a:pt x="287" y="64"/>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287" y="0"/>
                  </a:lnTo>
                  <a:lnTo>
                    <a:pt x="383" y="127"/>
                  </a:lnTo>
                  <a:lnTo>
                    <a:pt x="447" y="127"/>
                  </a:lnTo>
                  <a:cubicBezTo>
                    <a:pt x="478" y="159"/>
                    <a:pt x="510" y="159"/>
                    <a:pt x="510" y="223"/>
                  </a:cubicBezTo>
                  <a:lnTo>
                    <a:pt x="510" y="223"/>
                  </a:lnTo>
                  <a:cubicBezTo>
                    <a:pt x="542" y="223"/>
                    <a:pt x="542" y="255"/>
                    <a:pt x="606" y="255"/>
                  </a:cubicBezTo>
                  <a:lnTo>
                    <a:pt x="638" y="255"/>
                  </a:lnTo>
                  <a:lnTo>
                    <a:pt x="669" y="255"/>
                  </a:lnTo>
                  <a:cubicBezTo>
                    <a:pt x="701" y="255"/>
                    <a:pt x="765" y="287"/>
                    <a:pt x="797" y="287"/>
                  </a:cubicBezTo>
                  <a:lnTo>
                    <a:pt x="829" y="287"/>
                  </a:lnTo>
                  <a:lnTo>
                    <a:pt x="860" y="287"/>
                  </a:lnTo>
                  <a:lnTo>
                    <a:pt x="956" y="287"/>
                  </a:lnTo>
                  <a:lnTo>
                    <a:pt x="988" y="287"/>
                  </a:lnTo>
                  <a:lnTo>
                    <a:pt x="988" y="287"/>
                  </a:lnTo>
                  <a:lnTo>
                    <a:pt x="1020" y="287"/>
                  </a:lnTo>
                  <a:lnTo>
                    <a:pt x="1083" y="287"/>
                  </a:lnTo>
                  <a:lnTo>
                    <a:pt x="1083" y="287"/>
                  </a:lnTo>
                  <a:lnTo>
                    <a:pt x="1179" y="287"/>
                  </a:lnTo>
                  <a:lnTo>
                    <a:pt x="1306" y="287"/>
                  </a:lnTo>
                  <a:lnTo>
                    <a:pt x="1433" y="287"/>
                  </a:lnTo>
                  <a:cubicBezTo>
                    <a:pt x="1561" y="287"/>
                    <a:pt x="1656" y="255"/>
                    <a:pt x="1815" y="223"/>
                  </a:cubicBezTo>
                  <a:cubicBezTo>
                    <a:pt x="1879" y="223"/>
                    <a:pt x="1879" y="223"/>
                    <a:pt x="1911" y="159"/>
                  </a:cubicBezTo>
                  <a:lnTo>
                    <a:pt x="1975" y="159"/>
                  </a:lnTo>
                  <a:lnTo>
                    <a:pt x="1975"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lnTo>
                    <a:pt x="2038" y="159"/>
                  </a:lnTo>
                  <a:cubicBezTo>
                    <a:pt x="2038" y="223"/>
                    <a:pt x="2038" y="287"/>
                    <a:pt x="1975" y="382"/>
                  </a:cubicBezTo>
                  <a:lnTo>
                    <a:pt x="1975" y="414"/>
                  </a:lnTo>
                  <a:lnTo>
                    <a:pt x="1975" y="414"/>
                  </a:lnTo>
                  <a:lnTo>
                    <a:pt x="1975" y="414"/>
                  </a:lnTo>
                  <a:lnTo>
                    <a:pt x="1975" y="414"/>
                  </a:lnTo>
                  <a:cubicBezTo>
                    <a:pt x="1975" y="446"/>
                    <a:pt x="2038" y="478"/>
                    <a:pt x="2070" y="478"/>
                  </a:cubicBezTo>
                  <a:lnTo>
                    <a:pt x="2102" y="478"/>
                  </a:lnTo>
                  <a:lnTo>
                    <a:pt x="2134" y="478"/>
                  </a:lnTo>
                  <a:lnTo>
                    <a:pt x="2770" y="573"/>
                  </a:lnTo>
                  <a:lnTo>
                    <a:pt x="3216" y="605"/>
                  </a:lnTo>
                  <a:lnTo>
                    <a:pt x="3471" y="637"/>
                  </a:lnTo>
                  <a:lnTo>
                    <a:pt x="3503" y="637"/>
                  </a:lnTo>
                  <a:lnTo>
                    <a:pt x="3503" y="637"/>
                  </a:lnTo>
                  <a:lnTo>
                    <a:pt x="3503" y="700"/>
                  </a:lnTo>
                  <a:lnTo>
                    <a:pt x="3503" y="732"/>
                  </a:lnTo>
                  <a:cubicBezTo>
                    <a:pt x="3503" y="732"/>
                    <a:pt x="3503" y="764"/>
                    <a:pt x="3471" y="764"/>
                  </a:cubicBezTo>
                  <a:cubicBezTo>
                    <a:pt x="3471" y="796"/>
                    <a:pt x="3407" y="796"/>
                    <a:pt x="3407" y="860"/>
                  </a:cubicBezTo>
                  <a:cubicBezTo>
                    <a:pt x="3407" y="860"/>
                    <a:pt x="3407" y="891"/>
                    <a:pt x="3375" y="891"/>
                  </a:cubicBezTo>
                  <a:cubicBezTo>
                    <a:pt x="3375" y="923"/>
                    <a:pt x="3344" y="923"/>
                    <a:pt x="3344" y="955"/>
                  </a:cubicBezTo>
                  <a:lnTo>
                    <a:pt x="3344" y="1019"/>
                  </a:lnTo>
                  <a:lnTo>
                    <a:pt x="3344" y="1051"/>
                  </a:lnTo>
                  <a:lnTo>
                    <a:pt x="3344" y="1051"/>
                  </a:lnTo>
                  <a:lnTo>
                    <a:pt x="3344" y="1082"/>
                  </a:lnTo>
                  <a:lnTo>
                    <a:pt x="3344" y="1178"/>
                  </a:lnTo>
                  <a:lnTo>
                    <a:pt x="3344" y="1178"/>
                  </a:lnTo>
                  <a:lnTo>
                    <a:pt x="3344" y="1337"/>
                  </a:lnTo>
                  <a:lnTo>
                    <a:pt x="3344" y="1369"/>
                  </a:lnTo>
                  <a:lnTo>
                    <a:pt x="3344" y="1401"/>
                  </a:lnTo>
                  <a:lnTo>
                    <a:pt x="3344" y="1433"/>
                  </a:lnTo>
                  <a:cubicBezTo>
                    <a:pt x="3344" y="1496"/>
                    <a:pt x="3375" y="1528"/>
                    <a:pt x="3375" y="1560"/>
                  </a:cubicBezTo>
                  <a:cubicBezTo>
                    <a:pt x="3375" y="1560"/>
                    <a:pt x="3375" y="1592"/>
                    <a:pt x="3407" y="1592"/>
                  </a:cubicBezTo>
                  <a:lnTo>
                    <a:pt x="3407" y="1655"/>
                  </a:lnTo>
                  <a:lnTo>
                    <a:pt x="3407" y="1655"/>
                  </a:lnTo>
                  <a:lnTo>
                    <a:pt x="3471" y="1687"/>
                  </a:lnTo>
                  <a:cubicBezTo>
                    <a:pt x="3471" y="1687"/>
                    <a:pt x="3471" y="1719"/>
                    <a:pt x="3503" y="1719"/>
                  </a:cubicBezTo>
                  <a:lnTo>
                    <a:pt x="3535" y="1751"/>
                  </a:lnTo>
                  <a:lnTo>
                    <a:pt x="3535" y="1751"/>
                  </a:lnTo>
                  <a:lnTo>
                    <a:pt x="3566" y="1815"/>
                  </a:lnTo>
                  <a:lnTo>
                    <a:pt x="3566" y="1815"/>
                  </a:lnTo>
                  <a:lnTo>
                    <a:pt x="3630" y="1815"/>
                  </a:lnTo>
                  <a:cubicBezTo>
                    <a:pt x="3662" y="1815"/>
                    <a:pt x="3662" y="1846"/>
                    <a:pt x="3662" y="1846"/>
                  </a:cubicBez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lnTo>
                    <a:pt x="3662" y="1846"/>
                  </a:lnTo>
                  <a:cubicBezTo>
                    <a:pt x="3662" y="1878"/>
                    <a:pt x="3694" y="1910"/>
                    <a:pt x="3694" y="1910"/>
                  </a:cubicBezTo>
                  <a:cubicBezTo>
                    <a:pt x="3694" y="1910"/>
                    <a:pt x="3694" y="1974"/>
                    <a:pt x="3757" y="1974"/>
                  </a:cubicBezTo>
                  <a:lnTo>
                    <a:pt x="3757" y="1974"/>
                  </a:lnTo>
                  <a:cubicBezTo>
                    <a:pt x="3757" y="1974"/>
                    <a:pt x="3757" y="2006"/>
                    <a:pt x="3789" y="2006"/>
                  </a:cubicBezTo>
                  <a:cubicBezTo>
                    <a:pt x="3789" y="2037"/>
                    <a:pt x="3821" y="2037"/>
                    <a:pt x="3821" y="2069"/>
                  </a:cubicBezTo>
                  <a:cubicBezTo>
                    <a:pt x="3821" y="2133"/>
                    <a:pt x="3853" y="2133"/>
                    <a:pt x="3853" y="2165"/>
                  </a:cubicBezTo>
                  <a:cubicBezTo>
                    <a:pt x="3917" y="2579"/>
                    <a:pt x="3980" y="2674"/>
                    <a:pt x="4108" y="277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3" name="Google Shape;4503;p89"/>
            <p:cNvSpPr/>
            <p:nvPr/>
          </p:nvSpPr>
          <p:spPr>
            <a:xfrm>
              <a:off x="5379212" y="317633"/>
              <a:ext cx="10820" cy="5410"/>
            </a:xfrm>
            <a:custGeom>
              <a:rect b="b" l="l" r="r" t="t"/>
              <a:pathLst>
                <a:path extrusionOk="0" h="319" w="638">
                  <a:moveTo>
                    <a:pt x="256" y="0"/>
                  </a:moveTo>
                  <a:cubicBezTo>
                    <a:pt x="65" y="0"/>
                    <a:pt x="1" y="128"/>
                    <a:pt x="1" y="191"/>
                  </a:cubicBezTo>
                  <a:cubicBezTo>
                    <a:pt x="1" y="287"/>
                    <a:pt x="128" y="319"/>
                    <a:pt x="319" y="319"/>
                  </a:cubicBezTo>
                  <a:cubicBezTo>
                    <a:pt x="542" y="319"/>
                    <a:pt x="638" y="191"/>
                    <a:pt x="638" y="191"/>
                  </a:cubicBezTo>
                  <a:cubicBezTo>
                    <a:pt x="638" y="191"/>
                    <a:pt x="447" y="0"/>
                    <a:pt x="25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4" name="Google Shape;4504;p89"/>
            <p:cNvSpPr/>
            <p:nvPr/>
          </p:nvSpPr>
          <p:spPr>
            <a:xfrm>
              <a:off x="5379212" y="317633"/>
              <a:ext cx="10278" cy="3256"/>
            </a:xfrm>
            <a:custGeom>
              <a:rect b="b" l="l" r="r" t="t"/>
              <a:pathLst>
                <a:path extrusionOk="0" h="192" w="606">
                  <a:moveTo>
                    <a:pt x="160" y="0"/>
                  </a:moveTo>
                  <a:cubicBezTo>
                    <a:pt x="160" y="0"/>
                    <a:pt x="128" y="0"/>
                    <a:pt x="96" y="32"/>
                  </a:cubicBezTo>
                  <a:cubicBezTo>
                    <a:pt x="65" y="96"/>
                    <a:pt x="1" y="128"/>
                    <a:pt x="1" y="191"/>
                  </a:cubicBezTo>
                  <a:cubicBezTo>
                    <a:pt x="33" y="128"/>
                    <a:pt x="96" y="64"/>
                    <a:pt x="128" y="32"/>
                  </a:cubicBezTo>
                  <a:cubicBezTo>
                    <a:pt x="128" y="0"/>
                    <a:pt x="160" y="0"/>
                    <a:pt x="224" y="0"/>
                  </a:cubicBezTo>
                  <a:close/>
                  <a:moveTo>
                    <a:pt x="287" y="0"/>
                  </a:moveTo>
                  <a:cubicBezTo>
                    <a:pt x="319" y="0"/>
                    <a:pt x="415" y="32"/>
                    <a:pt x="447" y="96"/>
                  </a:cubicBezTo>
                  <a:cubicBezTo>
                    <a:pt x="478" y="128"/>
                    <a:pt x="574" y="160"/>
                    <a:pt x="606" y="191"/>
                  </a:cubicBezTo>
                  <a:cubicBezTo>
                    <a:pt x="574" y="160"/>
                    <a:pt x="542" y="96"/>
                    <a:pt x="478" y="96"/>
                  </a:cubicBezTo>
                  <a:cubicBezTo>
                    <a:pt x="415" y="32"/>
                    <a:pt x="383" y="0"/>
                    <a:pt x="287" y="0"/>
                  </a:cubicBezTo>
                  <a:close/>
                </a:path>
              </a:pathLst>
            </a:custGeom>
            <a:solidFill>
              <a:srgbClr val="FFBF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5" name="Google Shape;4505;p89"/>
            <p:cNvSpPr/>
            <p:nvPr/>
          </p:nvSpPr>
          <p:spPr>
            <a:xfrm>
              <a:off x="5374446" y="323569"/>
              <a:ext cx="70655" cy="41145"/>
            </a:xfrm>
            <a:custGeom>
              <a:rect b="b" l="l" r="r" t="t"/>
              <a:pathLst>
                <a:path extrusionOk="0" h="2426" w="4166">
                  <a:moveTo>
                    <a:pt x="4102" y="160"/>
                  </a:moveTo>
                  <a:cubicBezTo>
                    <a:pt x="4102" y="160"/>
                    <a:pt x="4092" y="160"/>
                    <a:pt x="4100" y="177"/>
                  </a:cubicBezTo>
                  <a:lnTo>
                    <a:pt x="4100" y="177"/>
                  </a:lnTo>
                  <a:cubicBezTo>
                    <a:pt x="4101" y="170"/>
                    <a:pt x="4102" y="164"/>
                    <a:pt x="4102" y="160"/>
                  </a:cubicBezTo>
                  <a:close/>
                  <a:moveTo>
                    <a:pt x="4100" y="177"/>
                  </a:moveTo>
                  <a:cubicBezTo>
                    <a:pt x="4097" y="196"/>
                    <a:pt x="4089" y="223"/>
                    <a:pt x="4080" y="255"/>
                  </a:cubicBezTo>
                  <a:lnTo>
                    <a:pt x="4166" y="255"/>
                  </a:lnTo>
                  <a:cubicBezTo>
                    <a:pt x="4124" y="214"/>
                    <a:pt x="4107" y="190"/>
                    <a:pt x="4100" y="177"/>
                  </a:cubicBezTo>
                  <a:close/>
                  <a:moveTo>
                    <a:pt x="3625" y="1"/>
                  </a:moveTo>
                  <a:lnTo>
                    <a:pt x="3561" y="96"/>
                  </a:lnTo>
                  <a:lnTo>
                    <a:pt x="3434" y="192"/>
                  </a:lnTo>
                  <a:cubicBezTo>
                    <a:pt x="3306" y="319"/>
                    <a:pt x="3147" y="446"/>
                    <a:pt x="2988" y="574"/>
                  </a:cubicBezTo>
                  <a:cubicBezTo>
                    <a:pt x="2785" y="703"/>
                    <a:pt x="2581" y="789"/>
                    <a:pt x="2422" y="789"/>
                  </a:cubicBezTo>
                  <a:cubicBezTo>
                    <a:pt x="2306" y="789"/>
                    <a:pt x="2214" y="744"/>
                    <a:pt x="2160" y="637"/>
                  </a:cubicBezTo>
                  <a:cubicBezTo>
                    <a:pt x="2001" y="287"/>
                    <a:pt x="1492" y="160"/>
                    <a:pt x="1173" y="96"/>
                  </a:cubicBezTo>
                  <a:cubicBezTo>
                    <a:pt x="1046" y="64"/>
                    <a:pt x="934" y="48"/>
                    <a:pt x="831" y="48"/>
                  </a:cubicBezTo>
                  <a:cubicBezTo>
                    <a:pt x="728" y="48"/>
                    <a:pt x="632" y="64"/>
                    <a:pt x="537" y="96"/>
                  </a:cubicBezTo>
                  <a:cubicBezTo>
                    <a:pt x="377" y="128"/>
                    <a:pt x="250" y="192"/>
                    <a:pt x="186" y="255"/>
                  </a:cubicBezTo>
                  <a:cubicBezTo>
                    <a:pt x="91" y="287"/>
                    <a:pt x="91" y="319"/>
                    <a:pt x="91" y="319"/>
                  </a:cubicBezTo>
                  <a:cubicBezTo>
                    <a:pt x="91" y="350"/>
                    <a:pt x="1" y="2425"/>
                    <a:pt x="1515" y="2425"/>
                  </a:cubicBezTo>
                  <a:cubicBezTo>
                    <a:pt x="1559" y="2425"/>
                    <a:pt x="1604" y="2424"/>
                    <a:pt x="1651" y="2420"/>
                  </a:cubicBezTo>
                  <a:cubicBezTo>
                    <a:pt x="1969" y="2356"/>
                    <a:pt x="2287" y="2229"/>
                    <a:pt x="2510" y="2102"/>
                  </a:cubicBezTo>
                  <a:cubicBezTo>
                    <a:pt x="2701" y="2006"/>
                    <a:pt x="2924" y="1879"/>
                    <a:pt x="3083" y="1720"/>
                  </a:cubicBezTo>
                  <a:cubicBezTo>
                    <a:pt x="3243" y="1560"/>
                    <a:pt x="3434" y="1369"/>
                    <a:pt x="3561" y="1210"/>
                  </a:cubicBezTo>
                  <a:cubicBezTo>
                    <a:pt x="3720" y="956"/>
                    <a:pt x="3879" y="765"/>
                    <a:pt x="3943" y="574"/>
                  </a:cubicBezTo>
                  <a:cubicBezTo>
                    <a:pt x="4007" y="478"/>
                    <a:pt x="4007" y="446"/>
                    <a:pt x="4038" y="383"/>
                  </a:cubicBezTo>
                  <a:cubicBezTo>
                    <a:pt x="4053" y="338"/>
                    <a:pt x="4068" y="293"/>
                    <a:pt x="4080" y="255"/>
                  </a:cubicBezTo>
                  <a:lnTo>
                    <a:pt x="3943" y="255"/>
                  </a:lnTo>
                  <a:cubicBezTo>
                    <a:pt x="3911" y="255"/>
                    <a:pt x="3879" y="192"/>
                    <a:pt x="3847" y="192"/>
                  </a:cubicBezTo>
                  <a:cubicBezTo>
                    <a:pt x="3752" y="160"/>
                    <a:pt x="3688" y="96"/>
                    <a:pt x="3625"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6" name="Google Shape;4506;p89"/>
            <p:cNvSpPr/>
            <p:nvPr/>
          </p:nvSpPr>
          <p:spPr>
            <a:xfrm>
              <a:off x="5383537" y="338155"/>
              <a:ext cx="15671" cy="3782"/>
            </a:xfrm>
            <a:custGeom>
              <a:rect b="b" l="l" r="r" t="t"/>
              <a:pathLst>
                <a:path extrusionOk="0" h="223" w="924">
                  <a:moveTo>
                    <a:pt x="924" y="0"/>
                  </a:moveTo>
                  <a:cubicBezTo>
                    <a:pt x="828" y="32"/>
                    <a:pt x="796" y="64"/>
                    <a:pt x="701" y="96"/>
                  </a:cubicBezTo>
                  <a:cubicBezTo>
                    <a:pt x="637" y="127"/>
                    <a:pt x="542" y="127"/>
                    <a:pt x="478" y="191"/>
                  </a:cubicBezTo>
                  <a:cubicBezTo>
                    <a:pt x="383" y="191"/>
                    <a:pt x="319" y="223"/>
                    <a:pt x="223" y="223"/>
                  </a:cubicBezTo>
                  <a:lnTo>
                    <a:pt x="128" y="223"/>
                  </a:lnTo>
                  <a:lnTo>
                    <a:pt x="1" y="223"/>
                  </a:lnTo>
                  <a:lnTo>
                    <a:pt x="223" y="223"/>
                  </a:lnTo>
                  <a:lnTo>
                    <a:pt x="351" y="223"/>
                  </a:lnTo>
                  <a:lnTo>
                    <a:pt x="478" y="223"/>
                  </a:lnTo>
                  <a:cubicBezTo>
                    <a:pt x="542" y="223"/>
                    <a:pt x="637" y="191"/>
                    <a:pt x="701" y="191"/>
                  </a:cubicBezTo>
                  <a:cubicBezTo>
                    <a:pt x="765" y="191"/>
                    <a:pt x="796" y="159"/>
                    <a:pt x="828" y="159"/>
                  </a:cubicBezTo>
                  <a:cubicBezTo>
                    <a:pt x="860" y="32"/>
                    <a:pt x="924" y="32"/>
                    <a:pt x="924" y="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7" name="Google Shape;4507;p89"/>
            <p:cNvSpPr/>
            <p:nvPr/>
          </p:nvSpPr>
          <p:spPr>
            <a:xfrm>
              <a:off x="5394884" y="297653"/>
              <a:ext cx="12974" cy="3799"/>
            </a:xfrm>
            <a:custGeom>
              <a:rect b="b" l="l" r="r" t="t"/>
              <a:pathLst>
                <a:path extrusionOk="0" h="224" w="765">
                  <a:moveTo>
                    <a:pt x="0" y="0"/>
                  </a:moveTo>
                  <a:lnTo>
                    <a:pt x="159" y="32"/>
                  </a:lnTo>
                  <a:cubicBezTo>
                    <a:pt x="170" y="32"/>
                    <a:pt x="181" y="33"/>
                    <a:pt x="192" y="33"/>
                  </a:cubicBezTo>
                  <a:lnTo>
                    <a:pt x="192" y="33"/>
                  </a:lnTo>
                  <a:cubicBezTo>
                    <a:pt x="192" y="33"/>
                    <a:pt x="192" y="33"/>
                    <a:pt x="191" y="32"/>
                  </a:cubicBezTo>
                  <a:cubicBezTo>
                    <a:pt x="159" y="32"/>
                    <a:pt x="96" y="0"/>
                    <a:pt x="32" y="0"/>
                  </a:cubicBezTo>
                  <a:close/>
                  <a:moveTo>
                    <a:pt x="192" y="33"/>
                  </a:moveTo>
                  <a:lnTo>
                    <a:pt x="192" y="33"/>
                  </a:lnTo>
                  <a:cubicBezTo>
                    <a:pt x="256" y="64"/>
                    <a:pt x="319" y="64"/>
                    <a:pt x="350" y="64"/>
                  </a:cubicBezTo>
                  <a:lnTo>
                    <a:pt x="509" y="64"/>
                  </a:lnTo>
                  <a:cubicBezTo>
                    <a:pt x="422" y="64"/>
                    <a:pt x="309" y="38"/>
                    <a:pt x="192" y="33"/>
                  </a:cubicBezTo>
                  <a:close/>
                  <a:moveTo>
                    <a:pt x="509" y="64"/>
                  </a:moveTo>
                  <a:cubicBezTo>
                    <a:pt x="522" y="76"/>
                    <a:pt x="538" y="84"/>
                    <a:pt x="556" y="90"/>
                  </a:cubicBezTo>
                  <a:lnTo>
                    <a:pt x="556" y="90"/>
                  </a:lnTo>
                  <a:cubicBezTo>
                    <a:pt x="543" y="82"/>
                    <a:pt x="527" y="73"/>
                    <a:pt x="509" y="64"/>
                  </a:cubicBezTo>
                  <a:close/>
                  <a:moveTo>
                    <a:pt x="556" y="90"/>
                  </a:moveTo>
                  <a:lnTo>
                    <a:pt x="556" y="90"/>
                  </a:lnTo>
                  <a:cubicBezTo>
                    <a:pt x="591" y="111"/>
                    <a:pt x="614" y="128"/>
                    <a:pt x="637" y="128"/>
                  </a:cubicBezTo>
                  <a:cubicBezTo>
                    <a:pt x="617" y="108"/>
                    <a:pt x="585" y="101"/>
                    <a:pt x="556" y="90"/>
                  </a:cubicBezTo>
                  <a:close/>
                  <a:moveTo>
                    <a:pt x="637" y="128"/>
                  </a:moveTo>
                  <a:cubicBezTo>
                    <a:pt x="669" y="192"/>
                    <a:pt x="701" y="223"/>
                    <a:pt x="764" y="223"/>
                  </a:cubicBezTo>
                  <a:cubicBezTo>
                    <a:pt x="701" y="191"/>
                    <a:pt x="669" y="191"/>
                    <a:pt x="637" y="12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8" name="Google Shape;4508;p89"/>
            <p:cNvSpPr/>
            <p:nvPr/>
          </p:nvSpPr>
          <p:spPr>
            <a:xfrm>
              <a:off x="5373276" y="296568"/>
              <a:ext cx="10820" cy="2188"/>
            </a:xfrm>
            <a:custGeom>
              <a:rect b="b" l="l" r="r" t="t"/>
              <a:pathLst>
                <a:path extrusionOk="0" h="129" w="638">
                  <a:moveTo>
                    <a:pt x="128" y="1"/>
                  </a:moveTo>
                  <a:lnTo>
                    <a:pt x="1" y="128"/>
                  </a:lnTo>
                  <a:cubicBezTo>
                    <a:pt x="96" y="96"/>
                    <a:pt x="128" y="96"/>
                    <a:pt x="160" y="64"/>
                  </a:cubicBezTo>
                  <a:lnTo>
                    <a:pt x="510" y="64"/>
                  </a:lnTo>
                  <a:cubicBezTo>
                    <a:pt x="574" y="64"/>
                    <a:pt x="606" y="1"/>
                    <a:pt x="637"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9" name="Google Shape;4509;p89"/>
            <p:cNvSpPr/>
            <p:nvPr/>
          </p:nvSpPr>
          <p:spPr>
            <a:xfrm>
              <a:off x="5391101" y="289546"/>
              <a:ext cx="24846" cy="8124"/>
            </a:xfrm>
            <a:custGeom>
              <a:rect b="b" l="l" r="r" t="t"/>
              <a:pathLst>
                <a:path extrusionOk="0" h="479" w="1465">
                  <a:moveTo>
                    <a:pt x="796" y="1"/>
                  </a:moveTo>
                  <a:lnTo>
                    <a:pt x="64" y="33"/>
                  </a:lnTo>
                  <a:cubicBezTo>
                    <a:pt x="32" y="33"/>
                    <a:pt x="0" y="65"/>
                    <a:pt x="0" y="96"/>
                  </a:cubicBezTo>
                  <a:cubicBezTo>
                    <a:pt x="0" y="160"/>
                    <a:pt x="32" y="192"/>
                    <a:pt x="64" y="192"/>
                  </a:cubicBezTo>
                  <a:lnTo>
                    <a:pt x="796" y="96"/>
                  </a:lnTo>
                  <a:cubicBezTo>
                    <a:pt x="828" y="96"/>
                    <a:pt x="892" y="96"/>
                    <a:pt x="955" y="160"/>
                  </a:cubicBezTo>
                  <a:cubicBezTo>
                    <a:pt x="987" y="160"/>
                    <a:pt x="1051" y="192"/>
                    <a:pt x="1114" y="224"/>
                  </a:cubicBezTo>
                  <a:cubicBezTo>
                    <a:pt x="1146" y="256"/>
                    <a:pt x="1210" y="319"/>
                    <a:pt x="1274" y="351"/>
                  </a:cubicBezTo>
                  <a:cubicBezTo>
                    <a:pt x="1337" y="383"/>
                    <a:pt x="1369" y="415"/>
                    <a:pt x="1433" y="478"/>
                  </a:cubicBezTo>
                  <a:lnTo>
                    <a:pt x="1465" y="478"/>
                  </a:lnTo>
                  <a:lnTo>
                    <a:pt x="1465" y="415"/>
                  </a:lnTo>
                  <a:cubicBezTo>
                    <a:pt x="1369" y="383"/>
                    <a:pt x="1337" y="351"/>
                    <a:pt x="1305" y="319"/>
                  </a:cubicBezTo>
                  <a:cubicBezTo>
                    <a:pt x="1274" y="256"/>
                    <a:pt x="1178" y="224"/>
                    <a:pt x="1146" y="192"/>
                  </a:cubicBezTo>
                  <a:cubicBezTo>
                    <a:pt x="1114" y="160"/>
                    <a:pt x="1051" y="96"/>
                    <a:pt x="987" y="65"/>
                  </a:cubicBezTo>
                  <a:cubicBezTo>
                    <a:pt x="892" y="33"/>
                    <a:pt x="860" y="1"/>
                    <a:pt x="7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0" name="Google Shape;4510;p89"/>
            <p:cNvSpPr/>
            <p:nvPr/>
          </p:nvSpPr>
          <p:spPr>
            <a:xfrm>
              <a:off x="5372733" y="290632"/>
              <a:ext cx="11906" cy="5410"/>
            </a:xfrm>
            <a:custGeom>
              <a:rect b="b" l="l" r="r" t="t"/>
              <a:pathLst>
                <a:path extrusionOk="0" h="319" w="702">
                  <a:moveTo>
                    <a:pt x="542" y="1"/>
                  </a:moveTo>
                  <a:lnTo>
                    <a:pt x="128" y="160"/>
                  </a:lnTo>
                  <a:lnTo>
                    <a:pt x="65" y="192"/>
                  </a:lnTo>
                  <a:lnTo>
                    <a:pt x="1" y="287"/>
                  </a:lnTo>
                  <a:lnTo>
                    <a:pt x="1" y="319"/>
                  </a:lnTo>
                  <a:lnTo>
                    <a:pt x="33" y="319"/>
                  </a:lnTo>
                  <a:cubicBezTo>
                    <a:pt x="65" y="319"/>
                    <a:pt x="65" y="287"/>
                    <a:pt x="128" y="287"/>
                  </a:cubicBezTo>
                  <a:cubicBezTo>
                    <a:pt x="160" y="287"/>
                    <a:pt x="160" y="223"/>
                    <a:pt x="192" y="223"/>
                  </a:cubicBezTo>
                  <a:lnTo>
                    <a:pt x="669" y="128"/>
                  </a:lnTo>
                  <a:cubicBezTo>
                    <a:pt x="701" y="96"/>
                    <a:pt x="701" y="32"/>
                    <a:pt x="638" y="32"/>
                  </a:cubicBezTo>
                  <a:cubicBezTo>
                    <a:pt x="638" y="1"/>
                    <a:pt x="606" y="1"/>
                    <a:pt x="54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1" name="Google Shape;4511;p89"/>
            <p:cNvSpPr/>
            <p:nvPr/>
          </p:nvSpPr>
          <p:spPr>
            <a:xfrm>
              <a:off x="5381383" y="300893"/>
              <a:ext cx="4325" cy="14060"/>
            </a:xfrm>
            <a:custGeom>
              <a:rect b="b" l="l" r="r" t="t"/>
              <a:pathLst>
                <a:path extrusionOk="0" h="829" w="255">
                  <a:moveTo>
                    <a:pt x="255" y="0"/>
                  </a:moveTo>
                  <a:cubicBezTo>
                    <a:pt x="255" y="64"/>
                    <a:pt x="255" y="191"/>
                    <a:pt x="191" y="287"/>
                  </a:cubicBezTo>
                  <a:cubicBezTo>
                    <a:pt x="159" y="351"/>
                    <a:pt x="159" y="478"/>
                    <a:pt x="128" y="542"/>
                  </a:cubicBezTo>
                  <a:cubicBezTo>
                    <a:pt x="96" y="669"/>
                    <a:pt x="32" y="765"/>
                    <a:pt x="0" y="828"/>
                  </a:cubicBezTo>
                  <a:lnTo>
                    <a:pt x="128" y="605"/>
                  </a:lnTo>
                  <a:cubicBezTo>
                    <a:pt x="159" y="510"/>
                    <a:pt x="159" y="382"/>
                    <a:pt x="191" y="319"/>
                  </a:cubicBezTo>
                  <a:cubicBezTo>
                    <a:pt x="255" y="223"/>
                    <a:pt x="255" y="128"/>
                    <a:pt x="255" y="32"/>
                  </a:cubicBezTo>
                  <a:lnTo>
                    <a:pt x="255"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2" name="Google Shape;4512;p89"/>
            <p:cNvSpPr/>
            <p:nvPr/>
          </p:nvSpPr>
          <p:spPr>
            <a:xfrm>
              <a:off x="5355467" y="269583"/>
              <a:ext cx="46436" cy="115006"/>
            </a:xfrm>
            <a:custGeom>
              <a:rect b="b" l="l" r="r" t="t"/>
              <a:pathLst>
                <a:path extrusionOk="0" h="6781" w="2738">
                  <a:moveTo>
                    <a:pt x="892" y="0"/>
                  </a:moveTo>
                  <a:cubicBezTo>
                    <a:pt x="605" y="446"/>
                    <a:pt x="414" y="923"/>
                    <a:pt x="255" y="1560"/>
                  </a:cubicBezTo>
                  <a:cubicBezTo>
                    <a:pt x="0" y="2515"/>
                    <a:pt x="860" y="5253"/>
                    <a:pt x="1369" y="6781"/>
                  </a:cubicBezTo>
                  <a:cubicBezTo>
                    <a:pt x="1496" y="6717"/>
                    <a:pt x="1560" y="6654"/>
                    <a:pt x="1656" y="6622"/>
                  </a:cubicBezTo>
                  <a:lnTo>
                    <a:pt x="1878" y="6494"/>
                  </a:lnTo>
                  <a:cubicBezTo>
                    <a:pt x="1974" y="6463"/>
                    <a:pt x="2006" y="6399"/>
                    <a:pt x="2101" y="6367"/>
                  </a:cubicBezTo>
                  <a:cubicBezTo>
                    <a:pt x="2197" y="6303"/>
                    <a:pt x="2356" y="6208"/>
                    <a:pt x="2451" y="6176"/>
                  </a:cubicBezTo>
                  <a:cubicBezTo>
                    <a:pt x="2515" y="6144"/>
                    <a:pt x="2547" y="6144"/>
                    <a:pt x="2611" y="6081"/>
                  </a:cubicBezTo>
                  <a:cubicBezTo>
                    <a:pt x="2642" y="6081"/>
                    <a:pt x="2642" y="6049"/>
                    <a:pt x="2674" y="6049"/>
                  </a:cubicBezTo>
                  <a:lnTo>
                    <a:pt x="2738" y="5635"/>
                  </a:lnTo>
                  <a:lnTo>
                    <a:pt x="2738" y="5635"/>
                  </a:lnTo>
                  <a:cubicBezTo>
                    <a:pt x="2714" y="5636"/>
                    <a:pt x="2691" y="5636"/>
                    <a:pt x="2668" y="5636"/>
                  </a:cubicBezTo>
                  <a:cubicBezTo>
                    <a:pt x="1085" y="5636"/>
                    <a:pt x="1178" y="3501"/>
                    <a:pt x="1146" y="3438"/>
                  </a:cubicBezTo>
                  <a:cubicBezTo>
                    <a:pt x="1146" y="3311"/>
                    <a:pt x="1083" y="3152"/>
                    <a:pt x="1083" y="3024"/>
                  </a:cubicBezTo>
                  <a:lnTo>
                    <a:pt x="1083" y="2802"/>
                  </a:lnTo>
                  <a:cubicBezTo>
                    <a:pt x="1083" y="2515"/>
                    <a:pt x="1083" y="2165"/>
                    <a:pt x="1146" y="1783"/>
                  </a:cubicBezTo>
                  <a:cubicBezTo>
                    <a:pt x="1146" y="1719"/>
                    <a:pt x="1178" y="1592"/>
                    <a:pt x="1178" y="1464"/>
                  </a:cubicBezTo>
                  <a:cubicBezTo>
                    <a:pt x="1146" y="1464"/>
                    <a:pt x="1146" y="1464"/>
                    <a:pt x="1083" y="1528"/>
                  </a:cubicBezTo>
                  <a:lnTo>
                    <a:pt x="1051" y="1528"/>
                  </a:lnTo>
                  <a:lnTo>
                    <a:pt x="1051" y="1464"/>
                  </a:lnTo>
                  <a:cubicBezTo>
                    <a:pt x="1051" y="1433"/>
                    <a:pt x="1083" y="1433"/>
                    <a:pt x="1146" y="1401"/>
                  </a:cubicBezTo>
                  <a:cubicBezTo>
                    <a:pt x="1083" y="1305"/>
                    <a:pt x="1083" y="1210"/>
                    <a:pt x="1051" y="1114"/>
                  </a:cubicBezTo>
                  <a:cubicBezTo>
                    <a:pt x="1019" y="923"/>
                    <a:pt x="987" y="764"/>
                    <a:pt x="923" y="605"/>
                  </a:cubicBezTo>
                  <a:cubicBezTo>
                    <a:pt x="892" y="446"/>
                    <a:pt x="892" y="318"/>
                    <a:pt x="892" y="191"/>
                  </a:cubicBezTo>
                  <a:lnTo>
                    <a:pt x="892" y="0"/>
                  </a:lnTo>
                  <a:close/>
                </a:path>
              </a:pathLst>
            </a:custGeom>
            <a:solidFill>
              <a:srgbClr val="5D253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3" name="Google Shape;4513;p89"/>
            <p:cNvSpPr/>
            <p:nvPr/>
          </p:nvSpPr>
          <p:spPr>
            <a:xfrm>
              <a:off x="5348446" y="223688"/>
              <a:ext cx="78847" cy="177639"/>
            </a:xfrm>
            <a:custGeom>
              <a:rect b="b" l="l" r="r" t="t"/>
              <a:pathLst>
                <a:path extrusionOk="0" h="10474" w="4649">
                  <a:moveTo>
                    <a:pt x="4648" y="0"/>
                  </a:moveTo>
                  <a:lnTo>
                    <a:pt x="4648" y="0"/>
                  </a:lnTo>
                  <a:cubicBezTo>
                    <a:pt x="1656" y="541"/>
                    <a:pt x="191" y="3566"/>
                    <a:pt x="128" y="5253"/>
                  </a:cubicBezTo>
                  <a:cubicBezTo>
                    <a:pt x="0" y="6208"/>
                    <a:pt x="796" y="8787"/>
                    <a:pt x="1019" y="9964"/>
                  </a:cubicBezTo>
                  <a:cubicBezTo>
                    <a:pt x="1051" y="10187"/>
                    <a:pt x="1115" y="10315"/>
                    <a:pt x="1115" y="10315"/>
                  </a:cubicBezTo>
                  <a:lnTo>
                    <a:pt x="2197" y="10474"/>
                  </a:lnTo>
                  <a:cubicBezTo>
                    <a:pt x="2197" y="10474"/>
                    <a:pt x="2038" y="10092"/>
                    <a:pt x="1815" y="9487"/>
                  </a:cubicBezTo>
                  <a:cubicBezTo>
                    <a:pt x="1306" y="7959"/>
                    <a:pt x="478" y="5221"/>
                    <a:pt x="701" y="4266"/>
                  </a:cubicBezTo>
                  <a:cubicBezTo>
                    <a:pt x="860" y="3629"/>
                    <a:pt x="1083" y="3152"/>
                    <a:pt x="1337" y="2706"/>
                  </a:cubicBezTo>
                  <a:cubicBezTo>
                    <a:pt x="1497" y="2483"/>
                    <a:pt x="1719" y="2229"/>
                    <a:pt x="1942" y="2006"/>
                  </a:cubicBezTo>
                  <a:cubicBezTo>
                    <a:pt x="2038" y="1878"/>
                    <a:pt x="2133" y="1783"/>
                    <a:pt x="2261" y="1687"/>
                  </a:cubicBezTo>
                  <a:lnTo>
                    <a:pt x="2292" y="1656"/>
                  </a:lnTo>
                  <a:cubicBezTo>
                    <a:pt x="2706" y="1273"/>
                    <a:pt x="3216" y="955"/>
                    <a:pt x="3852" y="541"/>
                  </a:cubicBezTo>
                  <a:cubicBezTo>
                    <a:pt x="4107" y="382"/>
                    <a:pt x="4362" y="223"/>
                    <a:pt x="4648" y="0"/>
                  </a:cubicBezTo>
                  <a:close/>
                </a:path>
              </a:pathLst>
            </a:custGeom>
            <a:solidFill>
              <a:srgbClr val="A867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4" name="Google Shape;4514;p89"/>
            <p:cNvSpPr/>
            <p:nvPr/>
          </p:nvSpPr>
          <p:spPr>
            <a:xfrm>
              <a:off x="5380297" y="223145"/>
              <a:ext cx="106373" cy="178182"/>
            </a:xfrm>
            <a:custGeom>
              <a:rect b="b" l="l" r="r" t="t"/>
              <a:pathLst>
                <a:path extrusionOk="0" h="10506" w="6272">
                  <a:moveTo>
                    <a:pt x="2738" y="0"/>
                  </a:moveTo>
                  <a:cubicBezTo>
                    <a:pt x="2738" y="0"/>
                    <a:pt x="1210" y="510"/>
                    <a:pt x="1" y="2006"/>
                  </a:cubicBezTo>
                  <a:cubicBezTo>
                    <a:pt x="1" y="2006"/>
                    <a:pt x="2006" y="2388"/>
                    <a:pt x="2929" y="3693"/>
                  </a:cubicBezTo>
                  <a:cubicBezTo>
                    <a:pt x="3184" y="4553"/>
                    <a:pt x="3120" y="5508"/>
                    <a:pt x="2961" y="6463"/>
                  </a:cubicBezTo>
                  <a:cubicBezTo>
                    <a:pt x="2613" y="8554"/>
                    <a:pt x="1602" y="10487"/>
                    <a:pt x="1530" y="10506"/>
                  </a:cubicBezTo>
                  <a:lnTo>
                    <a:pt x="1530" y="10506"/>
                  </a:lnTo>
                  <a:lnTo>
                    <a:pt x="6272" y="9869"/>
                  </a:lnTo>
                  <a:cubicBezTo>
                    <a:pt x="6272" y="9869"/>
                    <a:pt x="5285" y="7099"/>
                    <a:pt x="5572" y="5380"/>
                  </a:cubicBezTo>
                  <a:cubicBezTo>
                    <a:pt x="5922" y="3375"/>
                    <a:pt x="5826" y="796"/>
                    <a:pt x="2738" y="0"/>
                  </a:cubicBezTo>
                  <a:close/>
                  <a:moveTo>
                    <a:pt x="1530" y="10506"/>
                  </a:moveTo>
                  <a:lnTo>
                    <a:pt x="1529" y="10506"/>
                  </a:lnTo>
                  <a:cubicBezTo>
                    <a:pt x="1529" y="10506"/>
                    <a:pt x="1529" y="10506"/>
                    <a:pt x="1530" y="10506"/>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5" name="Google Shape;4515;p89"/>
            <p:cNvSpPr/>
            <p:nvPr/>
          </p:nvSpPr>
          <p:spPr>
            <a:xfrm>
              <a:off x="5302008" y="417530"/>
              <a:ext cx="230554" cy="240086"/>
            </a:xfrm>
            <a:custGeom>
              <a:rect b="b" l="l" r="r" t="t"/>
              <a:pathLst>
                <a:path extrusionOk="0" h="14156" w="13594">
                  <a:moveTo>
                    <a:pt x="7222" y="1"/>
                  </a:moveTo>
                  <a:cubicBezTo>
                    <a:pt x="4163" y="1"/>
                    <a:pt x="1497" y="573"/>
                    <a:pt x="1497" y="573"/>
                  </a:cubicBezTo>
                  <a:cubicBezTo>
                    <a:pt x="1497" y="573"/>
                    <a:pt x="0" y="6494"/>
                    <a:pt x="1911" y="12925"/>
                  </a:cubicBezTo>
                  <a:cubicBezTo>
                    <a:pt x="2823" y="13848"/>
                    <a:pt x="4231" y="14156"/>
                    <a:pt x="5702" y="14156"/>
                  </a:cubicBezTo>
                  <a:cubicBezTo>
                    <a:pt x="8645" y="14156"/>
                    <a:pt x="11843" y="12925"/>
                    <a:pt x="11843" y="12925"/>
                  </a:cubicBezTo>
                  <a:cubicBezTo>
                    <a:pt x="11843" y="12925"/>
                    <a:pt x="13594" y="5539"/>
                    <a:pt x="12798" y="923"/>
                  </a:cubicBezTo>
                  <a:cubicBezTo>
                    <a:pt x="11146" y="218"/>
                    <a:pt x="9109" y="1"/>
                    <a:pt x="7222"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6" name="Google Shape;4516;p89"/>
            <p:cNvSpPr/>
            <p:nvPr/>
          </p:nvSpPr>
          <p:spPr>
            <a:xfrm>
              <a:off x="5324684" y="385662"/>
              <a:ext cx="194396" cy="98283"/>
            </a:xfrm>
            <a:custGeom>
              <a:rect b="b" l="l" r="r" t="t"/>
              <a:pathLst>
                <a:path extrusionOk="0" h="5795" w="11462">
                  <a:moveTo>
                    <a:pt x="2261" y="1"/>
                  </a:moveTo>
                  <a:cubicBezTo>
                    <a:pt x="2261" y="1"/>
                    <a:pt x="956" y="128"/>
                    <a:pt x="669" y="510"/>
                  </a:cubicBezTo>
                  <a:lnTo>
                    <a:pt x="414" y="924"/>
                  </a:lnTo>
                  <a:cubicBezTo>
                    <a:pt x="414" y="924"/>
                    <a:pt x="319" y="987"/>
                    <a:pt x="255" y="1115"/>
                  </a:cubicBezTo>
                  <a:cubicBezTo>
                    <a:pt x="128" y="1274"/>
                    <a:pt x="32" y="1465"/>
                    <a:pt x="1" y="1783"/>
                  </a:cubicBezTo>
                  <a:cubicBezTo>
                    <a:pt x="1" y="1942"/>
                    <a:pt x="32" y="2197"/>
                    <a:pt x="192" y="2484"/>
                  </a:cubicBezTo>
                  <a:cubicBezTo>
                    <a:pt x="351" y="2738"/>
                    <a:pt x="574" y="3025"/>
                    <a:pt x="892" y="3343"/>
                  </a:cubicBezTo>
                  <a:cubicBezTo>
                    <a:pt x="924" y="3343"/>
                    <a:pt x="956" y="3407"/>
                    <a:pt x="987" y="3439"/>
                  </a:cubicBezTo>
                  <a:cubicBezTo>
                    <a:pt x="1529" y="3948"/>
                    <a:pt x="2261" y="4521"/>
                    <a:pt x="3439" y="5030"/>
                  </a:cubicBezTo>
                  <a:cubicBezTo>
                    <a:pt x="3980" y="5253"/>
                    <a:pt x="4648" y="5540"/>
                    <a:pt x="5412" y="5794"/>
                  </a:cubicBezTo>
                  <a:cubicBezTo>
                    <a:pt x="6527" y="5030"/>
                    <a:pt x="7641" y="3948"/>
                    <a:pt x="8723" y="3280"/>
                  </a:cubicBezTo>
                  <a:cubicBezTo>
                    <a:pt x="9390" y="2871"/>
                    <a:pt x="10027" y="2593"/>
                    <a:pt x="10626" y="2593"/>
                  </a:cubicBezTo>
                  <a:cubicBezTo>
                    <a:pt x="10914" y="2593"/>
                    <a:pt x="11192" y="2657"/>
                    <a:pt x="11461" y="2802"/>
                  </a:cubicBezTo>
                  <a:cubicBezTo>
                    <a:pt x="11429" y="2547"/>
                    <a:pt x="11429" y="2229"/>
                    <a:pt x="11334" y="1879"/>
                  </a:cubicBezTo>
                  <a:cubicBezTo>
                    <a:pt x="11302" y="1751"/>
                    <a:pt x="11270" y="1688"/>
                    <a:pt x="11238" y="1592"/>
                  </a:cubicBezTo>
                  <a:cubicBezTo>
                    <a:pt x="11015" y="1147"/>
                    <a:pt x="10665" y="765"/>
                    <a:pt x="10029" y="478"/>
                  </a:cubicBezTo>
                  <a:cubicBezTo>
                    <a:pt x="9742" y="351"/>
                    <a:pt x="9424" y="287"/>
                    <a:pt x="9042" y="255"/>
                  </a:cubicBezTo>
                  <a:cubicBezTo>
                    <a:pt x="8816" y="232"/>
                    <a:pt x="8596" y="222"/>
                    <a:pt x="8379" y="222"/>
                  </a:cubicBezTo>
                  <a:cubicBezTo>
                    <a:pt x="7254" y="222"/>
                    <a:pt x="6222" y="485"/>
                    <a:pt x="4996" y="485"/>
                  </a:cubicBezTo>
                  <a:cubicBezTo>
                    <a:pt x="4195" y="485"/>
                    <a:pt x="3310" y="373"/>
                    <a:pt x="2261"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7" name="Google Shape;4517;p89"/>
            <p:cNvSpPr/>
            <p:nvPr/>
          </p:nvSpPr>
          <p:spPr>
            <a:xfrm>
              <a:off x="5362472" y="368141"/>
              <a:ext cx="131762" cy="25644"/>
            </a:xfrm>
            <a:custGeom>
              <a:rect b="b" l="l" r="r" t="t"/>
              <a:pathLst>
                <a:path extrusionOk="0" h="1512" w="7769">
                  <a:moveTo>
                    <a:pt x="3558" y="0"/>
                  </a:moveTo>
                  <a:cubicBezTo>
                    <a:pt x="1829" y="0"/>
                    <a:pt x="632" y="645"/>
                    <a:pt x="192" y="938"/>
                  </a:cubicBezTo>
                  <a:cubicBezTo>
                    <a:pt x="96" y="1002"/>
                    <a:pt x="1" y="1034"/>
                    <a:pt x="1" y="1034"/>
                  </a:cubicBezTo>
                  <a:cubicBezTo>
                    <a:pt x="1082" y="1401"/>
                    <a:pt x="1988" y="1512"/>
                    <a:pt x="2805" y="1512"/>
                  </a:cubicBezTo>
                  <a:cubicBezTo>
                    <a:pt x="4035" y="1512"/>
                    <a:pt x="5063" y="1262"/>
                    <a:pt x="6180" y="1262"/>
                  </a:cubicBezTo>
                  <a:cubicBezTo>
                    <a:pt x="6377" y="1262"/>
                    <a:pt x="6577" y="1270"/>
                    <a:pt x="6782" y="1288"/>
                  </a:cubicBezTo>
                  <a:cubicBezTo>
                    <a:pt x="7164" y="1320"/>
                    <a:pt x="7482" y="1416"/>
                    <a:pt x="7769" y="1511"/>
                  </a:cubicBezTo>
                  <a:cubicBezTo>
                    <a:pt x="7769" y="1479"/>
                    <a:pt x="7737" y="1416"/>
                    <a:pt x="7641" y="1288"/>
                  </a:cubicBezTo>
                  <a:cubicBezTo>
                    <a:pt x="7291" y="811"/>
                    <a:pt x="6145" y="142"/>
                    <a:pt x="4012" y="15"/>
                  </a:cubicBezTo>
                  <a:cubicBezTo>
                    <a:pt x="3857" y="5"/>
                    <a:pt x="3705" y="0"/>
                    <a:pt x="3558"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8" name="Google Shape;4518;p89"/>
            <p:cNvSpPr/>
            <p:nvPr/>
          </p:nvSpPr>
          <p:spPr>
            <a:xfrm>
              <a:off x="5324684" y="404556"/>
              <a:ext cx="194396" cy="79390"/>
            </a:xfrm>
            <a:custGeom>
              <a:rect b="b" l="l" r="r" t="t"/>
              <a:pathLst>
                <a:path extrusionOk="0" h="4681" w="11462">
                  <a:moveTo>
                    <a:pt x="255" y="1"/>
                  </a:moveTo>
                  <a:cubicBezTo>
                    <a:pt x="128" y="160"/>
                    <a:pt x="32" y="351"/>
                    <a:pt x="1" y="669"/>
                  </a:cubicBezTo>
                  <a:cubicBezTo>
                    <a:pt x="1" y="828"/>
                    <a:pt x="32" y="1083"/>
                    <a:pt x="192" y="1370"/>
                  </a:cubicBezTo>
                  <a:cubicBezTo>
                    <a:pt x="351" y="1624"/>
                    <a:pt x="574" y="1911"/>
                    <a:pt x="892" y="2229"/>
                  </a:cubicBezTo>
                  <a:cubicBezTo>
                    <a:pt x="924" y="2229"/>
                    <a:pt x="956" y="2293"/>
                    <a:pt x="987" y="2325"/>
                  </a:cubicBezTo>
                  <a:cubicBezTo>
                    <a:pt x="1529" y="2834"/>
                    <a:pt x="2261" y="3407"/>
                    <a:pt x="3439" y="3916"/>
                  </a:cubicBezTo>
                  <a:cubicBezTo>
                    <a:pt x="3980" y="4139"/>
                    <a:pt x="4648" y="4426"/>
                    <a:pt x="5412" y="4680"/>
                  </a:cubicBezTo>
                  <a:cubicBezTo>
                    <a:pt x="6527" y="3916"/>
                    <a:pt x="7641" y="2834"/>
                    <a:pt x="8723" y="2166"/>
                  </a:cubicBezTo>
                  <a:cubicBezTo>
                    <a:pt x="9390" y="1757"/>
                    <a:pt x="10027" y="1479"/>
                    <a:pt x="10626" y="1479"/>
                  </a:cubicBezTo>
                  <a:cubicBezTo>
                    <a:pt x="10914" y="1479"/>
                    <a:pt x="11192" y="1543"/>
                    <a:pt x="11461" y="1688"/>
                  </a:cubicBezTo>
                  <a:cubicBezTo>
                    <a:pt x="11429" y="1433"/>
                    <a:pt x="11429" y="1115"/>
                    <a:pt x="11302" y="797"/>
                  </a:cubicBezTo>
                  <a:cubicBezTo>
                    <a:pt x="9201" y="828"/>
                    <a:pt x="7291" y="1688"/>
                    <a:pt x="5412" y="4330"/>
                  </a:cubicBezTo>
                  <a:cubicBezTo>
                    <a:pt x="2006" y="2739"/>
                    <a:pt x="605" y="606"/>
                    <a:pt x="255"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9" name="Google Shape;4519;p89"/>
            <p:cNvSpPr/>
            <p:nvPr/>
          </p:nvSpPr>
          <p:spPr>
            <a:xfrm>
              <a:off x="5284182" y="632031"/>
              <a:ext cx="301837" cy="581898"/>
            </a:xfrm>
            <a:custGeom>
              <a:rect b="b" l="l" r="r" t="t"/>
              <a:pathLst>
                <a:path extrusionOk="0" h="34310" w="17797">
                  <a:moveTo>
                    <a:pt x="8561" y="1"/>
                  </a:moveTo>
                  <a:cubicBezTo>
                    <a:pt x="8139" y="1"/>
                    <a:pt x="7724" y="9"/>
                    <a:pt x="7323" y="23"/>
                  </a:cubicBezTo>
                  <a:cubicBezTo>
                    <a:pt x="4904" y="55"/>
                    <a:pt x="2962" y="341"/>
                    <a:pt x="2962" y="341"/>
                  </a:cubicBezTo>
                  <a:cubicBezTo>
                    <a:pt x="2962" y="341"/>
                    <a:pt x="2962" y="373"/>
                    <a:pt x="2898" y="532"/>
                  </a:cubicBezTo>
                  <a:cubicBezTo>
                    <a:pt x="2548" y="2347"/>
                    <a:pt x="1" y="17723"/>
                    <a:pt x="2102" y="34309"/>
                  </a:cubicBezTo>
                  <a:cubicBezTo>
                    <a:pt x="4168" y="34283"/>
                    <a:pt x="5804" y="33935"/>
                    <a:pt x="7223" y="33935"/>
                  </a:cubicBezTo>
                  <a:cubicBezTo>
                    <a:pt x="7531" y="33935"/>
                    <a:pt x="7829" y="33951"/>
                    <a:pt x="8119" y="33991"/>
                  </a:cubicBezTo>
                  <a:cubicBezTo>
                    <a:pt x="9239" y="34144"/>
                    <a:pt x="10158" y="34225"/>
                    <a:pt x="11041" y="34225"/>
                  </a:cubicBezTo>
                  <a:cubicBezTo>
                    <a:pt x="12918" y="34225"/>
                    <a:pt x="14636" y="33858"/>
                    <a:pt x="17797" y="33036"/>
                  </a:cubicBezTo>
                  <a:cubicBezTo>
                    <a:pt x="17064" y="19028"/>
                    <a:pt x="16109" y="8491"/>
                    <a:pt x="13181" y="1010"/>
                  </a:cubicBezTo>
                  <a:cubicBezTo>
                    <a:pt x="13085" y="819"/>
                    <a:pt x="12990" y="564"/>
                    <a:pt x="12894" y="341"/>
                  </a:cubicBezTo>
                  <a:cubicBezTo>
                    <a:pt x="11561" y="95"/>
                    <a:pt x="10018" y="1"/>
                    <a:pt x="856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0" name="Google Shape;4520;p89"/>
            <p:cNvSpPr/>
            <p:nvPr/>
          </p:nvSpPr>
          <p:spPr>
            <a:xfrm>
              <a:off x="5362472" y="384050"/>
              <a:ext cx="131762" cy="9735"/>
            </a:xfrm>
            <a:custGeom>
              <a:rect b="b" l="l" r="r" t="t"/>
              <a:pathLst>
                <a:path extrusionOk="0" h="574" w="7769">
                  <a:moveTo>
                    <a:pt x="192" y="0"/>
                  </a:moveTo>
                  <a:cubicBezTo>
                    <a:pt x="96" y="64"/>
                    <a:pt x="1" y="96"/>
                    <a:pt x="1" y="96"/>
                  </a:cubicBezTo>
                  <a:cubicBezTo>
                    <a:pt x="1082" y="463"/>
                    <a:pt x="1988" y="574"/>
                    <a:pt x="2805" y="574"/>
                  </a:cubicBezTo>
                  <a:cubicBezTo>
                    <a:pt x="4035" y="574"/>
                    <a:pt x="5063" y="324"/>
                    <a:pt x="6180" y="324"/>
                  </a:cubicBezTo>
                  <a:cubicBezTo>
                    <a:pt x="6377" y="324"/>
                    <a:pt x="6577" y="332"/>
                    <a:pt x="6782" y="350"/>
                  </a:cubicBezTo>
                  <a:cubicBezTo>
                    <a:pt x="7164" y="382"/>
                    <a:pt x="7482" y="478"/>
                    <a:pt x="7769" y="573"/>
                  </a:cubicBezTo>
                  <a:cubicBezTo>
                    <a:pt x="7769" y="541"/>
                    <a:pt x="7737" y="478"/>
                    <a:pt x="7641" y="382"/>
                  </a:cubicBezTo>
                  <a:cubicBezTo>
                    <a:pt x="7419" y="255"/>
                    <a:pt x="7100" y="223"/>
                    <a:pt x="6782" y="191"/>
                  </a:cubicBezTo>
                  <a:cubicBezTo>
                    <a:pt x="6571" y="172"/>
                    <a:pt x="6364" y="163"/>
                    <a:pt x="6160" y="163"/>
                  </a:cubicBezTo>
                  <a:cubicBezTo>
                    <a:pt x="5056" y="163"/>
                    <a:pt x="4027" y="404"/>
                    <a:pt x="2802" y="404"/>
                  </a:cubicBezTo>
                  <a:cubicBezTo>
                    <a:pt x="2032" y="404"/>
                    <a:pt x="1185" y="309"/>
                    <a:pt x="192" y="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1" name="Google Shape;4521;p89"/>
            <p:cNvSpPr/>
            <p:nvPr/>
          </p:nvSpPr>
          <p:spPr>
            <a:xfrm>
              <a:off x="5372207" y="631166"/>
              <a:ext cx="215969" cy="594804"/>
            </a:xfrm>
            <a:custGeom>
              <a:rect b="b" l="l" r="r" t="t"/>
              <a:pathLst>
                <a:path extrusionOk="0" h="35071" w="12734">
                  <a:moveTo>
                    <a:pt x="3165" y="1"/>
                  </a:moveTo>
                  <a:cubicBezTo>
                    <a:pt x="2814" y="1"/>
                    <a:pt x="2468" y="4"/>
                    <a:pt x="2133" y="10"/>
                  </a:cubicBezTo>
                  <a:cubicBezTo>
                    <a:pt x="2133" y="10"/>
                    <a:pt x="2101" y="297"/>
                    <a:pt x="2069" y="743"/>
                  </a:cubicBezTo>
                  <a:cubicBezTo>
                    <a:pt x="1687" y="4435"/>
                    <a:pt x="0" y="23250"/>
                    <a:pt x="2929" y="34042"/>
                  </a:cubicBezTo>
                  <a:cubicBezTo>
                    <a:pt x="4944" y="34782"/>
                    <a:pt x="6893" y="35071"/>
                    <a:pt x="8476" y="35071"/>
                  </a:cubicBezTo>
                  <a:cubicBezTo>
                    <a:pt x="9342" y="35071"/>
                    <a:pt x="10099" y="34984"/>
                    <a:pt x="10697" y="34838"/>
                  </a:cubicBezTo>
                  <a:cubicBezTo>
                    <a:pt x="11174" y="34710"/>
                    <a:pt x="11556" y="34551"/>
                    <a:pt x="11811" y="34360"/>
                  </a:cubicBezTo>
                  <a:cubicBezTo>
                    <a:pt x="11620" y="28439"/>
                    <a:pt x="12734" y="9529"/>
                    <a:pt x="8118" y="1029"/>
                  </a:cubicBezTo>
                  <a:cubicBezTo>
                    <a:pt x="8118" y="965"/>
                    <a:pt x="8054" y="902"/>
                    <a:pt x="8022" y="870"/>
                  </a:cubicBezTo>
                  <a:cubicBezTo>
                    <a:pt x="7991" y="774"/>
                    <a:pt x="7895" y="647"/>
                    <a:pt x="7863" y="583"/>
                  </a:cubicBezTo>
                  <a:cubicBezTo>
                    <a:pt x="7800" y="488"/>
                    <a:pt x="7736" y="424"/>
                    <a:pt x="7704" y="329"/>
                  </a:cubicBezTo>
                  <a:cubicBezTo>
                    <a:pt x="6308" y="70"/>
                    <a:pt x="4682" y="1"/>
                    <a:pt x="3165"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2" name="Google Shape;4522;p89"/>
            <p:cNvSpPr/>
            <p:nvPr/>
          </p:nvSpPr>
          <p:spPr>
            <a:xfrm>
              <a:off x="5264745" y="426163"/>
              <a:ext cx="164699" cy="615411"/>
            </a:xfrm>
            <a:custGeom>
              <a:rect b="b" l="l" r="r" t="t"/>
              <a:pathLst>
                <a:path extrusionOk="0" h="36286" w="9711">
                  <a:moveTo>
                    <a:pt x="3726" y="0"/>
                  </a:moveTo>
                  <a:cubicBezTo>
                    <a:pt x="3535" y="319"/>
                    <a:pt x="3375" y="669"/>
                    <a:pt x="3184" y="1083"/>
                  </a:cubicBezTo>
                  <a:cubicBezTo>
                    <a:pt x="1815" y="4075"/>
                    <a:pt x="1020" y="9646"/>
                    <a:pt x="606" y="15440"/>
                  </a:cubicBezTo>
                  <a:cubicBezTo>
                    <a:pt x="542" y="16077"/>
                    <a:pt x="510" y="16682"/>
                    <a:pt x="478" y="17286"/>
                  </a:cubicBezTo>
                  <a:cubicBezTo>
                    <a:pt x="65" y="23335"/>
                    <a:pt x="1" y="29384"/>
                    <a:pt x="1" y="32790"/>
                  </a:cubicBezTo>
                  <a:cubicBezTo>
                    <a:pt x="33" y="34573"/>
                    <a:pt x="33" y="35655"/>
                    <a:pt x="33" y="35655"/>
                  </a:cubicBezTo>
                  <a:cubicBezTo>
                    <a:pt x="33" y="35655"/>
                    <a:pt x="701" y="36005"/>
                    <a:pt x="1784" y="36165"/>
                  </a:cubicBezTo>
                  <a:cubicBezTo>
                    <a:pt x="2181" y="36237"/>
                    <a:pt x="2637" y="36286"/>
                    <a:pt x="3137" y="36286"/>
                  </a:cubicBezTo>
                  <a:cubicBezTo>
                    <a:pt x="4402" y="36286"/>
                    <a:pt x="5949" y="35972"/>
                    <a:pt x="7546" y="34923"/>
                  </a:cubicBezTo>
                  <a:cubicBezTo>
                    <a:pt x="8278" y="34445"/>
                    <a:pt x="8978" y="33841"/>
                    <a:pt x="9711" y="33045"/>
                  </a:cubicBezTo>
                  <a:cubicBezTo>
                    <a:pt x="7609" y="29193"/>
                    <a:pt x="6368" y="21871"/>
                    <a:pt x="5731" y="15408"/>
                  </a:cubicBezTo>
                  <a:cubicBezTo>
                    <a:pt x="5604" y="14549"/>
                    <a:pt x="5540" y="13689"/>
                    <a:pt x="5445" y="12893"/>
                  </a:cubicBezTo>
                  <a:cubicBezTo>
                    <a:pt x="5413" y="12670"/>
                    <a:pt x="5413" y="12479"/>
                    <a:pt x="5381" y="12225"/>
                  </a:cubicBezTo>
                  <a:cubicBezTo>
                    <a:pt x="5317" y="11843"/>
                    <a:pt x="5285" y="11461"/>
                    <a:pt x="5254" y="11079"/>
                  </a:cubicBezTo>
                  <a:cubicBezTo>
                    <a:pt x="5222" y="10824"/>
                    <a:pt x="5222" y="10633"/>
                    <a:pt x="5158" y="10378"/>
                  </a:cubicBezTo>
                  <a:cubicBezTo>
                    <a:pt x="4744" y="5571"/>
                    <a:pt x="4585" y="2388"/>
                    <a:pt x="4521" y="955"/>
                  </a:cubicBezTo>
                  <a:cubicBezTo>
                    <a:pt x="4490" y="955"/>
                    <a:pt x="4458" y="923"/>
                    <a:pt x="4426" y="892"/>
                  </a:cubicBezTo>
                  <a:cubicBezTo>
                    <a:pt x="4108" y="573"/>
                    <a:pt x="3853" y="255"/>
                    <a:pt x="3726" y="0"/>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3" name="Google Shape;4523;p89"/>
            <p:cNvSpPr/>
            <p:nvPr/>
          </p:nvSpPr>
          <p:spPr>
            <a:xfrm>
              <a:off x="5294443" y="1019003"/>
              <a:ext cx="135002" cy="101658"/>
            </a:xfrm>
            <a:custGeom>
              <a:rect b="b" l="l" r="r" t="t"/>
              <a:pathLst>
                <a:path extrusionOk="0" h="5994" w="7960">
                  <a:moveTo>
                    <a:pt x="5763" y="1"/>
                  </a:moveTo>
                  <a:cubicBezTo>
                    <a:pt x="4115" y="1060"/>
                    <a:pt x="2537" y="1371"/>
                    <a:pt x="1247" y="1371"/>
                  </a:cubicBezTo>
                  <a:cubicBezTo>
                    <a:pt x="793" y="1371"/>
                    <a:pt x="374" y="1332"/>
                    <a:pt x="1" y="1274"/>
                  </a:cubicBezTo>
                  <a:lnTo>
                    <a:pt x="1" y="1274"/>
                  </a:lnTo>
                  <a:cubicBezTo>
                    <a:pt x="128" y="3057"/>
                    <a:pt x="319" y="4808"/>
                    <a:pt x="542" y="5795"/>
                  </a:cubicBezTo>
                  <a:cubicBezTo>
                    <a:pt x="1050" y="5936"/>
                    <a:pt x="1611" y="5994"/>
                    <a:pt x="2190" y="5994"/>
                  </a:cubicBezTo>
                  <a:cubicBezTo>
                    <a:pt x="4878" y="5994"/>
                    <a:pt x="7960" y="4744"/>
                    <a:pt x="7960" y="4744"/>
                  </a:cubicBezTo>
                  <a:cubicBezTo>
                    <a:pt x="7960" y="4744"/>
                    <a:pt x="6654" y="2357"/>
                    <a:pt x="5763" y="1"/>
                  </a:cubicBez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4" name="Google Shape;4524;p89"/>
            <p:cNvSpPr/>
            <p:nvPr/>
          </p:nvSpPr>
          <p:spPr>
            <a:xfrm>
              <a:off x="5354382" y="631166"/>
              <a:ext cx="155506" cy="17995"/>
            </a:xfrm>
            <a:custGeom>
              <a:rect b="b" l="l" r="r" t="t"/>
              <a:pathLst>
                <a:path extrusionOk="0" h="1061" w="9169">
                  <a:moveTo>
                    <a:pt x="4216" y="1"/>
                  </a:moveTo>
                  <a:cubicBezTo>
                    <a:pt x="3865" y="1"/>
                    <a:pt x="3519" y="4"/>
                    <a:pt x="3184" y="10"/>
                  </a:cubicBezTo>
                  <a:cubicBezTo>
                    <a:pt x="1911" y="74"/>
                    <a:pt x="796" y="138"/>
                    <a:pt x="0" y="233"/>
                  </a:cubicBezTo>
                  <a:cubicBezTo>
                    <a:pt x="32" y="424"/>
                    <a:pt x="32" y="647"/>
                    <a:pt x="64" y="902"/>
                  </a:cubicBezTo>
                  <a:cubicBezTo>
                    <a:pt x="765" y="806"/>
                    <a:pt x="1815" y="743"/>
                    <a:pt x="3088" y="711"/>
                  </a:cubicBezTo>
                  <a:lnTo>
                    <a:pt x="3789" y="711"/>
                  </a:lnTo>
                  <a:cubicBezTo>
                    <a:pt x="4100" y="693"/>
                    <a:pt x="4424" y="685"/>
                    <a:pt x="4755" y="685"/>
                  </a:cubicBezTo>
                  <a:cubicBezTo>
                    <a:pt x="5612" y="685"/>
                    <a:pt x="6523" y="737"/>
                    <a:pt x="7418" y="806"/>
                  </a:cubicBezTo>
                  <a:cubicBezTo>
                    <a:pt x="7959" y="870"/>
                    <a:pt x="8532" y="934"/>
                    <a:pt x="9042" y="1029"/>
                  </a:cubicBezTo>
                  <a:cubicBezTo>
                    <a:pt x="9073" y="1061"/>
                    <a:pt x="9105" y="1061"/>
                    <a:pt x="9169" y="1061"/>
                  </a:cubicBezTo>
                  <a:cubicBezTo>
                    <a:pt x="9073" y="902"/>
                    <a:pt x="9010" y="774"/>
                    <a:pt x="8914" y="583"/>
                  </a:cubicBezTo>
                  <a:cubicBezTo>
                    <a:pt x="8819" y="488"/>
                    <a:pt x="8787" y="424"/>
                    <a:pt x="8755" y="329"/>
                  </a:cubicBezTo>
                  <a:cubicBezTo>
                    <a:pt x="7359" y="70"/>
                    <a:pt x="5733" y="1"/>
                    <a:pt x="4216" y="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5" name="Google Shape;4525;p89"/>
            <p:cNvSpPr/>
            <p:nvPr/>
          </p:nvSpPr>
          <p:spPr>
            <a:xfrm>
              <a:off x="5291204" y="368040"/>
              <a:ext cx="186831" cy="877731"/>
            </a:xfrm>
            <a:custGeom>
              <a:rect b="b" l="l" r="r" t="t"/>
              <a:pathLst>
                <a:path extrusionOk="0" h="51753" w="11016">
                  <a:moveTo>
                    <a:pt x="3037" y="1"/>
                  </a:moveTo>
                  <a:cubicBezTo>
                    <a:pt x="2928" y="1"/>
                    <a:pt x="2818" y="7"/>
                    <a:pt x="2707" y="21"/>
                  </a:cubicBezTo>
                  <a:cubicBezTo>
                    <a:pt x="1147" y="180"/>
                    <a:pt x="1" y="1613"/>
                    <a:pt x="160" y="3172"/>
                  </a:cubicBezTo>
                  <a:lnTo>
                    <a:pt x="383" y="5465"/>
                  </a:lnTo>
                  <a:cubicBezTo>
                    <a:pt x="410" y="5681"/>
                    <a:pt x="575" y="5829"/>
                    <a:pt x="742" y="5829"/>
                  </a:cubicBezTo>
                  <a:cubicBezTo>
                    <a:pt x="771" y="5829"/>
                    <a:pt x="800" y="5824"/>
                    <a:pt x="828" y="5815"/>
                  </a:cubicBezTo>
                  <a:cubicBezTo>
                    <a:pt x="1051" y="5783"/>
                    <a:pt x="1211" y="5592"/>
                    <a:pt x="1179" y="5401"/>
                  </a:cubicBezTo>
                  <a:lnTo>
                    <a:pt x="956" y="3077"/>
                  </a:lnTo>
                  <a:cubicBezTo>
                    <a:pt x="828" y="1931"/>
                    <a:pt x="1656" y="944"/>
                    <a:pt x="2770" y="817"/>
                  </a:cubicBezTo>
                  <a:cubicBezTo>
                    <a:pt x="2818" y="814"/>
                    <a:pt x="2866" y="813"/>
                    <a:pt x="2913" y="813"/>
                  </a:cubicBezTo>
                  <a:cubicBezTo>
                    <a:pt x="3433" y="813"/>
                    <a:pt x="3922" y="973"/>
                    <a:pt x="4330" y="1294"/>
                  </a:cubicBezTo>
                  <a:cubicBezTo>
                    <a:pt x="4808" y="1644"/>
                    <a:pt x="5094" y="2154"/>
                    <a:pt x="5126" y="2727"/>
                  </a:cubicBezTo>
                  <a:lnTo>
                    <a:pt x="6304" y="14315"/>
                  </a:lnTo>
                  <a:lnTo>
                    <a:pt x="6368" y="14506"/>
                  </a:lnTo>
                  <a:lnTo>
                    <a:pt x="6400" y="14951"/>
                  </a:lnTo>
                  <a:lnTo>
                    <a:pt x="6527" y="16257"/>
                  </a:lnTo>
                  <a:lnTo>
                    <a:pt x="10188" y="51402"/>
                  </a:lnTo>
                  <a:cubicBezTo>
                    <a:pt x="10220" y="51593"/>
                    <a:pt x="10379" y="51752"/>
                    <a:pt x="10570" y="51752"/>
                  </a:cubicBezTo>
                  <a:lnTo>
                    <a:pt x="10602" y="51752"/>
                  </a:lnTo>
                  <a:cubicBezTo>
                    <a:pt x="10856" y="51752"/>
                    <a:pt x="11016" y="51561"/>
                    <a:pt x="10984" y="51243"/>
                  </a:cubicBezTo>
                  <a:lnTo>
                    <a:pt x="7259" y="15620"/>
                  </a:lnTo>
                  <a:lnTo>
                    <a:pt x="7195" y="14729"/>
                  </a:lnTo>
                  <a:lnTo>
                    <a:pt x="5922" y="2599"/>
                  </a:lnTo>
                  <a:cubicBezTo>
                    <a:pt x="5827" y="1835"/>
                    <a:pt x="5445" y="1135"/>
                    <a:pt x="4840" y="658"/>
                  </a:cubicBezTo>
                  <a:cubicBezTo>
                    <a:pt x="4319" y="247"/>
                    <a:pt x="3705" y="1"/>
                    <a:pt x="3037" y="1"/>
                  </a:cubicBezTo>
                  <a:close/>
                </a:path>
              </a:pathLst>
            </a:custGeom>
            <a:solidFill>
              <a:srgbClr val="9B6C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6" name="Google Shape;4526;p89"/>
            <p:cNvSpPr/>
            <p:nvPr/>
          </p:nvSpPr>
          <p:spPr>
            <a:xfrm>
              <a:off x="5467220" y="431065"/>
              <a:ext cx="111241" cy="137105"/>
            </a:xfrm>
            <a:custGeom>
              <a:rect b="b" l="l" r="r" t="t"/>
              <a:pathLst>
                <a:path extrusionOk="0" h="8084" w="6559">
                  <a:moveTo>
                    <a:pt x="2273" y="1"/>
                  </a:moveTo>
                  <a:cubicBezTo>
                    <a:pt x="1660" y="1"/>
                    <a:pt x="1005" y="274"/>
                    <a:pt x="351" y="666"/>
                  </a:cubicBezTo>
                  <a:cubicBezTo>
                    <a:pt x="192" y="953"/>
                    <a:pt x="65" y="1271"/>
                    <a:pt x="33" y="1589"/>
                  </a:cubicBezTo>
                  <a:cubicBezTo>
                    <a:pt x="1" y="2067"/>
                    <a:pt x="33" y="2544"/>
                    <a:pt x="128" y="2990"/>
                  </a:cubicBezTo>
                  <a:cubicBezTo>
                    <a:pt x="160" y="3181"/>
                    <a:pt x="224" y="3436"/>
                    <a:pt x="319" y="3627"/>
                  </a:cubicBezTo>
                  <a:cubicBezTo>
                    <a:pt x="319" y="3691"/>
                    <a:pt x="351" y="3786"/>
                    <a:pt x="383" y="3850"/>
                  </a:cubicBezTo>
                  <a:cubicBezTo>
                    <a:pt x="447" y="3882"/>
                    <a:pt x="447" y="3945"/>
                    <a:pt x="478" y="3977"/>
                  </a:cubicBezTo>
                  <a:cubicBezTo>
                    <a:pt x="510" y="4104"/>
                    <a:pt x="606" y="4232"/>
                    <a:pt x="669" y="4327"/>
                  </a:cubicBezTo>
                  <a:lnTo>
                    <a:pt x="1020" y="4932"/>
                  </a:lnTo>
                  <a:lnTo>
                    <a:pt x="1402" y="5537"/>
                  </a:lnTo>
                  <a:lnTo>
                    <a:pt x="1975" y="6524"/>
                  </a:lnTo>
                  <a:lnTo>
                    <a:pt x="2771" y="7829"/>
                  </a:lnTo>
                  <a:lnTo>
                    <a:pt x="3025" y="7829"/>
                  </a:lnTo>
                  <a:lnTo>
                    <a:pt x="5413" y="7988"/>
                  </a:lnTo>
                  <a:lnTo>
                    <a:pt x="6559" y="8084"/>
                  </a:lnTo>
                  <a:cubicBezTo>
                    <a:pt x="6368" y="7638"/>
                    <a:pt x="6209" y="7192"/>
                    <a:pt x="6081" y="6938"/>
                  </a:cubicBezTo>
                  <a:cubicBezTo>
                    <a:pt x="5668" y="5983"/>
                    <a:pt x="5413" y="5219"/>
                    <a:pt x="5158" y="4550"/>
                  </a:cubicBezTo>
                  <a:cubicBezTo>
                    <a:pt x="5031" y="4136"/>
                    <a:pt x="4935" y="3786"/>
                    <a:pt x="4808" y="3468"/>
                  </a:cubicBezTo>
                  <a:cubicBezTo>
                    <a:pt x="4235" y="1876"/>
                    <a:pt x="3980" y="1112"/>
                    <a:pt x="3089" y="189"/>
                  </a:cubicBezTo>
                  <a:cubicBezTo>
                    <a:pt x="2828" y="58"/>
                    <a:pt x="2555" y="1"/>
                    <a:pt x="2273"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7" name="Google Shape;4527;p89"/>
            <p:cNvSpPr/>
            <p:nvPr/>
          </p:nvSpPr>
          <p:spPr>
            <a:xfrm>
              <a:off x="5439693" y="520108"/>
              <a:ext cx="13517" cy="86937"/>
            </a:xfrm>
            <a:custGeom>
              <a:rect b="b" l="l" r="r" t="t"/>
              <a:pathLst>
                <a:path extrusionOk="0" h="5126" w="797">
                  <a:moveTo>
                    <a:pt x="319" y="0"/>
                  </a:moveTo>
                  <a:cubicBezTo>
                    <a:pt x="255" y="0"/>
                    <a:pt x="223" y="32"/>
                    <a:pt x="191" y="64"/>
                  </a:cubicBezTo>
                  <a:cubicBezTo>
                    <a:pt x="96" y="160"/>
                    <a:pt x="64" y="351"/>
                    <a:pt x="32" y="637"/>
                  </a:cubicBezTo>
                  <a:cubicBezTo>
                    <a:pt x="0" y="828"/>
                    <a:pt x="0" y="1083"/>
                    <a:pt x="0" y="1369"/>
                  </a:cubicBezTo>
                  <a:cubicBezTo>
                    <a:pt x="0" y="1528"/>
                    <a:pt x="32" y="1656"/>
                    <a:pt x="32" y="1847"/>
                  </a:cubicBezTo>
                  <a:cubicBezTo>
                    <a:pt x="32" y="2070"/>
                    <a:pt x="64" y="2324"/>
                    <a:pt x="96" y="2579"/>
                  </a:cubicBezTo>
                  <a:cubicBezTo>
                    <a:pt x="319" y="3821"/>
                    <a:pt x="223" y="4585"/>
                    <a:pt x="255" y="4903"/>
                  </a:cubicBezTo>
                  <a:cubicBezTo>
                    <a:pt x="255" y="5062"/>
                    <a:pt x="319" y="5126"/>
                    <a:pt x="382" y="5126"/>
                  </a:cubicBezTo>
                  <a:cubicBezTo>
                    <a:pt x="637" y="5126"/>
                    <a:pt x="796" y="4298"/>
                    <a:pt x="796" y="2515"/>
                  </a:cubicBezTo>
                  <a:cubicBezTo>
                    <a:pt x="796" y="2356"/>
                    <a:pt x="796" y="2165"/>
                    <a:pt x="733" y="2038"/>
                  </a:cubicBezTo>
                  <a:lnTo>
                    <a:pt x="733" y="1815"/>
                  </a:lnTo>
                  <a:cubicBezTo>
                    <a:pt x="733" y="1433"/>
                    <a:pt x="701" y="1115"/>
                    <a:pt x="669" y="828"/>
                  </a:cubicBezTo>
                  <a:cubicBezTo>
                    <a:pt x="605" y="573"/>
                    <a:pt x="573" y="351"/>
                    <a:pt x="510" y="191"/>
                  </a:cubicBezTo>
                  <a:cubicBezTo>
                    <a:pt x="478" y="128"/>
                    <a:pt x="414" y="64"/>
                    <a:pt x="382" y="32"/>
                  </a:cubicBezTo>
                  <a:cubicBezTo>
                    <a:pt x="351" y="0"/>
                    <a:pt x="351" y="0"/>
                    <a:pt x="319" y="0"/>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8" name="Google Shape;4528;p89"/>
            <p:cNvSpPr/>
            <p:nvPr/>
          </p:nvSpPr>
          <p:spPr>
            <a:xfrm>
              <a:off x="5391101" y="506607"/>
              <a:ext cx="62108" cy="44825"/>
            </a:xfrm>
            <a:custGeom>
              <a:rect b="b" l="l" r="r" t="t"/>
              <a:pathLst>
                <a:path extrusionOk="0" h="2643" w="3662">
                  <a:moveTo>
                    <a:pt x="3661" y="2643"/>
                  </a:moveTo>
                  <a:lnTo>
                    <a:pt x="3088" y="2324"/>
                  </a:lnTo>
                  <a:lnTo>
                    <a:pt x="2865" y="2165"/>
                  </a:lnTo>
                  <a:lnTo>
                    <a:pt x="1783" y="1560"/>
                  </a:lnTo>
                  <a:lnTo>
                    <a:pt x="1019" y="1624"/>
                  </a:lnTo>
                  <a:lnTo>
                    <a:pt x="128" y="1720"/>
                  </a:lnTo>
                  <a:lnTo>
                    <a:pt x="96" y="1465"/>
                  </a:lnTo>
                  <a:lnTo>
                    <a:pt x="0" y="351"/>
                  </a:lnTo>
                  <a:lnTo>
                    <a:pt x="0" y="192"/>
                  </a:lnTo>
                  <a:cubicBezTo>
                    <a:pt x="701" y="1"/>
                    <a:pt x="1465" y="96"/>
                    <a:pt x="2101" y="446"/>
                  </a:cubicBezTo>
                  <a:lnTo>
                    <a:pt x="2292" y="574"/>
                  </a:lnTo>
                  <a:lnTo>
                    <a:pt x="2993" y="796"/>
                  </a:lnTo>
                  <a:lnTo>
                    <a:pt x="3088" y="828"/>
                  </a:lnTo>
                  <a:lnTo>
                    <a:pt x="3120" y="828"/>
                  </a:lnTo>
                  <a:lnTo>
                    <a:pt x="3438" y="956"/>
                  </a:lnTo>
                  <a:cubicBezTo>
                    <a:pt x="3534" y="1115"/>
                    <a:pt x="3566" y="1306"/>
                    <a:pt x="3598" y="1592"/>
                  </a:cubicBezTo>
                  <a:lnTo>
                    <a:pt x="3598" y="1720"/>
                  </a:lnTo>
                  <a:lnTo>
                    <a:pt x="3598" y="1815"/>
                  </a:lnTo>
                  <a:lnTo>
                    <a:pt x="3598" y="1879"/>
                  </a:lnTo>
                  <a:lnTo>
                    <a:pt x="3598" y="1974"/>
                  </a:lnTo>
                  <a:lnTo>
                    <a:pt x="3598" y="2070"/>
                  </a:lnTo>
                  <a:lnTo>
                    <a:pt x="3598" y="2229"/>
                  </a:lnTo>
                  <a:lnTo>
                    <a:pt x="3598" y="2293"/>
                  </a:lnTo>
                  <a:lnTo>
                    <a:pt x="3598" y="2356"/>
                  </a:lnTo>
                  <a:lnTo>
                    <a:pt x="3598" y="2515"/>
                  </a:lnTo>
                  <a:cubicBezTo>
                    <a:pt x="3661" y="2547"/>
                    <a:pt x="3661" y="2579"/>
                    <a:pt x="3661" y="264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9" name="Google Shape;4529;p89"/>
            <p:cNvSpPr/>
            <p:nvPr/>
          </p:nvSpPr>
          <p:spPr>
            <a:xfrm>
              <a:off x="5377601" y="509847"/>
              <a:ext cx="17299" cy="28086"/>
            </a:xfrm>
            <a:custGeom>
              <a:rect b="b" l="l" r="r" t="t"/>
              <a:pathLst>
                <a:path extrusionOk="0" h="1656" w="1020">
                  <a:moveTo>
                    <a:pt x="892" y="1"/>
                  </a:moveTo>
                  <a:lnTo>
                    <a:pt x="32" y="796"/>
                  </a:lnTo>
                  <a:cubicBezTo>
                    <a:pt x="0" y="796"/>
                    <a:pt x="0" y="860"/>
                    <a:pt x="0" y="892"/>
                  </a:cubicBezTo>
                  <a:cubicBezTo>
                    <a:pt x="0" y="924"/>
                    <a:pt x="32" y="956"/>
                    <a:pt x="64" y="956"/>
                  </a:cubicBezTo>
                  <a:lnTo>
                    <a:pt x="96" y="956"/>
                  </a:lnTo>
                  <a:lnTo>
                    <a:pt x="637" y="701"/>
                  </a:lnTo>
                  <a:lnTo>
                    <a:pt x="637" y="701"/>
                  </a:lnTo>
                  <a:lnTo>
                    <a:pt x="128" y="1115"/>
                  </a:lnTo>
                  <a:cubicBezTo>
                    <a:pt x="96" y="1115"/>
                    <a:pt x="96" y="1178"/>
                    <a:pt x="96" y="1210"/>
                  </a:cubicBezTo>
                  <a:cubicBezTo>
                    <a:pt x="96" y="1242"/>
                    <a:pt x="128" y="1242"/>
                    <a:pt x="191" y="1242"/>
                  </a:cubicBezTo>
                  <a:lnTo>
                    <a:pt x="223" y="1242"/>
                  </a:lnTo>
                  <a:lnTo>
                    <a:pt x="796" y="956"/>
                  </a:lnTo>
                  <a:lnTo>
                    <a:pt x="255" y="1401"/>
                  </a:lnTo>
                  <a:cubicBezTo>
                    <a:pt x="223" y="1433"/>
                    <a:pt x="223" y="1497"/>
                    <a:pt x="255" y="1529"/>
                  </a:cubicBezTo>
                  <a:cubicBezTo>
                    <a:pt x="255" y="1560"/>
                    <a:pt x="255" y="1560"/>
                    <a:pt x="319" y="1560"/>
                  </a:cubicBezTo>
                  <a:lnTo>
                    <a:pt x="382" y="1560"/>
                  </a:lnTo>
                  <a:cubicBezTo>
                    <a:pt x="414" y="1592"/>
                    <a:pt x="478" y="1656"/>
                    <a:pt x="542" y="1656"/>
                  </a:cubicBezTo>
                  <a:lnTo>
                    <a:pt x="573" y="1656"/>
                  </a:lnTo>
                  <a:lnTo>
                    <a:pt x="701" y="1592"/>
                  </a:lnTo>
                  <a:lnTo>
                    <a:pt x="987" y="1529"/>
                  </a:lnTo>
                  <a:lnTo>
                    <a:pt x="1019" y="1274"/>
                  </a:lnTo>
                  <a:lnTo>
                    <a:pt x="892" y="160"/>
                  </a:lnTo>
                  <a:lnTo>
                    <a:pt x="892"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0" name="Google Shape;4530;p89"/>
            <p:cNvSpPr/>
            <p:nvPr/>
          </p:nvSpPr>
          <p:spPr>
            <a:xfrm>
              <a:off x="5446715" y="520108"/>
              <a:ext cx="131745" cy="94382"/>
            </a:xfrm>
            <a:custGeom>
              <a:rect b="b" l="l" r="r" t="t"/>
              <a:pathLst>
                <a:path extrusionOk="0" h="5565" w="7768">
                  <a:moveTo>
                    <a:pt x="0" y="0"/>
                  </a:moveTo>
                  <a:cubicBezTo>
                    <a:pt x="96" y="0"/>
                    <a:pt x="128" y="96"/>
                    <a:pt x="191" y="191"/>
                  </a:cubicBezTo>
                  <a:cubicBezTo>
                    <a:pt x="287" y="319"/>
                    <a:pt x="319" y="573"/>
                    <a:pt x="350" y="828"/>
                  </a:cubicBezTo>
                  <a:cubicBezTo>
                    <a:pt x="414" y="924"/>
                    <a:pt x="414" y="987"/>
                    <a:pt x="414" y="1083"/>
                  </a:cubicBezTo>
                  <a:cubicBezTo>
                    <a:pt x="414" y="1306"/>
                    <a:pt x="446" y="1560"/>
                    <a:pt x="446" y="1847"/>
                  </a:cubicBezTo>
                  <a:lnTo>
                    <a:pt x="446" y="2038"/>
                  </a:lnTo>
                  <a:lnTo>
                    <a:pt x="446" y="2515"/>
                  </a:lnTo>
                  <a:cubicBezTo>
                    <a:pt x="446" y="3152"/>
                    <a:pt x="446" y="3630"/>
                    <a:pt x="414" y="4012"/>
                  </a:cubicBezTo>
                  <a:cubicBezTo>
                    <a:pt x="319" y="4776"/>
                    <a:pt x="191" y="5126"/>
                    <a:pt x="32" y="5126"/>
                  </a:cubicBezTo>
                  <a:cubicBezTo>
                    <a:pt x="32" y="5126"/>
                    <a:pt x="255" y="5189"/>
                    <a:pt x="541" y="5221"/>
                  </a:cubicBezTo>
                  <a:cubicBezTo>
                    <a:pt x="573" y="5221"/>
                    <a:pt x="605" y="5253"/>
                    <a:pt x="701" y="5253"/>
                  </a:cubicBezTo>
                  <a:cubicBezTo>
                    <a:pt x="955" y="5285"/>
                    <a:pt x="1337" y="5381"/>
                    <a:pt x="1719" y="5412"/>
                  </a:cubicBezTo>
                  <a:cubicBezTo>
                    <a:pt x="2372" y="5506"/>
                    <a:pt x="3093" y="5565"/>
                    <a:pt x="3694" y="5565"/>
                  </a:cubicBezTo>
                  <a:cubicBezTo>
                    <a:pt x="3915" y="5565"/>
                    <a:pt x="4119" y="5557"/>
                    <a:pt x="4298" y="5540"/>
                  </a:cubicBezTo>
                  <a:cubicBezTo>
                    <a:pt x="5826" y="5412"/>
                    <a:pt x="6654" y="5189"/>
                    <a:pt x="7131" y="4807"/>
                  </a:cubicBezTo>
                  <a:cubicBezTo>
                    <a:pt x="7481" y="4553"/>
                    <a:pt x="7641" y="4139"/>
                    <a:pt x="7736" y="3630"/>
                  </a:cubicBezTo>
                  <a:cubicBezTo>
                    <a:pt x="7736" y="3470"/>
                    <a:pt x="7768" y="3311"/>
                    <a:pt x="7768" y="3152"/>
                  </a:cubicBezTo>
                  <a:lnTo>
                    <a:pt x="7768" y="2834"/>
                  </a:lnTo>
                  <a:cubicBezTo>
                    <a:pt x="6845" y="2165"/>
                    <a:pt x="6017" y="1847"/>
                    <a:pt x="5348" y="1592"/>
                  </a:cubicBezTo>
                  <a:cubicBezTo>
                    <a:pt x="5157" y="1560"/>
                    <a:pt x="4903" y="1497"/>
                    <a:pt x="4712" y="1465"/>
                  </a:cubicBezTo>
                  <a:lnTo>
                    <a:pt x="3279" y="1242"/>
                  </a:lnTo>
                  <a:cubicBezTo>
                    <a:pt x="2993" y="1210"/>
                    <a:pt x="2770" y="1115"/>
                    <a:pt x="2483" y="1051"/>
                  </a:cubicBezTo>
                  <a:lnTo>
                    <a:pt x="2420" y="1051"/>
                  </a:lnTo>
                  <a:cubicBezTo>
                    <a:pt x="2038" y="924"/>
                    <a:pt x="1592" y="733"/>
                    <a:pt x="1146" y="414"/>
                  </a:cubicBezTo>
                  <a:cubicBezTo>
                    <a:pt x="923" y="255"/>
                    <a:pt x="669" y="160"/>
                    <a:pt x="510" y="96"/>
                  </a:cubicBezTo>
                  <a:cubicBezTo>
                    <a:pt x="255" y="0"/>
                    <a:pt x="96" y="0"/>
                    <a:pt x="0"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1" name="Google Shape;4531;p89"/>
            <p:cNvSpPr/>
            <p:nvPr/>
          </p:nvSpPr>
          <p:spPr>
            <a:xfrm>
              <a:off x="5525005" y="489324"/>
              <a:ext cx="53458" cy="78847"/>
            </a:xfrm>
            <a:custGeom>
              <a:rect b="b" l="l" r="r" t="t"/>
              <a:pathLst>
                <a:path extrusionOk="0" h="4649" w="3152">
                  <a:moveTo>
                    <a:pt x="1369" y="1"/>
                  </a:moveTo>
                  <a:cubicBezTo>
                    <a:pt x="1401" y="160"/>
                    <a:pt x="2229" y="2802"/>
                    <a:pt x="2706" y="4076"/>
                  </a:cubicBezTo>
                  <a:cubicBezTo>
                    <a:pt x="1749" y="3403"/>
                    <a:pt x="561" y="3340"/>
                    <a:pt x="149" y="3340"/>
                  </a:cubicBezTo>
                  <a:cubicBezTo>
                    <a:pt x="54" y="3340"/>
                    <a:pt x="0" y="3343"/>
                    <a:pt x="0" y="3343"/>
                  </a:cubicBezTo>
                  <a:cubicBezTo>
                    <a:pt x="955" y="3471"/>
                    <a:pt x="1974" y="3757"/>
                    <a:pt x="3152" y="4649"/>
                  </a:cubicBezTo>
                  <a:cubicBezTo>
                    <a:pt x="2961" y="4203"/>
                    <a:pt x="2802" y="3757"/>
                    <a:pt x="2643" y="3439"/>
                  </a:cubicBezTo>
                  <a:cubicBezTo>
                    <a:pt x="2229" y="2484"/>
                    <a:pt x="1974" y="1752"/>
                    <a:pt x="1719" y="1051"/>
                  </a:cubicBezTo>
                  <a:cubicBezTo>
                    <a:pt x="1592" y="669"/>
                    <a:pt x="1497" y="319"/>
                    <a:pt x="1369"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2" name="Google Shape;4532;p89"/>
            <p:cNvSpPr/>
            <p:nvPr/>
          </p:nvSpPr>
          <p:spPr>
            <a:xfrm>
              <a:off x="5444544" y="520651"/>
              <a:ext cx="19962" cy="88565"/>
            </a:xfrm>
            <a:custGeom>
              <a:rect b="b" l="l" r="r" t="t"/>
              <a:pathLst>
                <a:path extrusionOk="0" h="5222" w="1177">
                  <a:moveTo>
                    <a:pt x="1" y="0"/>
                  </a:moveTo>
                  <a:cubicBezTo>
                    <a:pt x="96" y="0"/>
                    <a:pt x="128" y="96"/>
                    <a:pt x="224" y="223"/>
                  </a:cubicBezTo>
                  <a:cubicBezTo>
                    <a:pt x="287" y="319"/>
                    <a:pt x="319" y="573"/>
                    <a:pt x="383" y="860"/>
                  </a:cubicBezTo>
                  <a:cubicBezTo>
                    <a:pt x="415" y="923"/>
                    <a:pt x="415" y="1019"/>
                    <a:pt x="415" y="1083"/>
                  </a:cubicBezTo>
                  <a:cubicBezTo>
                    <a:pt x="415" y="1337"/>
                    <a:pt x="447" y="1560"/>
                    <a:pt x="447" y="1847"/>
                  </a:cubicBezTo>
                  <a:lnTo>
                    <a:pt x="447" y="2038"/>
                  </a:lnTo>
                  <a:lnTo>
                    <a:pt x="447" y="2070"/>
                  </a:lnTo>
                  <a:lnTo>
                    <a:pt x="447" y="2515"/>
                  </a:lnTo>
                  <a:cubicBezTo>
                    <a:pt x="447" y="3152"/>
                    <a:pt x="447" y="3629"/>
                    <a:pt x="415" y="4043"/>
                  </a:cubicBezTo>
                  <a:cubicBezTo>
                    <a:pt x="319" y="4775"/>
                    <a:pt x="224" y="5157"/>
                    <a:pt x="65" y="5157"/>
                  </a:cubicBezTo>
                  <a:cubicBezTo>
                    <a:pt x="65" y="5157"/>
                    <a:pt x="256" y="5189"/>
                    <a:pt x="542" y="5221"/>
                  </a:cubicBezTo>
                  <a:lnTo>
                    <a:pt x="733" y="5221"/>
                  </a:lnTo>
                  <a:cubicBezTo>
                    <a:pt x="860" y="4935"/>
                    <a:pt x="924" y="4553"/>
                    <a:pt x="988" y="4075"/>
                  </a:cubicBezTo>
                  <a:cubicBezTo>
                    <a:pt x="1051" y="3598"/>
                    <a:pt x="1051" y="2993"/>
                    <a:pt x="1083" y="2356"/>
                  </a:cubicBezTo>
                  <a:cubicBezTo>
                    <a:pt x="1177" y="950"/>
                    <a:pt x="596" y="127"/>
                    <a:pt x="544" y="127"/>
                  </a:cubicBezTo>
                  <a:cubicBezTo>
                    <a:pt x="543" y="127"/>
                    <a:pt x="543" y="127"/>
                    <a:pt x="542" y="128"/>
                  </a:cubicBezTo>
                  <a:cubicBezTo>
                    <a:pt x="478" y="96"/>
                    <a:pt x="478" y="96"/>
                    <a:pt x="447" y="96"/>
                  </a:cubicBezTo>
                  <a:cubicBezTo>
                    <a:pt x="224" y="0"/>
                    <a:pt x="65" y="0"/>
                    <a:pt x="1"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3" name="Google Shape;4533;p89"/>
            <p:cNvSpPr/>
            <p:nvPr/>
          </p:nvSpPr>
          <p:spPr>
            <a:xfrm>
              <a:off x="5330077" y="399162"/>
              <a:ext cx="43214" cy="52932"/>
            </a:xfrm>
            <a:custGeom>
              <a:rect b="b" l="l" r="r" t="t"/>
              <a:pathLst>
                <a:path extrusionOk="0" h="3121" w="2548">
                  <a:moveTo>
                    <a:pt x="96" y="0"/>
                  </a:moveTo>
                  <a:cubicBezTo>
                    <a:pt x="33" y="0"/>
                    <a:pt x="1" y="64"/>
                    <a:pt x="1" y="96"/>
                  </a:cubicBezTo>
                  <a:cubicBezTo>
                    <a:pt x="1" y="255"/>
                    <a:pt x="33" y="446"/>
                    <a:pt x="96" y="605"/>
                  </a:cubicBezTo>
                  <a:cubicBezTo>
                    <a:pt x="128" y="796"/>
                    <a:pt x="160" y="955"/>
                    <a:pt x="256" y="1115"/>
                  </a:cubicBezTo>
                  <a:cubicBezTo>
                    <a:pt x="351" y="1433"/>
                    <a:pt x="542" y="1719"/>
                    <a:pt x="797" y="2006"/>
                  </a:cubicBezTo>
                  <a:cubicBezTo>
                    <a:pt x="860" y="2133"/>
                    <a:pt x="1051" y="2229"/>
                    <a:pt x="1147" y="2356"/>
                  </a:cubicBezTo>
                  <a:cubicBezTo>
                    <a:pt x="1211" y="2388"/>
                    <a:pt x="1274" y="2484"/>
                    <a:pt x="1338" y="2515"/>
                  </a:cubicBezTo>
                  <a:cubicBezTo>
                    <a:pt x="1433" y="2611"/>
                    <a:pt x="1497" y="2643"/>
                    <a:pt x="1593" y="2675"/>
                  </a:cubicBezTo>
                  <a:cubicBezTo>
                    <a:pt x="1689" y="2732"/>
                    <a:pt x="1785" y="2784"/>
                    <a:pt x="1881" y="2832"/>
                  </a:cubicBezTo>
                  <a:lnTo>
                    <a:pt x="1881" y="2832"/>
                  </a:lnTo>
                  <a:cubicBezTo>
                    <a:pt x="1793" y="2783"/>
                    <a:pt x="1707" y="2730"/>
                    <a:pt x="1624" y="2675"/>
                  </a:cubicBezTo>
                  <a:cubicBezTo>
                    <a:pt x="1561" y="2643"/>
                    <a:pt x="1529" y="2547"/>
                    <a:pt x="1433" y="2515"/>
                  </a:cubicBezTo>
                  <a:cubicBezTo>
                    <a:pt x="1338" y="2484"/>
                    <a:pt x="1306" y="2388"/>
                    <a:pt x="1242" y="2356"/>
                  </a:cubicBezTo>
                  <a:cubicBezTo>
                    <a:pt x="1115" y="2293"/>
                    <a:pt x="988" y="2133"/>
                    <a:pt x="892" y="2006"/>
                  </a:cubicBezTo>
                  <a:cubicBezTo>
                    <a:pt x="638" y="1751"/>
                    <a:pt x="478" y="1433"/>
                    <a:pt x="351" y="1115"/>
                  </a:cubicBezTo>
                  <a:cubicBezTo>
                    <a:pt x="287" y="955"/>
                    <a:pt x="256" y="796"/>
                    <a:pt x="192" y="637"/>
                  </a:cubicBezTo>
                  <a:cubicBezTo>
                    <a:pt x="160" y="446"/>
                    <a:pt x="128" y="287"/>
                    <a:pt x="128" y="128"/>
                  </a:cubicBezTo>
                  <a:cubicBezTo>
                    <a:pt x="128" y="96"/>
                    <a:pt x="96" y="64"/>
                    <a:pt x="96" y="0"/>
                  </a:cubicBezTo>
                  <a:close/>
                  <a:moveTo>
                    <a:pt x="1881" y="2832"/>
                  </a:moveTo>
                  <a:lnTo>
                    <a:pt x="1881" y="2832"/>
                  </a:lnTo>
                  <a:cubicBezTo>
                    <a:pt x="2095" y="2952"/>
                    <a:pt x="2322" y="3052"/>
                    <a:pt x="2548" y="3120"/>
                  </a:cubicBezTo>
                  <a:cubicBezTo>
                    <a:pt x="2325" y="3031"/>
                    <a:pt x="2103" y="2942"/>
                    <a:pt x="1881" y="2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4" name="Google Shape;4534;p89"/>
            <p:cNvSpPr/>
            <p:nvPr/>
          </p:nvSpPr>
          <p:spPr>
            <a:xfrm>
              <a:off x="5351142" y="604334"/>
              <a:ext cx="41586" cy="86411"/>
            </a:xfrm>
            <a:custGeom>
              <a:rect b="b" l="l" r="r" t="t"/>
              <a:pathLst>
                <a:path extrusionOk="0" h="5095" w="2452">
                  <a:moveTo>
                    <a:pt x="0" y="1"/>
                  </a:moveTo>
                  <a:cubicBezTo>
                    <a:pt x="32" y="223"/>
                    <a:pt x="32" y="446"/>
                    <a:pt x="64" y="701"/>
                  </a:cubicBezTo>
                  <a:cubicBezTo>
                    <a:pt x="96" y="1051"/>
                    <a:pt x="160" y="1433"/>
                    <a:pt x="191" y="1847"/>
                  </a:cubicBezTo>
                  <a:cubicBezTo>
                    <a:pt x="223" y="2038"/>
                    <a:pt x="223" y="2293"/>
                    <a:pt x="255" y="2516"/>
                  </a:cubicBezTo>
                  <a:cubicBezTo>
                    <a:pt x="351" y="3311"/>
                    <a:pt x="446" y="4139"/>
                    <a:pt x="542" y="5031"/>
                  </a:cubicBezTo>
                  <a:cubicBezTo>
                    <a:pt x="701" y="5031"/>
                    <a:pt x="828" y="5062"/>
                    <a:pt x="987" y="5062"/>
                  </a:cubicBezTo>
                  <a:cubicBezTo>
                    <a:pt x="1147" y="5094"/>
                    <a:pt x="1274" y="5094"/>
                    <a:pt x="1433" y="5094"/>
                  </a:cubicBezTo>
                  <a:cubicBezTo>
                    <a:pt x="1560" y="5094"/>
                    <a:pt x="1720" y="5094"/>
                    <a:pt x="1815" y="5062"/>
                  </a:cubicBezTo>
                  <a:cubicBezTo>
                    <a:pt x="2102" y="4426"/>
                    <a:pt x="2356" y="3343"/>
                    <a:pt x="2420" y="2197"/>
                  </a:cubicBezTo>
                  <a:lnTo>
                    <a:pt x="2420" y="2070"/>
                  </a:lnTo>
                  <a:lnTo>
                    <a:pt x="2420" y="2006"/>
                  </a:lnTo>
                  <a:cubicBezTo>
                    <a:pt x="2452" y="1688"/>
                    <a:pt x="2452" y="1370"/>
                    <a:pt x="2420" y="1083"/>
                  </a:cubicBezTo>
                  <a:cubicBezTo>
                    <a:pt x="2388" y="956"/>
                    <a:pt x="2388" y="860"/>
                    <a:pt x="2388" y="733"/>
                  </a:cubicBezTo>
                  <a:lnTo>
                    <a:pt x="2388" y="574"/>
                  </a:lnTo>
                  <a:lnTo>
                    <a:pt x="2388" y="478"/>
                  </a:lnTo>
                  <a:cubicBezTo>
                    <a:pt x="2388" y="383"/>
                    <a:pt x="2293" y="287"/>
                    <a:pt x="2165" y="287"/>
                  </a:cubicBezTo>
                  <a:cubicBezTo>
                    <a:pt x="2070" y="287"/>
                    <a:pt x="1974" y="255"/>
                    <a:pt x="1847" y="255"/>
                  </a:cubicBezTo>
                  <a:cubicBezTo>
                    <a:pt x="1433" y="192"/>
                    <a:pt x="956" y="128"/>
                    <a:pt x="542" y="96"/>
                  </a:cubicBezTo>
                  <a:cubicBezTo>
                    <a:pt x="478" y="64"/>
                    <a:pt x="414" y="64"/>
                    <a:pt x="351" y="64"/>
                  </a:cubicBezTo>
                  <a:cubicBezTo>
                    <a:pt x="191" y="64"/>
                    <a:pt x="64" y="1"/>
                    <a:pt x="0" y="1"/>
                  </a:cubicBezTo>
                  <a:close/>
                </a:path>
              </a:pathLst>
            </a:custGeom>
            <a:solidFill>
              <a:srgbClr val="BA9B9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5" name="Google Shape;4535;p89"/>
            <p:cNvSpPr/>
            <p:nvPr/>
          </p:nvSpPr>
          <p:spPr>
            <a:xfrm>
              <a:off x="5392170" y="614595"/>
              <a:ext cx="23235" cy="29171"/>
            </a:xfrm>
            <a:custGeom>
              <a:rect b="b" l="l" r="r" t="t"/>
              <a:pathLst>
                <a:path extrusionOk="0" h="1720" w="1370">
                  <a:moveTo>
                    <a:pt x="1370" y="733"/>
                  </a:moveTo>
                  <a:lnTo>
                    <a:pt x="1370" y="796"/>
                  </a:lnTo>
                  <a:lnTo>
                    <a:pt x="1306" y="1147"/>
                  </a:lnTo>
                  <a:lnTo>
                    <a:pt x="1306" y="1274"/>
                  </a:lnTo>
                  <a:cubicBezTo>
                    <a:pt x="1274" y="1529"/>
                    <a:pt x="1115" y="1688"/>
                    <a:pt x="860" y="1720"/>
                  </a:cubicBezTo>
                  <a:lnTo>
                    <a:pt x="765" y="1720"/>
                  </a:lnTo>
                  <a:lnTo>
                    <a:pt x="606" y="1720"/>
                  </a:lnTo>
                  <a:cubicBezTo>
                    <a:pt x="415" y="1720"/>
                    <a:pt x="192" y="1624"/>
                    <a:pt x="33" y="1560"/>
                  </a:cubicBezTo>
                  <a:lnTo>
                    <a:pt x="33" y="1433"/>
                  </a:lnTo>
                  <a:lnTo>
                    <a:pt x="33" y="1369"/>
                  </a:lnTo>
                  <a:lnTo>
                    <a:pt x="33" y="446"/>
                  </a:lnTo>
                  <a:cubicBezTo>
                    <a:pt x="33" y="319"/>
                    <a:pt x="33" y="192"/>
                    <a:pt x="1" y="64"/>
                  </a:cubicBezTo>
                  <a:lnTo>
                    <a:pt x="415" y="1"/>
                  </a:lnTo>
                  <a:lnTo>
                    <a:pt x="478" y="1"/>
                  </a:lnTo>
                  <a:lnTo>
                    <a:pt x="733" y="1"/>
                  </a:lnTo>
                  <a:lnTo>
                    <a:pt x="797" y="1"/>
                  </a:lnTo>
                  <a:cubicBezTo>
                    <a:pt x="956" y="32"/>
                    <a:pt x="1083" y="128"/>
                    <a:pt x="1211" y="223"/>
                  </a:cubicBezTo>
                  <a:lnTo>
                    <a:pt x="1242" y="287"/>
                  </a:lnTo>
                  <a:cubicBezTo>
                    <a:pt x="1306" y="414"/>
                    <a:pt x="1370" y="574"/>
                    <a:pt x="1370" y="73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6" name="Google Shape;4536;p89"/>
            <p:cNvSpPr/>
            <p:nvPr/>
          </p:nvSpPr>
          <p:spPr>
            <a:xfrm>
              <a:off x="5403516" y="616223"/>
              <a:ext cx="15128" cy="28628"/>
            </a:xfrm>
            <a:custGeom>
              <a:rect b="b" l="l" r="r" t="t"/>
              <a:pathLst>
                <a:path extrusionOk="0" h="1688" w="892">
                  <a:moveTo>
                    <a:pt x="0" y="0"/>
                  </a:moveTo>
                  <a:cubicBezTo>
                    <a:pt x="160" y="32"/>
                    <a:pt x="319" y="96"/>
                    <a:pt x="446" y="223"/>
                  </a:cubicBezTo>
                  <a:cubicBezTo>
                    <a:pt x="573" y="350"/>
                    <a:pt x="637" y="509"/>
                    <a:pt x="637" y="700"/>
                  </a:cubicBezTo>
                  <a:lnTo>
                    <a:pt x="637" y="796"/>
                  </a:lnTo>
                  <a:lnTo>
                    <a:pt x="605" y="1273"/>
                  </a:lnTo>
                  <a:cubicBezTo>
                    <a:pt x="574" y="1464"/>
                    <a:pt x="415" y="1655"/>
                    <a:pt x="160" y="1687"/>
                  </a:cubicBezTo>
                  <a:lnTo>
                    <a:pt x="160" y="1687"/>
                  </a:lnTo>
                  <a:cubicBezTo>
                    <a:pt x="342" y="1687"/>
                    <a:pt x="497" y="1683"/>
                    <a:pt x="605" y="1655"/>
                  </a:cubicBezTo>
                  <a:cubicBezTo>
                    <a:pt x="733" y="1624"/>
                    <a:pt x="796" y="1528"/>
                    <a:pt x="860" y="1464"/>
                  </a:cubicBezTo>
                  <a:cubicBezTo>
                    <a:pt x="892" y="1305"/>
                    <a:pt x="892" y="1178"/>
                    <a:pt x="796" y="1051"/>
                  </a:cubicBezTo>
                  <a:lnTo>
                    <a:pt x="764" y="1114"/>
                  </a:lnTo>
                  <a:cubicBezTo>
                    <a:pt x="796" y="955"/>
                    <a:pt x="796" y="796"/>
                    <a:pt x="733" y="637"/>
                  </a:cubicBezTo>
                  <a:lnTo>
                    <a:pt x="796" y="478"/>
                  </a:lnTo>
                  <a:lnTo>
                    <a:pt x="796" y="318"/>
                  </a:lnTo>
                  <a:cubicBezTo>
                    <a:pt x="764" y="191"/>
                    <a:pt x="701" y="96"/>
                    <a:pt x="605" y="96"/>
                  </a:cubicBezTo>
                  <a:lnTo>
                    <a:pt x="0" y="0"/>
                  </a:lnTo>
                  <a:close/>
                  <a:moveTo>
                    <a:pt x="160" y="1687"/>
                  </a:moveTo>
                  <a:cubicBezTo>
                    <a:pt x="129" y="1687"/>
                    <a:pt x="97" y="1687"/>
                    <a:pt x="64" y="1687"/>
                  </a:cubicBezTo>
                  <a:lnTo>
                    <a:pt x="160" y="1687"/>
                  </a:lnTo>
                  <a:cubicBezTo>
                    <a:pt x="160" y="1687"/>
                    <a:pt x="160" y="1687"/>
                    <a:pt x="160" y="168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7" name="Google Shape;4537;p89"/>
            <p:cNvSpPr/>
            <p:nvPr/>
          </p:nvSpPr>
          <p:spPr>
            <a:xfrm>
              <a:off x="5392170" y="610813"/>
              <a:ext cx="7038" cy="5427"/>
            </a:xfrm>
            <a:custGeom>
              <a:rect b="b" l="l" r="r" t="t"/>
              <a:pathLst>
                <a:path extrusionOk="0" h="320" w="415">
                  <a:moveTo>
                    <a:pt x="415" y="1"/>
                  </a:moveTo>
                  <a:cubicBezTo>
                    <a:pt x="256" y="33"/>
                    <a:pt x="96" y="96"/>
                    <a:pt x="1" y="160"/>
                  </a:cubicBezTo>
                  <a:lnTo>
                    <a:pt x="1" y="319"/>
                  </a:lnTo>
                  <a:lnTo>
                    <a:pt x="415" y="224"/>
                  </a:lnTo>
                  <a:lnTo>
                    <a:pt x="415"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8" name="Google Shape;4538;p89"/>
            <p:cNvSpPr/>
            <p:nvPr/>
          </p:nvSpPr>
          <p:spPr>
            <a:xfrm>
              <a:off x="5453194" y="705843"/>
              <a:ext cx="41586" cy="445997"/>
            </a:xfrm>
            <a:custGeom>
              <a:rect b="b" l="l" r="r" t="t"/>
              <a:pathLst>
                <a:path extrusionOk="0" h="26297" w="2452">
                  <a:moveTo>
                    <a:pt x="0" y="1"/>
                  </a:moveTo>
                  <a:lnTo>
                    <a:pt x="0" y="1"/>
                  </a:lnTo>
                  <a:cubicBezTo>
                    <a:pt x="191" y="1049"/>
                    <a:pt x="381" y="2192"/>
                    <a:pt x="603" y="3209"/>
                  </a:cubicBezTo>
                  <a:lnTo>
                    <a:pt x="603" y="3209"/>
                  </a:lnTo>
                  <a:cubicBezTo>
                    <a:pt x="410" y="2129"/>
                    <a:pt x="205" y="1057"/>
                    <a:pt x="0" y="1"/>
                  </a:cubicBezTo>
                  <a:close/>
                  <a:moveTo>
                    <a:pt x="603" y="3209"/>
                  </a:moveTo>
                  <a:lnTo>
                    <a:pt x="603" y="3209"/>
                  </a:lnTo>
                  <a:cubicBezTo>
                    <a:pt x="610" y="3243"/>
                    <a:pt x="616" y="3278"/>
                    <a:pt x="622" y="3312"/>
                  </a:cubicBezTo>
                  <a:lnTo>
                    <a:pt x="622" y="3312"/>
                  </a:lnTo>
                  <a:cubicBezTo>
                    <a:pt x="616" y="3280"/>
                    <a:pt x="611" y="3248"/>
                    <a:pt x="605" y="3216"/>
                  </a:cubicBezTo>
                  <a:cubicBezTo>
                    <a:pt x="605" y="3213"/>
                    <a:pt x="604" y="3211"/>
                    <a:pt x="603" y="3209"/>
                  </a:cubicBezTo>
                  <a:close/>
                  <a:moveTo>
                    <a:pt x="622" y="3312"/>
                  </a:moveTo>
                  <a:cubicBezTo>
                    <a:pt x="806" y="4362"/>
                    <a:pt x="960" y="5414"/>
                    <a:pt x="1114" y="6495"/>
                  </a:cubicBezTo>
                  <a:cubicBezTo>
                    <a:pt x="1242" y="7609"/>
                    <a:pt x="1433" y="8660"/>
                    <a:pt x="1528" y="9774"/>
                  </a:cubicBezTo>
                  <a:cubicBezTo>
                    <a:pt x="1656" y="10888"/>
                    <a:pt x="1783" y="11970"/>
                    <a:pt x="1910" y="13085"/>
                  </a:cubicBezTo>
                  <a:cubicBezTo>
                    <a:pt x="2101" y="15281"/>
                    <a:pt x="2261" y="17510"/>
                    <a:pt x="2324" y="19706"/>
                  </a:cubicBezTo>
                  <a:cubicBezTo>
                    <a:pt x="2388" y="20757"/>
                    <a:pt x="2388" y="21871"/>
                    <a:pt x="2324" y="22985"/>
                  </a:cubicBezTo>
                  <a:cubicBezTo>
                    <a:pt x="2292" y="24100"/>
                    <a:pt x="2197" y="25182"/>
                    <a:pt x="2101" y="26296"/>
                  </a:cubicBezTo>
                  <a:cubicBezTo>
                    <a:pt x="2261" y="25214"/>
                    <a:pt x="2324" y="24100"/>
                    <a:pt x="2388" y="22985"/>
                  </a:cubicBezTo>
                  <a:cubicBezTo>
                    <a:pt x="2452" y="21935"/>
                    <a:pt x="2452" y="20821"/>
                    <a:pt x="2420" y="19706"/>
                  </a:cubicBezTo>
                  <a:cubicBezTo>
                    <a:pt x="2388" y="18624"/>
                    <a:pt x="2324" y="17510"/>
                    <a:pt x="2261" y="16396"/>
                  </a:cubicBezTo>
                  <a:cubicBezTo>
                    <a:pt x="2165" y="15281"/>
                    <a:pt x="2101" y="14199"/>
                    <a:pt x="1974" y="13085"/>
                  </a:cubicBezTo>
                  <a:cubicBezTo>
                    <a:pt x="1751" y="10888"/>
                    <a:pt x="1465" y="8723"/>
                    <a:pt x="1146" y="6527"/>
                  </a:cubicBezTo>
                  <a:cubicBezTo>
                    <a:pt x="991" y="5453"/>
                    <a:pt x="812" y="4379"/>
                    <a:pt x="622" y="3312"/>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9" name="Google Shape;4539;p89"/>
            <p:cNvSpPr/>
            <p:nvPr/>
          </p:nvSpPr>
          <p:spPr>
            <a:xfrm>
              <a:off x="5477498" y="672956"/>
              <a:ext cx="62091" cy="396813"/>
            </a:xfrm>
            <a:custGeom>
              <a:rect b="b" l="l" r="r" t="t"/>
              <a:pathLst>
                <a:path extrusionOk="0" h="23397" w="3661">
                  <a:moveTo>
                    <a:pt x="1" y="1"/>
                  </a:moveTo>
                  <a:cubicBezTo>
                    <a:pt x="351" y="1273"/>
                    <a:pt x="669" y="2577"/>
                    <a:pt x="955" y="3850"/>
                  </a:cubicBezTo>
                  <a:cubicBezTo>
                    <a:pt x="1210" y="5123"/>
                    <a:pt x="1496" y="6396"/>
                    <a:pt x="1751" y="7702"/>
                  </a:cubicBezTo>
                  <a:cubicBezTo>
                    <a:pt x="2260" y="10280"/>
                    <a:pt x="2642" y="12891"/>
                    <a:pt x="2960" y="15501"/>
                  </a:cubicBezTo>
                  <a:cubicBezTo>
                    <a:pt x="3279" y="18144"/>
                    <a:pt x="3533" y="20754"/>
                    <a:pt x="3661" y="23396"/>
                  </a:cubicBezTo>
                  <a:cubicBezTo>
                    <a:pt x="3565" y="20754"/>
                    <a:pt x="3342" y="18144"/>
                    <a:pt x="3024" y="15501"/>
                  </a:cubicBezTo>
                  <a:cubicBezTo>
                    <a:pt x="2706" y="12923"/>
                    <a:pt x="2292" y="10280"/>
                    <a:pt x="1783" y="7702"/>
                  </a:cubicBezTo>
                  <a:cubicBezTo>
                    <a:pt x="1305" y="5124"/>
                    <a:pt x="701" y="2547"/>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0" name="Google Shape;4540;p89"/>
            <p:cNvSpPr/>
            <p:nvPr/>
          </p:nvSpPr>
          <p:spPr>
            <a:xfrm>
              <a:off x="5245308" y="672906"/>
              <a:ext cx="27560" cy="310470"/>
            </a:xfrm>
            <a:custGeom>
              <a:rect b="b" l="l" r="r" t="t"/>
              <a:pathLst>
                <a:path extrusionOk="0" h="18306" w="1625">
                  <a:moveTo>
                    <a:pt x="669" y="1"/>
                  </a:moveTo>
                  <a:cubicBezTo>
                    <a:pt x="669" y="96"/>
                    <a:pt x="1" y="12480"/>
                    <a:pt x="33" y="17287"/>
                  </a:cubicBezTo>
                  <a:cubicBezTo>
                    <a:pt x="478" y="17701"/>
                    <a:pt x="829" y="18019"/>
                    <a:pt x="1147" y="18306"/>
                  </a:cubicBezTo>
                  <a:cubicBezTo>
                    <a:pt x="1147" y="14868"/>
                    <a:pt x="1179" y="8819"/>
                    <a:pt x="1624" y="2770"/>
                  </a:cubicBezTo>
                  <a:cubicBezTo>
                    <a:pt x="1593" y="2738"/>
                    <a:pt x="1115" y="1529"/>
                    <a:pt x="669"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1" name="Google Shape;4541;p89"/>
            <p:cNvSpPr/>
            <p:nvPr/>
          </p:nvSpPr>
          <p:spPr>
            <a:xfrm>
              <a:off x="5310640" y="503368"/>
              <a:ext cx="60496" cy="515092"/>
            </a:xfrm>
            <a:custGeom>
              <a:rect b="b" l="l" r="r" t="t"/>
              <a:pathLst>
                <a:path extrusionOk="0" h="30371" w="3567">
                  <a:moveTo>
                    <a:pt x="606" y="1"/>
                  </a:moveTo>
                  <a:cubicBezTo>
                    <a:pt x="224" y="2547"/>
                    <a:pt x="33" y="5094"/>
                    <a:pt x="65" y="7641"/>
                  </a:cubicBezTo>
                  <a:cubicBezTo>
                    <a:pt x="1" y="10220"/>
                    <a:pt x="65" y="12766"/>
                    <a:pt x="224" y="15345"/>
                  </a:cubicBezTo>
                  <a:cubicBezTo>
                    <a:pt x="319" y="16618"/>
                    <a:pt x="478" y="17892"/>
                    <a:pt x="638" y="19165"/>
                  </a:cubicBezTo>
                  <a:lnTo>
                    <a:pt x="733" y="20120"/>
                  </a:lnTo>
                  <a:cubicBezTo>
                    <a:pt x="797" y="20279"/>
                    <a:pt x="797" y="20438"/>
                    <a:pt x="829" y="20598"/>
                  </a:cubicBezTo>
                  <a:lnTo>
                    <a:pt x="892" y="21075"/>
                  </a:lnTo>
                  <a:lnTo>
                    <a:pt x="988" y="21553"/>
                  </a:lnTo>
                  <a:cubicBezTo>
                    <a:pt x="988" y="21712"/>
                    <a:pt x="1020" y="21871"/>
                    <a:pt x="1083" y="22030"/>
                  </a:cubicBezTo>
                  <a:cubicBezTo>
                    <a:pt x="1147" y="22349"/>
                    <a:pt x="1179" y="22667"/>
                    <a:pt x="1274" y="22985"/>
                  </a:cubicBezTo>
                  <a:cubicBezTo>
                    <a:pt x="1497" y="24259"/>
                    <a:pt x="1879" y="25500"/>
                    <a:pt x="2229" y="26742"/>
                  </a:cubicBezTo>
                  <a:cubicBezTo>
                    <a:pt x="2611" y="27983"/>
                    <a:pt x="3057" y="29161"/>
                    <a:pt x="3566" y="30371"/>
                  </a:cubicBezTo>
                  <a:cubicBezTo>
                    <a:pt x="3057" y="29161"/>
                    <a:pt x="2611" y="27983"/>
                    <a:pt x="2261" y="26742"/>
                  </a:cubicBezTo>
                  <a:cubicBezTo>
                    <a:pt x="1911" y="25500"/>
                    <a:pt x="1593" y="24259"/>
                    <a:pt x="1338" y="22985"/>
                  </a:cubicBezTo>
                  <a:cubicBezTo>
                    <a:pt x="1115" y="21744"/>
                    <a:pt x="860" y="20470"/>
                    <a:pt x="701" y="19197"/>
                  </a:cubicBezTo>
                  <a:cubicBezTo>
                    <a:pt x="542" y="17955"/>
                    <a:pt x="383" y="16650"/>
                    <a:pt x="319" y="15377"/>
                  </a:cubicBezTo>
                  <a:cubicBezTo>
                    <a:pt x="192" y="14135"/>
                    <a:pt x="160" y="12798"/>
                    <a:pt x="128" y="11525"/>
                  </a:cubicBezTo>
                  <a:cubicBezTo>
                    <a:pt x="65" y="10251"/>
                    <a:pt x="65" y="8946"/>
                    <a:pt x="128" y="7673"/>
                  </a:cubicBezTo>
                  <a:cubicBezTo>
                    <a:pt x="160" y="6368"/>
                    <a:pt x="192" y="5094"/>
                    <a:pt x="287" y="3821"/>
                  </a:cubicBezTo>
                  <a:cubicBezTo>
                    <a:pt x="351" y="2547"/>
                    <a:pt x="447" y="1274"/>
                    <a:pt x="606"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2" name="Google Shape;4542;p89"/>
            <p:cNvSpPr/>
            <p:nvPr/>
          </p:nvSpPr>
          <p:spPr>
            <a:xfrm>
              <a:off x="5280942" y="690188"/>
              <a:ext cx="29714" cy="342321"/>
            </a:xfrm>
            <a:custGeom>
              <a:rect b="b" l="l" r="r" t="t"/>
              <a:pathLst>
                <a:path extrusionOk="0" h="20184" w="1752">
                  <a:moveTo>
                    <a:pt x="383" y="0"/>
                  </a:moveTo>
                  <a:lnTo>
                    <a:pt x="383" y="0"/>
                  </a:lnTo>
                  <a:cubicBezTo>
                    <a:pt x="360" y="324"/>
                    <a:pt x="337" y="647"/>
                    <a:pt x="338" y="959"/>
                  </a:cubicBezTo>
                  <a:lnTo>
                    <a:pt x="338" y="959"/>
                  </a:lnTo>
                  <a:cubicBezTo>
                    <a:pt x="354" y="636"/>
                    <a:pt x="371" y="316"/>
                    <a:pt x="383" y="0"/>
                  </a:cubicBezTo>
                  <a:close/>
                  <a:moveTo>
                    <a:pt x="338" y="959"/>
                  </a:moveTo>
                  <a:lnTo>
                    <a:pt x="338" y="959"/>
                  </a:lnTo>
                  <a:cubicBezTo>
                    <a:pt x="324" y="1248"/>
                    <a:pt x="310" y="1539"/>
                    <a:pt x="300" y="1832"/>
                  </a:cubicBezTo>
                  <a:lnTo>
                    <a:pt x="300" y="1832"/>
                  </a:lnTo>
                  <a:cubicBezTo>
                    <a:pt x="320" y="1661"/>
                    <a:pt x="338" y="1489"/>
                    <a:pt x="351" y="1306"/>
                  </a:cubicBezTo>
                  <a:cubicBezTo>
                    <a:pt x="342" y="1192"/>
                    <a:pt x="338" y="1076"/>
                    <a:pt x="338" y="959"/>
                  </a:cubicBezTo>
                  <a:close/>
                  <a:moveTo>
                    <a:pt x="300" y="1832"/>
                  </a:moveTo>
                  <a:lnTo>
                    <a:pt x="300" y="1832"/>
                  </a:lnTo>
                  <a:cubicBezTo>
                    <a:pt x="272" y="2076"/>
                    <a:pt x="243" y="2317"/>
                    <a:pt x="224" y="2579"/>
                  </a:cubicBezTo>
                  <a:cubicBezTo>
                    <a:pt x="160" y="3470"/>
                    <a:pt x="128" y="4298"/>
                    <a:pt x="65" y="5126"/>
                  </a:cubicBezTo>
                  <a:cubicBezTo>
                    <a:pt x="1" y="6845"/>
                    <a:pt x="1" y="8500"/>
                    <a:pt x="33" y="10219"/>
                  </a:cubicBezTo>
                  <a:cubicBezTo>
                    <a:pt x="33" y="11047"/>
                    <a:pt x="65" y="11938"/>
                    <a:pt x="160" y="12766"/>
                  </a:cubicBezTo>
                  <a:cubicBezTo>
                    <a:pt x="224" y="13626"/>
                    <a:pt x="319" y="14453"/>
                    <a:pt x="415" y="15281"/>
                  </a:cubicBezTo>
                  <a:cubicBezTo>
                    <a:pt x="542" y="16109"/>
                    <a:pt x="701" y="16968"/>
                    <a:pt x="924" y="17796"/>
                  </a:cubicBezTo>
                  <a:cubicBezTo>
                    <a:pt x="1115" y="18592"/>
                    <a:pt x="1402" y="19420"/>
                    <a:pt x="1752" y="20184"/>
                  </a:cubicBezTo>
                  <a:cubicBezTo>
                    <a:pt x="1402" y="19388"/>
                    <a:pt x="1179" y="18592"/>
                    <a:pt x="988" y="17764"/>
                  </a:cubicBezTo>
                  <a:cubicBezTo>
                    <a:pt x="797" y="16905"/>
                    <a:pt x="669" y="16077"/>
                    <a:pt x="542" y="15249"/>
                  </a:cubicBezTo>
                  <a:cubicBezTo>
                    <a:pt x="351" y="13562"/>
                    <a:pt x="224" y="11875"/>
                    <a:pt x="192" y="10188"/>
                  </a:cubicBezTo>
                  <a:cubicBezTo>
                    <a:pt x="160" y="9328"/>
                    <a:pt x="160" y="8468"/>
                    <a:pt x="160" y="7641"/>
                  </a:cubicBezTo>
                  <a:cubicBezTo>
                    <a:pt x="160" y="6749"/>
                    <a:pt x="192" y="5922"/>
                    <a:pt x="192" y="5094"/>
                  </a:cubicBezTo>
                  <a:cubicBezTo>
                    <a:pt x="192" y="4203"/>
                    <a:pt x="224" y="3375"/>
                    <a:pt x="287" y="2547"/>
                  </a:cubicBezTo>
                  <a:cubicBezTo>
                    <a:pt x="287" y="2309"/>
                    <a:pt x="292" y="2070"/>
                    <a:pt x="300" y="1832"/>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3" name="Google Shape;4543;p89"/>
            <p:cNvSpPr/>
            <p:nvPr/>
          </p:nvSpPr>
          <p:spPr>
            <a:xfrm>
              <a:off x="5404602" y="401316"/>
              <a:ext cx="105288" cy="56714"/>
            </a:xfrm>
            <a:custGeom>
              <a:rect b="b" l="l" r="r" t="t"/>
              <a:pathLst>
                <a:path extrusionOk="0" h="3344" w="6208">
                  <a:moveTo>
                    <a:pt x="4393" y="1"/>
                  </a:moveTo>
                  <a:cubicBezTo>
                    <a:pt x="4075" y="1"/>
                    <a:pt x="3757" y="96"/>
                    <a:pt x="3438" y="160"/>
                  </a:cubicBezTo>
                  <a:cubicBezTo>
                    <a:pt x="3326" y="205"/>
                    <a:pt x="3223" y="249"/>
                    <a:pt x="3122" y="295"/>
                  </a:cubicBezTo>
                  <a:lnTo>
                    <a:pt x="3122" y="295"/>
                  </a:lnTo>
                  <a:cubicBezTo>
                    <a:pt x="3215" y="256"/>
                    <a:pt x="3309" y="221"/>
                    <a:pt x="3406" y="192"/>
                  </a:cubicBezTo>
                  <a:lnTo>
                    <a:pt x="3884" y="64"/>
                  </a:lnTo>
                  <a:cubicBezTo>
                    <a:pt x="4043" y="33"/>
                    <a:pt x="4202" y="33"/>
                    <a:pt x="4361" y="33"/>
                  </a:cubicBezTo>
                  <a:cubicBezTo>
                    <a:pt x="4521" y="33"/>
                    <a:pt x="4680" y="33"/>
                    <a:pt x="4839" y="64"/>
                  </a:cubicBezTo>
                  <a:cubicBezTo>
                    <a:pt x="4935" y="64"/>
                    <a:pt x="4998" y="128"/>
                    <a:pt x="5094" y="128"/>
                  </a:cubicBezTo>
                  <a:cubicBezTo>
                    <a:pt x="5157" y="160"/>
                    <a:pt x="5253" y="160"/>
                    <a:pt x="5317" y="192"/>
                  </a:cubicBezTo>
                  <a:cubicBezTo>
                    <a:pt x="5635" y="287"/>
                    <a:pt x="5921" y="446"/>
                    <a:pt x="6208" y="606"/>
                  </a:cubicBezTo>
                  <a:cubicBezTo>
                    <a:pt x="6081" y="510"/>
                    <a:pt x="5953" y="446"/>
                    <a:pt x="5794" y="351"/>
                  </a:cubicBezTo>
                  <a:lnTo>
                    <a:pt x="5762" y="319"/>
                  </a:lnTo>
                  <a:lnTo>
                    <a:pt x="5730" y="287"/>
                  </a:lnTo>
                  <a:lnTo>
                    <a:pt x="5603" y="224"/>
                  </a:lnTo>
                  <a:cubicBezTo>
                    <a:pt x="5508" y="192"/>
                    <a:pt x="5444" y="192"/>
                    <a:pt x="5348" y="160"/>
                  </a:cubicBezTo>
                  <a:cubicBezTo>
                    <a:pt x="5285" y="128"/>
                    <a:pt x="5189" y="128"/>
                    <a:pt x="5126" y="64"/>
                  </a:cubicBezTo>
                  <a:cubicBezTo>
                    <a:pt x="5030" y="64"/>
                    <a:pt x="4966" y="33"/>
                    <a:pt x="4871" y="33"/>
                  </a:cubicBezTo>
                  <a:cubicBezTo>
                    <a:pt x="4712" y="33"/>
                    <a:pt x="4553" y="1"/>
                    <a:pt x="4393" y="1"/>
                  </a:cubicBezTo>
                  <a:close/>
                  <a:moveTo>
                    <a:pt x="3122" y="295"/>
                  </a:moveTo>
                  <a:lnTo>
                    <a:pt x="3122" y="295"/>
                  </a:lnTo>
                  <a:cubicBezTo>
                    <a:pt x="2913" y="385"/>
                    <a:pt x="2714" y="495"/>
                    <a:pt x="2515" y="606"/>
                  </a:cubicBezTo>
                  <a:cubicBezTo>
                    <a:pt x="2488" y="623"/>
                    <a:pt x="2460" y="640"/>
                    <a:pt x="2433" y="658"/>
                  </a:cubicBezTo>
                  <a:lnTo>
                    <a:pt x="2433" y="658"/>
                  </a:lnTo>
                  <a:cubicBezTo>
                    <a:pt x="2481" y="629"/>
                    <a:pt x="2529" y="601"/>
                    <a:pt x="2579" y="574"/>
                  </a:cubicBezTo>
                  <a:cubicBezTo>
                    <a:pt x="2765" y="471"/>
                    <a:pt x="2937" y="381"/>
                    <a:pt x="3122" y="295"/>
                  </a:cubicBezTo>
                  <a:close/>
                  <a:moveTo>
                    <a:pt x="2433" y="658"/>
                  </a:moveTo>
                  <a:lnTo>
                    <a:pt x="2433" y="658"/>
                  </a:lnTo>
                  <a:cubicBezTo>
                    <a:pt x="1989" y="925"/>
                    <a:pt x="1603" y="1251"/>
                    <a:pt x="1261" y="1620"/>
                  </a:cubicBezTo>
                  <a:lnTo>
                    <a:pt x="1261" y="1620"/>
                  </a:lnTo>
                  <a:cubicBezTo>
                    <a:pt x="1426" y="1461"/>
                    <a:pt x="1596" y="1287"/>
                    <a:pt x="1783" y="1147"/>
                  </a:cubicBezTo>
                  <a:cubicBezTo>
                    <a:pt x="1982" y="976"/>
                    <a:pt x="2206" y="806"/>
                    <a:pt x="2433" y="658"/>
                  </a:cubicBezTo>
                  <a:close/>
                  <a:moveTo>
                    <a:pt x="1261" y="1620"/>
                  </a:moveTo>
                  <a:lnTo>
                    <a:pt x="1261" y="1620"/>
                  </a:lnTo>
                  <a:cubicBezTo>
                    <a:pt x="1201" y="1677"/>
                    <a:pt x="1142" y="1733"/>
                    <a:pt x="1082" y="1784"/>
                  </a:cubicBezTo>
                  <a:cubicBezTo>
                    <a:pt x="860" y="2038"/>
                    <a:pt x="669" y="2261"/>
                    <a:pt x="446" y="2516"/>
                  </a:cubicBezTo>
                  <a:cubicBezTo>
                    <a:pt x="350" y="2802"/>
                    <a:pt x="159" y="3057"/>
                    <a:pt x="0" y="3343"/>
                  </a:cubicBezTo>
                  <a:cubicBezTo>
                    <a:pt x="318" y="2802"/>
                    <a:pt x="700" y="2261"/>
                    <a:pt x="1114" y="1784"/>
                  </a:cubicBezTo>
                  <a:cubicBezTo>
                    <a:pt x="1162" y="1728"/>
                    <a:pt x="1211" y="1673"/>
                    <a:pt x="1261" y="1620"/>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4" name="Google Shape;4544;p89"/>
            <p:cNvSpPr/>
            <p:nvPr/>
          </p:nvSpPr>
          <p:spPr>
            <a:xfrm>
              <a:off x="5403516" y="401316"/>
              <a:ext cx="106373" cy="57257"/>
            </a:xfrm>
            <a:custGeom>
              <a:rect b="b" l="l" r="r" t="t"/>
              <a:pathLst>
                <a:path extrusionOk="0" h="3376" w="6272">
                  <a:moveTo>
                    <a:pt x="4457" y="1"/>
                  </a:moveTo>
                  <a:cubicBezTo>
                    <a:pt x="4139" y="1"/>
                    <a:pt x="3821" y="33"/>
                    <a:pt x="3502" y="160"/>
                  </a:cubicBezTo>
                  <a:cubicBezTo>
                    <a:pt x="3248" y="255"/>
                    <a:pt x="2929" y="415"/>
                    <a:pt x="2643" y="574"/>
                  </a:cubicBezTo>
                  <a:cubicBezTo>
                    <a:pt x="2133" y="892"/>
                    <a:pt x="1656" y="1274"/>
                    <a:pt x="1178" y="1784"/>
                  </a:cubicBezTo>
                  <a:cubicBezTo>
                    <a:pt x="701" y="2325"/>
                    <a:pt x="319" y="2834"/>
                    <a:pt x="0" y="3343"/>
                  </a:cubicBezTo>
                  <a:cubicBezTo>
                    <a:pt x="0" y="3343"/>
                    <a:pt x="0" y="3375"/>
                    <a:pt x="64" y="3375"/>
                  </a:cubicBezTo>
                  <a:cubicBezTo>
                    <a:pt x="255" y="3121"/>
                    <a:pt x="414" y="2834"/>
                    <a:pt x="605" y="2579"/>
                  </a:cubicBezTo>
                  <a:cubicBezTo>
                    <a:pt x="828" y="2357"/>
                    <a:pt x="1051" y="2102"/>
                    <a:pt x="1242" y="1879"/>
                  </a:cubicBezTo>
                  <a:cubicBezTo>
                    <a:pt x="1465" y="1624"/>
                    <a:pt x="1720" y="1433"/>
                    <a:pt x="1911" y="1242"/>
                  </a:cubicBezTo>
                  <a:cubicBezTo>
                    <a:pt x="2165" y="988"/>
                    <a:pt x="2420" y="828"/>
                    <a:pt x="2675" y="669"/>
                  </a:cubicBezTo>
                  <a:cubicBezTo>
                    <a:pt x="2961" y="478"/>
                    <a:pt x="3216" y="351"/>
                    <a:pt x="3502" y="287"/>
                  </a:cubicBezTo>
                  <a:cubicBezTo>
                    <a:pt x="3661" y="192"/>
                    <a:pt x="3789" y="192"/>
                    <a:pt x="3948" y="160"/>
                  </a:cubicBezTo>
                  <a:cubicBezTo>
                    <a:pt x="4107" y="128"/>
                    <a:pt x="4266" y="128"/>
                    <a:pt x="4425" y="128"/>
                  </a:cubicBezTo>
                  <a:cubicBezTo>
                    <a:pt x="4585" y="128"/>
                    <a:pt x="4744" y="128"/>
                    <a:pt x="4903" y="160"/>
                  </a:cubicBezTo>
                  <a:cubicBezTo>
                    <a:pt x="4999" y="160"/>
                    <a:pt x="5030" y="192"/>
                    <a:pt x="5094" y="192"/>
                  </a:cubicBezTo>
                  <a:lnTo>
                    <a:pt x="5190" y="224"/>
                  </a:lnTo>
                  <a:cubicBezTo>
                    <a:pt x="5221" y="224"/>
                    <a:pt x="5317" y="224"/>
                    <a:pt x="5349" y="287"/>
                  </a:cubicBezTo>
                  <a:cubicBezTo>
                    <a:pt x="5572" y="351"/>
                    <a:pt x="5858" y="478"/>
                    <a:pt x="6176" y="669"/>
                  </a:cubicBezTo>
                  <a:cubicBezTo>
                    <a:pt x="6176" y="680"/>
                    <a:pt x="6180" y="683"/>
                    <a:pt x="6185" y="683"/>
                  </a:cubicBezTo>
                  <a:cubicBezTo>
                    <a:pt x="6194" y="683"/>
                    <a:pt x="6208" y="669"/>
                    <a:pt x="6208" y="669"/>
                  </a:cubicBezTo>
                  <a:cubicBezTo>
                    <a:pt x="6272" y="669"/>
                    <a:pt x="6208" y="637"/>
                    <a:pt x="6208" y="637"/>
                  </a:cubicBezTo>
                  <a:cubicBezTo>
                    <a:pt x="6113" y="542"/>
                    <a:pt x="5985" y="478"/>
                    <a:pt x="5826" y="383"/>
                  </a:cubicBezTo>
                  <a:lnTo>
                    <a:pt x="5635" y="287"/>
                  </a:lnTo>
                  <a:lnTo>
                    <a:pt x="5572" y="224"/>
                  </a:lnTo>
                  <a:cubicBezTo>
                    <a:pt x="5540" y="192"/>
                    <a:pt x="5476" y="160"/>
                    <a:pt x="5412" y="160"/>
                  </a:cubicBezTo>
                  <a:cubicBezTo>
                    <a:pt x="5381" y="160"/>
                    <a:pt x="5317" y="128"/>
                    <a:pt x="5253" y="128"/>
                  </a:cubicBezTo>
                  <a:lnTo>
                    <a:pt x="5158" y="96"/>
                  </a:lnTo>
                  <a:cubicBezTo>
                    <a:pt x="5062" y="96"/>
                    <a:pt x="5030" y="33"/>
                    <a:pt x="4935" y="33"/>
                  </a:cubicBezTo>
                  <a:cubicBezTo>
                    <a:pt x="4776" y="1"/>
                    <a:pt x="4617" y="1"/>
                    <a:pt x="4457" y="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5" name="Google Shape;4545;p89"/>
            <p:cNvSpPr/>
            <p:nvPr/>
          </p:nvSpPr>
          <p:spPr>
            <a:xfrm>
              <a:off x="5424581" y="235561"/>
              <a:ext cx="40500" cy="125809"/>
            </a:xfrm>
            <a:custGeom>
              <a:rect b="b" l="l" r="r" t="t"/>
              <a:pathLst>
                <a:path extrusionOk="0" h="7418" w="2388">
                  <a:moveTo>
                    <a:pt x="0" y="0"/>
                  </a:moveTo>
                  <a:lnTo>
                    <a:pt x="0" y="0"/>
                  </a:lnTo>
                  <a:cubicBezTo>
                    <a:pt x="259" y="71"/>
                    <a:pt x="501" y="177"/>
                    <a:pt x="764" y="278"/>
                  </a:cubicBezTo>
                  <a:lnTo>
                    <a:pt x="764" y="278"/>
                  </a:lnTo>
                  <a:lnTo>
                    <a:pt x="509" y="160"/>
                  </a:lnTo>
                  <a:cubicBezTo>
                    <a:pt x="350" y="64"/>
                    <a:pt x="159" y="32"/>
                    <a:pt x="0" y="0"/>
                  </a:cubicBezTo>
                  <a:close/>
                  <a:moveTo>
                    <a:pt x="764" y="278"/>
                  </a:moveTo>
                  <a:lnTo>
                    <a:pt x="987" y="382"/>
                  </a:lnTo>
                  <a:cubicBezTo>
                    <a:pt x="1054" y="423"/>
                    <a:pt x="1119" y="465"/>
                    <a:pt x="1183" y="511"/>
                  </a:cubicBezTo>
                  <a:lnTo>
                    <a:pt x="1183" y="511"/>
                  </a:lnTo>
                  <a:cubicBezTo>
                    <a:pt x="1138" y="468"/>
                    <a:pt x="1094" y="426"/>
                    <a:pt x="1051" y="382"/>
                  </a:cubicBezTo>
                  <a:cubicBezTo>
                    <a:pt x="951" y="349"/>
                    <a:pt x="856" y="314"/>
                    <a:pt x="764" y="278"/>
                  </a:cubicBezTo>
                  <a:close/>
                  <a:moveTo>
                    <a:pt x="1183" y="511"/>
                  </a:moveTo>
                  <a:cubicBezTo>
                    <a:pt x="1400" y="715"/>
                    <a:pt x="1624" y="909"/>
                    <a:pt x="1783" y="1147"/>
                  </a:cubicBezTo>
                  <a:cubicBezTo>
                    <a:pt x="2006" y="1401"/>
                    <a:pt x="2101" y="1720"/>
                    <a:pt x="2197" y="2102"/>
                  </a:cubicBezTo>
                  <a:cubicBezTo>
                    <a:pt x="2228" y="2452"/>
                    <a:pt x="2324" y="2802"/>
                    <a:pt x="2324" y="3184"/>
                  </a:cubicBezTo>
                  <a:cubicBezTo>
                    <a:pt x="2356" y="3884"/>
                    <a:pt x="2324" y="4617"/>
                    <a:pt x="2197" y="5317"/>
                  </a:cubicBezTo>
                  <a:cubicBezTo>
                    <a:pt x="2069" y="6049"/>
                    <a:pt x="1910" y="6749"/>
                    <a:pt x="1719" y="7418"/>
                  </a:cubicBezTo>
                  <a:cubicBezTo>
                    <a:pt x="1942" y="6749"/>
                    <a:pt x="2165" y="6049"/>
                    <a:pt x="2260" y="5317"/>
                  </a:cubicBezTo>
                  <a:lnTo>
                    <a:pt x="2388" y="4234"/>
                  </a:lnTo>
                  <a:lnTo>
                    <a:pt x="2388" y="3184"/>
                  </a:lnTo>
                  <a:cubicBezTo>
                    <a:pt x="2388" y="2802"/>
                    <a:pt x="2356" y="2452"/>
                    <a:pt x="2260" y="2102"/>
                  </a:cubicBezTo>
                  <a:cubicBezTo>
                    <a:pt x="2228" y="1942"/>
                    <a:pt x="2197" y="1751"/>
                    <a:pt x="2101" y="1592"/>
                  </a:cubicBezTo>
                  <a:cubicBezTo>
                    <a:pt x="2037" y="1401"/>
                    <a:pt x="1942" y="1242"/>
                    <a:pt x="1846" y="1083"/>
                  </a:cubicBezTo>
                  <a:cubicBezTo>
                    <a:pt x="1645" y="882"/>
                    <a:pt x="1424" y="680"/>
                    <a:pt x="1183" y="511"/>
                  </a:cubicBezTo>
                  <a:close/>
                </a:path>
              </a:pathLst>
            </a:custGeom>
            <a:solidFill>
              <a:srgbClr val="7C314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6" name="Google Shape;4546;p89"/>
            <p:cNvSpPr/>
            <p:nvPr/>
          </p:nvSpPr>
          <p:spPr>
            <a:xfrm>
              <a:off x="5375447" y="608659"/>
              <a:ext cx="17282" cy="82086"/>
            </a:xfrm>
            <a:custGeom>
              <a:rect b="b" l="l" r="r" t="t"/>
              <a:pathLst>
                <a:path extrusionOk="0" h="4840" w="1019">
                  <a:moveTo>
                    <a:pt x="478" y="0"/>
                  </a:moveTo>
                  <a:cubicBezTo>
                    <a:pt x="509" y="669"/>
                    <a:pt x="637" y="2770"/>
                    <a:pt x="0" y="4839"/>
                  </a:cubicBezTo>
                  <a:cubicBezTo>
                    <a:pt x="127" y="4839"/>
                    <a:pt x="287" y="4839"/>
                    <a:pt x="382" y="4807"/>
                  </a:cubicBezTo>
                  <a:cubicBezTo>
                    <a:pt x="669" y="4171"/>
                    <a:pt x="923" y="3088"/>
                    <a:pt x="987" y="1942"/>
                  </a:cubicBezTo>
                  <a:lnTo>
                    <a:pt x="987" y="1815"/>
                  </a:lnTo>
                  <a:lnTo>
                    <a:pt x="987" y="1751"/>
                  </a:lnTo>
                  <a:cubicBezTo>
                    <a:pt x="1019" y="1433"/>
                    <a:pt x="1019" y="1115"/>
                    <a:pt x="1019" y="828"/>
                  </a:cubicBezTo>
                  <a:cubicBezTo>
                    <a:pt x="987" y="701"/>
                    <a:pt x="987" y="605"/>
                    <a:pt x="987" y="478"/>
                  </a:cubicBezTo>
                  <a:lnTo>
                    <a:pt x="987" y="319"/>
                  </a:lnTo>
                  <a:lnTo>
                    <a:pt x="987" y="223"/>
                  </a:lnTo>
                  <a:cubicBezTo>
                    <a:pt x="987" y="128"/>
                    <a:pt x="923" y="32"/>
                    <a:pt x="796" y="32"/>
                  </a:cubicBezTo>
                  <a:cubicBezTo>
                    <a:pt x="669" y="32"/>
                    <a:pt x="605" y="0"/>
                    <a:pt x="478" y="0"/>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7" name="Google Shape;4547;p89"/>
            <p:cNvSpPr/>
            <p:nvPr/>
          </p:nvSpPr>
          <p:spPr>
            <a:xfrm>
              <a:off x="5378143" y="271737"/>
              <a:ext cx="56155" cy="61565"/>
            </a:xfrm>
            <a:custGeom>
              <a:rect b="b" l="l" r="r" t="t"/>
              <a:pathLst>
                <a:path extrusionOk="0" h="3630" w="3311">
                  <a:moveTo>
                    <a:pt x="0" y="0"/>
                  </a:moveTo>
                  <a:lnTo>
                    <a:pt x="0" y="32"/>
                  </a:lnTo>
                  <a:lnTo>
                    <a:pt x="0" y="96"/>
                  </a:lnTo>
                  <a:lnTo>
                    <a:pt x="0" y="160"/>
                  </a:lnTo>
                  <a:cubicBezTo>
                    <a:pt x="97" y="304"/>
                    <a:pt x="266" y="522"/>
                    <a:pt x="717" y="522"/>
                  </a:cubicBezTo>
                  <a:cubicBezTo>
                    <a:pt x="861" y="522"/>
                    <a:pt x="1034" y="500"/>
                    <a:pt x="1242" y="446"/>
                  </a:cubicBezTo>
                  <a:cubicBezTo>
                    <a:pt x="1316" y="424"/>
                    <a:pt x="1385" y="414"/>
                    <a:pt x="1446" y="414"/>
                  </a:cubicBezTo>
                  <a:cubicBezTo>
                    <a:pt x="1645" y="414"/>
                    <a:pt x="1753" y="523"/>
                    <a:pt x="1656" y="669"/>
                  </a:cubicBezTo>
                  <a:cubicBezTo>
                    <a:pt x="1592" y="892"/>
                    <a:pt x="2770" y="1083"/>
                    <a:pt x="2770" y="1083"/>
                  </a:cubicBezTo>
                  <a:cubicBezTo>
                    <a:pt x="2770" y="1083"/>
                    <a:pt x="2993" y="2802"/>
                    <a:pt x="2738" y="3630"/>
                  </a:cubicBezTo>
                  <a:cubicBezTo>
                    <a:pt x="2897" y="3534"/>
                    <a:pt x="3056" y="3375"/>
                    <a:pt x="3184" y="3279"/>
                  </a:cubicBezTo>
                  <a:cubicBezTo>
                    <a:pt x="3311" y="2420"/>
                    <a:pt x="3311" y="1592"/>
                    <a:pt x="2929" y="605"/>
                  </a:cubicBezTo>
                  <a:lnTo>
                    <a:pt x="2515" y="573"/>
                  </a:lnTo>
                  <a:lnTo>
                    <a:pt x="1878" y="478"/>
                  </a:lnTo>
                  <a:lnTo>
                    <a:pt x="1783" y="478"/>
                  </a:lnTo>
                  <a:cubicBezTo>
                    <a:pt x="1751" y="478"/>
                    <a:pt x="1719" y="446"/>
                    <a:pt x="1719" y="414"/>
                  </a:cubicBezTo>
                  <a:lnTo>
                    <a:pt x="1719" y="351"/>
                  </a:lnTo>
                  <a:cubicBezTo>
                    <a:pt x="1751" y="287"/>
                    <a:pt x="1751" y="191"/>
                    <a:pt x="1751" y="160"/>
                  </a:cubicBezTo>
                  <a:lnTo>
                    <a:pt x="1624" y="160"/>
                  </a:lnTo>
                  <a:cubicBezTo>
                    <a:pt x="1592" y="191"/>
                    <a:pt x="1592" y="191"/>
                    <a:pt x="1560" y="191"/>
                  </a:cubicBezTo>
                  <a:cubicBezTo>
                    <a:pt x="1401" y="255"/>
                    <a:pt x="1274" y="287"/>
                    <a:pt x="1146" y="287"/>
                  </a:cubicBezTo>
                  <a:lnTo>
                    <a:pt x="510" y="287"/>
                  </a:lnTo>
                  <a:cubicBezTo>
                    <a:pt x="478" y="287"/>
                    <a:pt x="446" y="255"/>
                    <a:pt x="382" y="255"/>
                  </a:cubicBezTo>
                  <a:lnTo>
                    <a:pt x="319" y="255"/>
                  </a:lnTo>
                  <a:cubicBezTo>
                    <a:pt x="287" y="255"/>
                    <a:pt x="287" y="191"/>
                    <a:pt x="223" y="191"/>
                  </a:cubicBezTo>
                  <a:cubicBezTo>
                    <a:pt x="223" y="160"/>
                    <a:pt x="191" y="160"/>
                    <a:pt x="159" y="128"/>
                  </a:cubicBezTo>
                  <a:lnTo>
                    <a:pt x="96" y="128"/>
                  </a:lnTo>
                  <a:lnTo>
                    <a:pt x="0"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8" name="Google Shape;4548;p89"/>
            <p:cNvSpPr/>
            <p:nvPr/>
          </p:nvSpPr>
          <p:spPr>
            <a:xfrm>
              <a:off x="5340881" y="443972"/>
              <a:ext cx="42671" cy="161459"/>
            </a:xfrm>
            <a:custGeom>
              <a:rect b="b" l="l" r="r" t="t"/>
              <a:pathLst>
                <a:path extrusionOk="0" h="9520" w="2516">
                  <a:moveTo>
                    <a:pt x="1" y="1"/>
                  </a:moveTo>
                  <a:cubicBezTo>
                    <a:pt x="32" y="1433"/>
                    <a:pt x="192" y="4617"/>
                    <a:pt x="637" y="9424"/>
                  </a:cubicBezTo>
                  <a:cubicBezTo>
                    <a:pt x="796" y="9456"/>
                    <a:pt x="987" y="9456"/>
                    <a:pt x="1210" y="9519"/>
                  </a:cubicBezTo>
                  <a:lnTo>
                    <a:pt x="478" y="828"/>
                  </a:lnTo>
                  <a:lnTo>
                    <a:pt x="2516" y="1656"/>
                  </a:lnTo>
                  <a:lnTo>
                    <a:pt x="2516" y="1656"/>
                  </a:lnTo>
                  <a:lnTo>
                    <a:pt x="2420" y="1592"/>
                  </a:lnTo>
                  <a:cubicBezTo>
                    <a:pt x="1306" y="1083"/>
                    <a:pt x="510" y="510"/>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9" name="Google Shape;4549;p89"/>
            <p:cNvSpPr/>
            <p:nvPr/>
          </p:nvSpPr>
          <p:spPr>
            <a:xfrm>
              <a:off x="5350599" y="604334"/>
              <a:ext cx="16756" cy="85868"/>
            </a:xfrm>
            <a:custGeom>
              <a:rect b="b" l="l" r="r" t="t"/>
              <a:pathLst>
                <a:path extrusionOk="0" h="5063" w="988">
                  <a:moveTo>
                    <a:pt x="1" y="1"/>
                  </a:moveTo>
                  <a:cubicBezTo>
                    <a:pt x="32" y="223"/>
                    <a:pt x="32" y="446"/>
                    <a:pt x="64" y="701"/>
                  </a:cubicBezTo>
                  <a:cubicBezTo>
                    <a:pt x="96" y="1051"/>
                    <a:pt x="128" y="1433"/>
                    <a:pt x="192" y="1847"/>
                  </a:cubicBezTo>
                  <a:cubicBezTo>
                    <a:pt x="223" y="2038"/>
                    <a:pt x="223" y="2293"/>
                    <a:pt x="255" y="2516"/>
                  </a:cubicBezTo>
                  <a:cubicBezTo>
                    <a:pt x="351" y="3311"/>
                    <a:pt x="414" y="4139"/>
                    <a:pt x="542" y="5031"/>
                  </a:cubicBezTo>
                  <a:cubicBezTo>
                    <a:pt x="701" y="5031"/>
                    <a:pt x="828" y="5062"/>
                    <a:pt x="988" y="5062"/>
                  </a:cubicBezTo>
                  <a:lnTo>
                    <a:pt x="351" y="64"/>
                  </a:lnTo>
                  <a:cubicBezTo>
                    <a:pt x="192" y="64"/>
                    <a:pt x="64" y="1"/>
                    <a:pt x="1"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0" name="Google Shape;4550;p89"/>
            <p:cNvSpPr/>
            <p:nvPr/>
          </p:nvSpPr>
          <p:spPr>
            <a:xfrm>
              <a:off x="5419171" y="643750"/>
              <a:ext cx="169549" cy="578268"/>
            </a:xfrm>
            <a:custGeom>
              <a:rect b="b" l="l" r="r" t="t"/>
              <a:pathLst>
                <a:path extrusionOk="0" h="34096" w="9997">
                  <a:moveTo>
                    <a:pt x="1" y="1"/>
                  </a:moveTo>
                  <a:cubicBezTo>
                    <a:pt x="128" y="1"/>
                    <a:pt x="4330" y="669"/>
                    <a:pt x="4967" y="1083"/>
                  </a:cubicBezTo>
                  <a:cubicBezTo>
                    <a:pt x="6495" y="5731"/>
                    <a:pt x="9010" y="27410"/>
                    <a:pt x="7928" y="34096"/>
                  </a:cubicBezTo>
                  <a:cubicBezTo>
                    <a:pt x="8405" y="33968"/>
                    <a:pt x="8787" y="33809"/>
                    <a:pt x="9074" y="33650"/>
                  </a:cubicBezTo>
                  <a:cubicBezTo>
                    <a:pt x="8883" y="27697"/>
                    <a:pt x="9997" y="8819"/>
                    <a:pt x="5381" y="351"/>
                  </a:cubicBezTo>
                  <a:cubicBezTo>
                    <a:pt x="5349" y="319"/>
                    <a:pt x="5285" y="319"/>
                    <a:pt x="5253" y="319"/>
                  </a:cubicBezTo>
                  <a:cubicBezTo>
                    <a:pt x="4712" y="223"/>
                    <a:pt x="4171" y="160"/>
                    <a:pt x="3630" y="128"/>
                  </a:cubicBezTo>
                  <a:cubicBezTo>
                    <a:pt x="2388" y="1"/>
                    <a:pt x="1115" y="1"/>
                    <a:pt x="1"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1" name="Google Shape;4551;p89"/>
            <p:cNvSpPr/>
            <p:nvPr/>
          </p:nvSpPr>
          <p:spPr>
            <a:xfrm>
              <a:off x="5457502" y="573568"/>
              <a:ext cx="120433" cy="40924"/>
            </a:xfrm>
            <a:custGeom>
              <a:rect b="b" l="l" r="r" t="t"/>
              <a:pathLst>
                <a:path extrusionOk="0" h="2413" w="7101">
                  <a:moveTo>
                    <a:pt x="7100" y="0"/>
                  </a:moveTo>
                  <a:lnTo>
                    <a:pt x="7100" y="0"/>
                  </a:lnTo>
                  <a:cubicBezTo>
                    <a:pt x="5451" y="856"/>
                    <a:pt x="3555" y="1068"/>
                    <a:pt x="2096" y="1068"/>
                  </a:cubicBezTo>
                  <a:cubicBezTo>
                    <a:pt x="1329" y="1068"/>
                    <a:pt x="683" y="1010"/>
                    <a:pt x="256" y="955"/>
                  </a:cubicBezTo>
                  <a:cubicBezTo>
                    <a:pt x="192" y="1464"/>
                    <a:pt x="128" y="1878"/>
                    <a:pt x="1" y="2101"/>
                  </a:cubicBezTo>
                  <a:cubicBezTo>
                    <a:pt x="287" y="2133"/>
                    <a:pt x="638" y="2229"/>
                    <a:pt x="1051" y="2260"/>
                  </a:cubicBezTo>
                  <a:cubicBezTo>
                    <a:pt x="1681" y="2354"/>
                    <a:pt x="2412" y="2413"/>
                    <a:pt x="3021" y="2413"/>
                  </a:cubicBezTo>
                  <a:cubicBezTo>
                    <a:pt x="3244" y="2413"/>
                    <a:pt x="3451" y="2405"/>
                    <a:pt x="3630" y="2388"/>
                  </a:cubicBezTo>
                  <a:cubicBezTo>
                    <a:pt x="5158" y="2260"/>
                    <a:pt x="5986" y="2037"/>
                    <a:pt x="6463" y="1655"/>
                  </a:cubicBezTo>
                  <a:cubicBezTo>
                    <a:pt x="6814" y="1401"/>
                    <a:pt x="6973" y="987"/>
                    <a:pt x="7068" y="478"/>
                  </a:cubicBezTo>
                  <a:cubicBezTo>
                    <a:pt x="7068" y="318"/>
                    <a:pt x="7100" y="159"/>
                    <a:pt x="710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2" name="Google Shape;4552;p89"/>
            <p:cNvSpPr/>
            <p:nvPr/>
          </p:nvSpPr>
          <p:spPr>
            <a:xfrm>
              <a:off x="5472631" y="429640"/>
              <a:ext cx="105830" cy="138529"/>
            </a:xfrm>
            <a:custGeom>
              <a:rect b="b" l="l" r="r" t="t"/>
              <a:pathLst>
                <a:path extrusionOk="0" h="8168" w="6240">
                  <a:moveTo>
                    <a:pt x="1896" y="0"/>
                  </a:moveTo>
                  <a:cubicBezTo>
                    <a:pt x="1290" y="0"/>
                    <a:pt x="645" y="278"/>
                    <a:pt x="0" y="687"/>
                  </a:cubicBezTo>
                  <a:cubicBezTo>
                    <a:pt x="0" y="687"/>
                    <a:pt x="807" y="474"/>
                    <a:pt x="1599" y="474"/>
                  </a:cubicBezTo>
                  <a:cubicBezTo>
                    <a:pt x="1995" y="474"/>
                    <a:pt x="2388" y="527"/>
                    <a:pt x="2674" y="687"/>
                  </a:cubicBezTo>
                  <a:cubicBezTo>
                    <a:pt x="3343" y="1069"/>
                    <a:pt x="3661" y="5303"/>
                    <a:pt x="3789" y="6958"/>
                  </a:cubicBezTo>
                  <a:cubicBezTo>
                    <a:pt x="4489" y="7181"/>
                    <a:pt x="5317" y="7499"/>
                    <a:pt x="6240" y="8168"/>
                  </a:cubicBezTo>
                  <a:cubicBezTo>
                    <a:pt x="6049" y="7722"/>
                    <a:pt x="5890" y="7276"/>
                    <a:pt x="5731" y="6926"/>
                  </a:cubicBezTo>
                  <a:cubicBezTo>
                    <a:pt x="5317" y="5971"/>
                    <a:pt x="5030" y="5207"/>
                    <a:pt x="4807" y="4539"/>
                  </a:cubicBezTo>
                  <a:cubicBezTo>
                    <a:pt x="4680" y="4157"/>
                    <a:pt x="4553" y="3775"/>
                    <a:pt x="4457" y="3456"/>
                  </a:cubicBezTo>
                  <a:cubicBezTo>
                    <a:pt x="3884" y="1864"/>
                    <a:pt x="3629" y="1132"/>
                    <a:pt x="2738" y="209"/>
                  </a:cubicBezTo>
                  <a:cubicBezTo>
                    <a:pt x="2469" y="64"/>
                    <a:pt x="2187" y="0"/>
                    <a:pt x="1896"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3" name="Google Shape;4553;p89"/>
            <p:cNvSpPr/>
            <p:nvPr/>
          </p:nvSpPr>
          <p:spPr>
            <a:xfrm>
              <a:off x="5421325" y="521193"/>
              <a:ext cx="31885" cy="30240"/>
            </a:xfrm>
            <a:custGeom>
              <a:rect b="b" l="l" r="r" t="t"/>
              <a:pathLst>
                <a:path extrusionOk="0" h="1783" w="1880">
                  <a:moveTo>
                    <a:pt x="1179" y="0"/>
                  </a:moveTo>
                  <a:lnTo>
                    <a:pt x="1179" y="0"/>
                  </a:lnTo>
                  <a:cubicBezTo>
                    <a:pt x="1274" y="255"/>
                    <a:pt x="1434" y="796"/>
                    <a:pt x="1402" y="1210"/>
                  </a:cubicBezTo>
                  <a:lnTo>
                    <a:pt x="1" y="700"/>
                  </a:lnTo>
                  <a:lnTo>
                    <a:pt x="1" y="700"/>
                  </a:lnTo>
                  <a:lnTo>
                    <a:pt x="1083" y="1305"/>
                  </a:lnTo>
                  <a:lnTo>
                    <a:pt x="1306" y="1464"/>
                  </a:lnTo>
                  <a:lnTo>
                    <a:pt x="1879" y="1783"/>
                  </a:lnTo>
                  <a:cubicBezTo>
                    <a:pt x="1879" y="1736"/>
                    <a:pt x="1879" y="1707"/>
                    <a:pt x="1842" y="1707"/>
                  </a:cubicBezTo>
                  <a:cubicBezTo>
                    <a:pt x="1828" y="1707"/>
                    <a:pt x="1809" y="1711"/>
                    <a:pt x="1784" y="1719"/>
                  </a:cubicBezTo>
                  <a:lnTo>
                    <a:pt x="1784" y="1560"/>
                  </a:lnTo>
                  <a:lnTo>
                    <a:pt x="1784" y="1528"/>
                  </a:lnTo>
                  <a:lnTo>
                    <a:pt x="1784" y="1433"/>
                  </a:lnTo>
                  <a:lnTo>
                    <a:pt x="1784" y="1273"/>
                  </a:lnTo>
                  <a:lnTo>
                    <a:pt x="1784" y="1210"/>
                  </a:lnTo>
                  <a:lnTo>
                    <a:pt x="1784" y="1082"/>
                  </a:lnTo>
                  <a:lnTo>
                    <a:pt x="1784" y="1051"/>
                  </a:lnTo>
                  <a:lnTo>
                    <a:pt x="1784" y="923"/>
                  </a:lnTo>
                  <a:lnTo>
                    <a:pt x="1784" y="796"/>
                  </a:lnTo>
                  <a:cubicBezTo>
                    <a:pt x="1752" y="541"/>
                    <a:pt x="1720" y="318"/>
                    <a:pt x="1625" y="159"/>
                  </a:cubicBezTo>
                  <a:lnTo>
                    <a:pt x="1306" y="64"/>
                  </a:lnTo>
                  <a:lnTo>
                    <a:pt x="1274" y="64"/>
                  </a:lnTo>
                  <a:lnTo>
                    <a:pt x="1179"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Retrouvez ce chant en téléchargement MP3 sur Glorious.fr : http://bit.ly/2fPsKdt&#10;La partition en PDF à télécharger : http://bit.ly/2y8VatP&#10;Le CD que vous recevrez chez vous : http://bit.ly/2frqt81&#10;Le livret de partition à recevoir chez vous : http://bit.ly/2yHRkVz" id="4554" name="Google Shape;4554;p89" title="Glorious - Anamnése  - messe du frat">
            <a:hlinkClick r:id="rId5"/>
          </p:cNvPr>
          <p:cNvPicPr preferRelativeResize="0"/>
          <p:nvPr/>
        </p:nvPicPr>
        <p:blipFill>
          <a:blip r:embed="rId6">
            <a:alphaModFix/>
          </a:blip>
          <a:stretch>
            <a:fillRect/>
          </a:stretch>
        </p:blipFill>
        <p:spPr>
          <a:xfrm>
            <a:off x="499000" y="809775"/>
            <a:ext cx="6264800" cy="352395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554"/>
                                        </p:tgtEl>
                                        <p:attrNameLst>
                                          <p:attrName>style.visibility</p:attrName>
                                        </p:attrNameLst>
                                      </p:cBhvr>
                                      <p:to>
                                        <p:strVal val="visible"/>
                                      </p:to>
                                    </p:set>
                                    <p:animEffect filter="fade" transition="in">
                                      <p:cBhvr>
                                        <p:cTn dur="1000"/>
                                        <p:tgtEl>
                                          <p:spTgt spid="45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558" name="Shape 4558"/>
        <p:cNvGrpSpPr/>
        <p:nvPr/>
      </p:nvGrpSpPr>
      <p:grpSpPr>
        <a:xfrm>
          <a:off x="0" y="0"/>
          <a:ext cx="0" cy="0"/>
          <a:chOff x="0" y="0"/>
          <a:chExt cx="0" cy="0"/>
        </a:xfrm>
      </p:grpSpPr>
      <p:sp>
        <p:nvSpPr>
          <p:cNvPr id="4559" name="Google Shape;4559;p90"/>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560" name="Google Shape;4560;p90"/>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561" name="Google Shape;4561;p90"/>
          <p:cNvGrpSpPr/>
          <p:nvPr/>
        </p:nvGrpSpPr>
        <p:grpSpPr>
          <a:xfrm rot="368268">
            <a:off x="5966703" y="456762"/>
            <a:ext cx="2720006" cy="3659256"/>
            <a:chOff x="3113638" y="3719988"/>
            <a:chExt cx="940568" cy="1265521"/>
          </a:xfrm>
        </p:grpSpPr>
        <p:sp>
          <p:nvSpPr>
            <p:cNvPr id="4562" name="Google Shape;4562;p90"/>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3" name="Google Shape;4563;p90"/>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4" name="Google Shape;4564;p90"/>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5" name="Google Shape;4565;p90"/>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6" name="Google Shape;4566;p90"/>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7" name="Google Shape;4567;p90"/>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8" name="Google Shape;4568;p90"/>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9" name="Google Shape;4569;p90"/>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0" name="Google Shape;4570;p90"/>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1" name="Google Shape;4571;p90"/>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2" name="Google Shape;4572;p90"/>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3" name="Google Shape;4573;p90"/>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4" name="Google Shape;4574;p90"/>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5" name="Google Shape;4575;p90"/>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6" name="Google Shape;4576;p90"/>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7" name="Google Shape;4577;p90"/>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8" name="Google Shape;4578;p90"/>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9" name="Google Shape;4579;p90"/>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0" name="Google Shape;4580;p90"/>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1" name="Google Shape;4581;p90"/>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2" name="Google Shape;4582;p90"/>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3" name="Google Shape;4583;p90"/>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4" name="Google Shape;4584;p90"/>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5" name="Google Shape;4585;p90"/>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6" name="Google Shape;4586;p90"/>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7" name="Google Shape;4587;p90"/>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8" name="Google Shape;4588;p90"/>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9" name="Google Shape;4589;p90"/>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0" name="Google Shape;4590;p90"/>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1" name="Google Shape;4591;p90"/>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2" name="Google Shape;4592;p90"/>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3" name="Google Shape;4593;p90"/>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4" name="Google Shape;4594;p90"/>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5" name="Google Shape;4595;p90"/>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6" name="Google Shape;4596;p90"/>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7" name="Google Shape;4597;p90"/>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8" name="Google Shape;4598;p90"/>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9" name="Google Shape;4599;p90"/>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0" name="Google Shape;4600;p90"/>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1" name="Google Shape;4601;p90"/>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2" name="Google Shape;4602;p90"/>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3" name="Google Shape;4603;p90"/>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4" name="Google Shape;4604;p90"/>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5" name="Google Shape;4605;p90"/>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6" name="Google Shape;4606;p90"/>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7" name="Google Shape;4607;p90"/>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8" name="Google Shape;4608;p90"/>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9" name="Google Shape;4609;p90"/>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0" name="Google Shape;4610;p90"/>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1" name="Google Shape;4611;p90"/>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2" name="Google Shape;4612;p90"/>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3" name="Google Shape;4613;p90"/>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4" name="Google Shape;4614;p90"/>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5" name="Google Shape;4615;p90"/>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6" name="Google Shape;4616;p90"/>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7" name="Google Shape;4617;p90"/>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8" name="Google Shape;4618;p90"/>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9" name="Google Shape;4619;p90"/>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0" name="Google Shape;4620;p90"/>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1" name="Google Shape;4621;p90"/>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2" name="Google Shape;4622;p90"/>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3" name="Google Shape;4623;p90"/>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4" name="Google Shape;4624;p90"/>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5" name="Google Shape;4625;p90"/>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6" name="Google Shape;4626;p90"/>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7" name="Google Shape;4627;p90"/>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8" name="Google Shape;4628;p90"/>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9" name="Google Shape;4629;p90"/>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0" name="Google Shape;4630;p90"/>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1" name="Google Shape;4631;p90"/>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32" name="Google Shape;4632;p90"/>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633" name="Google Shape;4633;p90"/>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634" name="Google Shape;4634;p90"/>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635" name="Google Shape;4635;p90"/>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39" name="Shape 4639"/>
        <p:cNvGrpSpPr/>
        <p:nvPr/>
      </p:nvGrpSpPr>
      <p:grpSpPr>
        <a:xfrm>
          <a:off x="0" y="0"/>
          <a:ext cx="0" cy="0"/>
          <a:chOff x="0" y="0"/>
          <a:chExt cx="0" cy="0"/>
        </a:xfrm>
      </p:grpSpPr>
      <p:sp>
        <p:nvSpPr>
          <p:cNvPr id="4640" name="Google Shape;4640;p91"/>
          <p:cNvSpPr txBox="1"/>
          <p:nvPr>
            <p:ph idx="1" type="subTitle"/>
          </p:nvPr>
        </p:nvSpPr>
        <p:spPr>
          <a:xfrm rot="-455">
            <a:off x="76200" y="660000"/>
            <a:ext cx="9067800" cy="425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3200"/>
              <a:t>Il est grand le mystère de la foi :</a:t>
            </a:r>
            <a:br>
              <a:rPr lang="fr-CA" sz="3200"/>
            </a:br>
            <a:r>
              <a:rPr lang="fr-CA" sz="3200"/>
              <a:t> </a:t>
            </a:r>
            <a:endParaRPr sz="3200"/>
          </a:p>
          <a:p>
            <a:pPr indent="0" lvl="0" marL="0" rtl="0" algn="ctr">
              <a:spcBef>
                <a:spcPts val="0"/>
              </a:spcBef>
              <a:spcAft>
                <a:spcPts val="0"/>
              </a:spcAft>
              <a:buNone/>
            </a:pPr>
            <a:r>
              <a:rPr b="1" lang="fr-CA" sz="3200"/>
              <a:t>Ⓡ </a:t>
            </a:r>
            <a:r>
              <a:rPr b="1" lang="fr-CA" sz="3200"/>
              <a:t>Nous annonçons ta mort, Seigneur Jésus, nous proclamons ta résurrection, </a:t>
            </a:r>
            <a:br>
              <a:rPr b="1" lang="fr-CA" sz="3200"/>
            </a:br>
            <a:r>
              <a:rPr b="1" lang="fr-CA" sz="3200"/>
              <a:t>nous attendons ta venue dans la gloire.</a:t>
            </a:r>
            <a:endParaRPr b="1" sz="3200"/>
          </a:p>
          <a:p>
            <a:pPr indent="0" lvl="0" marL="0" rtl="0" algn="ctr">
              <a:spcBef>
                <a:spcPts val="0"/>
              </a:spcBef>
              <a:spcAft>
                <a:spcPts val="0"/>
              </a:spcAft>
              <a:buClr>
                <a:schemeClr val="hlink"/>
              </a:buClr>
              <a:buSzPts val="1100"/>
              <a:buFont typeface="Arial"/>
              <a:buNone/>
            </a:pPr>
            <a:r>
              <a:t/>
            </a:r>
            <a:endParaRPr b="1" sz="3200"/>
          </a:p>
          <a:p>
            <a:pPr indent="0" lvl="0" marL="0" rtl="0" algn="ctr">
              <a:spcBef>
                <a:spcPts val="0"/>
              </a:spcBef>
              <a:spcAft>
                <a:spcPts val="0"/>
              </a:spcAft>
              <a:buNone/>
            </a:pPr>
            <a:r>
              <a:t/>
            </a:r>
            <a:endParaRPr b="1" sz="3200"/>
          </a:p>
          <a:p>
            <a:pPr indent="0" lvl="0" marL="0" rtl="0" algn="l">
              <a:spcBef>
                <a:spcPts val="0"/>
              </a:spcBef>
              <a:spcAft>
                <a:spcPts val="0"/>
              </a:spcAft>
              <a:buNone/>
            </a:pPr>
            <a:r>
              <a:t/>
            </a:r>
            <a:endParaRPr sz="300"/>
          </a:p>
          <a:p>
            <a:pPr indent="0" lvl="0" marL="0" rtl="0" algn="l">
              <a:spcBef>
                <a:spcPts val="0"/>
              </a:spcBef>
              <a:spcAft>
                <a:spcPts val="0"/>
              </a:spcAft>
              <a:buNone/>
            </a:pPr>
            <a:r>
              <a:t/>
            </a:r>
            <a:endParaRPr sz="300"/>
          </a:p>
        </p:txBody>
      </p:sp>
      <p:sp>
        <p:nvSpPr>
          <p:cNvPr id="4641" name="Google Shape;4641;p91"/>
          <p:cNvSpPr/>
          <p:nvPr/>
        </p:nvSpPr>
        <p:spPr>
          <a:xfrm rot="932611">
            <a:off x="385168" y="2843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2" name="Google Shape;4642;p91"/>
          <p:cNvSpPr/>
          <p:nvPr/>
        </p:nvSpPr>
        <p:spPr>
          <a:xfrm rot="-820355">
            <a:off x="8030877" y="32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643" name="Google Shape;4643;p91"/>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644" name="Google Shape;4644;p91"/>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648" name="Shape 4648"/>
        <p:cNvGrpSpPr/>
        <p:nvPr/>
      </p:nvGrpSpPr>
      <p:grpSpPr>
        <a:xfrm>
          <a:off x="0" y="0"/>
          <a:ext cx="0" cy="0"/>
          <a:chOff x="0" y="0"/>
          <a:chExt cx="0" cy="0"/>
        </a:xfrm>
      </p:grpSpPr>
      <p:sp>
        <p:nvSpPr>
          <p:cNvPr id="4649" name="Google Shape;4649;p92"/>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650" name="Google Shape;4650;p92"/>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651" name="Google Shape;4651;p92"/>
          <p:cNvGrpSpPr/>
          <p:nvPr/>
        </p:nvGrpSpPr>
        <p:grpSpPr>
          <a:xfrm rot="368268">
            <a:off x="5966703" y="456762"/>
            <a:ext cx="2720006" cy="3659256"/>
            <a:chOff x="3113638" y="3719988"/>
            <a:chExt cx="940568" cy="1265521"/>
          </a:xfrm>
        </p:grpSpPr>
        <p:sp>
          <p:nvSpPr>
            <p:cNvPr id="4652" name="Google Shape;4652;p92"/>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3" name="Google Shape;4653;p92"/>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4" name="Google Shape;4654;p92"/>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5" name="Google Shape;4655;p92"/>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6" name="Google Shape;4656;p92"/>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7" name="Google Shape;4657;p92"/>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8" name="Google Shape;4658;p92"/>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9" name="Google Shape;4659;p92"/>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0" name="Google Shape;4660;p92"/>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1" name="Google Shape;4661;p92"/>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2" name="Google Shape;4662;p92"/>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3" name="Google Shape;4663;p92"/>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4" name="Google Shape;4664;p92"/>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5" name="Google Shape;4665;p92"/>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6" name="Google Shape;4666;p92"/>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7" name="Google Shape;4667;p92"/>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8" name="Google Shape;4668;p92"/>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9" name="Google Shape;4669;p92"/>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0" name="Google Shape;4670;p92"/>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1" name="Google Shape;4671;p92"/>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2" name="Google Shape;4672;p92"/>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3" name="Google Shape;4673;p92"/>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4" name="Google Shape;4674;p92"/>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5" name="Google Shape;4675;p92"/>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6" name="Google Shape;4676;p92"/>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7" name="Google Shape;4677;p92"/>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8" name="Google Shape;4678;p92"/>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9" name="Google Shape;4679;p92"/>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0" name="Google Shape;4680;p92"/>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1" name="Google Shape;4681;p92"/>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2" name="Google Shape;4682;p92"/>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3" name="Google Shape;4683;p92"/>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4" name="Google Shape;4684;p92"/>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5" name="Google Shape;4685;p92"/>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6" name="Google Shape;4686;p92"/>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7" name="Google Shape;4687;p92"/>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8" name="Google Shape;4688;p92"/>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9" name="Google Shape;4689;p92"/>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0" name="Google Shape;4690;p92"/>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1" name="Google Shape;4691;p92"/>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2" name="Google Shape;4692;p92"/>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3" name="Google Shape;4693;p92"/>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4" name="Google Shape;4694;p92"/>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5" name="Google Shape;4695;p92"/>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6" name="Google Shape;4696;p92"/>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7" name="Google Shape;4697;p92"/>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8" name="Google Shape;4698;p92"/>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9" name="Google Shape;4699;p92"/>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0" name="Google Shape;4700;p92"/>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1" name="Google Shape;4701;p92"/>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2" name="Google Shape;4702;p92"/>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3" name="Google Shape;4703;p92"/>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4" name="Google Shape;4704;p92"/>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5" name="Google Shape;4705;p92"/>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6" name="Google Shape;4706;p92"/>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7" name="Google Shape;4707;p92"/>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8" name="Google Shape;4708;p92"/>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9" name="Google Shape;4709;p92"/>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0" name="Google Shape;4710;p92"/>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1" name="Google Shape;4711;p92"/>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2" name="Google Shape;4712;p92"/>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3" name="Google Shape;4713;p92"/>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4" name="Google Shape;4714;p92"/>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5" name="Google Shape;4715;p92"/>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6" name="Google Shape;4716;p92"/>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7" name="Google Shape;4717;p92"/>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8" name="Google Shape;4718;p92"/>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9" name="Google Shape;4719;p92"/>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0" name="Google Shape;4720;p92"/>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1" name="Google Shape;4721;p92"/>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722" name="Google Shape;4722;p92"/>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723" name="Google Shape;4723;p92"/>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724" name="Google Shape;4724;p92"/>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725" name="Google Shape;4725;p92"/>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9" name="Shape 4729"/>
        <p:cNvGrpSpPr/>
        <p:nvPr/>
      </p:nvGrpSpPr>
      <p:grpSpPr>
        <a:xfrm>
          <a:off x="0" y="0"/>
          <a:ext cx="0" cy="0"/>
          <a:chOff x="0" y="0"/>
          <a:chExt cx="0" cy="0"/>
        </a:xfrm>
      </p:grpSpPr>
      <p:sp>
        <p:nvSpPr>
          <p:cNvPr id="4730" name="Google Shape;4730;p93"/>
          <p:cNvSpPr txBox="1"/>
          <p:nvPr>
            <p:ph idx="1" type="subTitle"/>
          </p:nvPr>
        </p:nvSpPr>
        <p:spPr>
          <a:xfrm rot="-455">
            <a:off x="76200" y="660000"/>
            <a:ext cx="9067800" cy="425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3200"/>
              <a:t> </a:t>
            </a:r>
            <a:endParaRPr sz="3200"/>
          </a:p>
          <a:p>
            <a:pPr indent="0" lvl="0" marL="0" rtl="0" algn="ctr">
              <a:spcBef>
                <a:spcPts val="0"/>
              </a:spcBef>
              <a:spcAft>
                <a:spcPts val="0"/>
              </a:spcAft>
              <a:buNone/>
            </a:pPr>
            <a:r>
              <a:rPr b="1" lang="fr-CA" sz="15000"/>
              <a:t>Ⓡ AMEN.</a:t>
            </a:r>
            <a:endParaRPr b="1" sz="15000"/>
          </a:p>
          <a:p>
            <a:pPr indent="0" lvl="0" marL="0" rtl="0" algn="ctr">
              <a:spcBef>
                <a:spcPts val="0"/>
              </a:spcBef>
              <a:spcAft>
                <a:spcPts val="0"/>
              </a:spcAft>
              <a:buNone/>
            </a:pPr>
            <a:r>
              <a:t/>
            </a:r>
            <a:endParaRPr b="1" sz="3200"/>
          </a:p>
          <a:p>
            <a:pPr indent="0" lvl="0" marL="0" rtl="0" algn="ctr">
              <a:spcBef>
                <a:spcPts val="0"/>
              </a:spcBef>
              <a:spcAft>
                <a:spcPts val="0"/>
              </a:spcAft>
              <a:buNone/>
            </a:pPr>
            <a:r>
              <a:t/>
            </a:r>
            <a:endParaRPr b="1" sz="3200"/>
          </a:p>
          <a:p>
            <a:pPr indent="0" lvl="0" marL="0" rtl="0" algn="l">
              <a:spcBef>
                <a:spcPts val="0"/>
              </a:spcBef>
              <a:spcAft>
                <a:spcPts val="0"/>
              </a:spcAft>
              <a:buNone/>
            </a:pPr>
            <a:r>
              <a:t/>
            </a:r>
            <a:endParaRPr sz="300"/>
          </a:p>
          <a:p>
            <a:pPr indent="0" lvl="0" marL="0" rtl="0" algn="l">
              <a:spcBef>
                <a:spcPts val="0"/>
              </a:spcBef>
              <a:spcAft>
                <a:spcPts val="0"/>
              </a:spcAft>
              <a:buNone/>
            </a:pPr>
            <a:r>
              <a:t/>
            </a:r>
            <a:endParaRPr sz="300"/>
          </a:p>
        </p:txBody>
      </p:sp>
      <p:sp>
        <p:nvSpPr>
          <p:cNvPr id="4731" name="Google Shape;4731;p93"/>
          <p:cNvSpPr/>
          <p:nvPr/>
        </p:nvSpPr>
        <p:spPr>
          <a:xfrm rot="932611">
            <a:off x="385168" y="2843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2" name="Google Shape;4732;p93"/>
          <p:cNvSpPr/>
          <p:nvPr/>
        </p:nvSpPr>
        <p:spPr>
          <a:xfrm rot="-820355">
            <a:off x="8030877" y="32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733" name="Google Shape;4733;p93"/>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734" name="Google Shape;4734;p93"/>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738" name="Shape 4738"/>
        <p:cNvGrpSpPr/>
        <p:nvPr/>
      </p:nvGrpSpPr>
      <p:grpSpPr>
        <a:xfrm>
          <a:off x="0" y="0"/>
          <a:ext cx="0" cy="0"/>
          <a:chOff x="0" y="0"/>
          <a:chExt cx="0" cy="0"/>
        </a:xfrm>
      </p:grpSpPr>
      <p:sp>
        <p:nvSpPr>
          <p:cNvPr id="4739" name="Google Shape;4739;p94"/>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740" name="Google Shape;4740;p94"/>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741" name="Google Shape;4741;p94"/>
          <p:cNvGrpSpPr/>
          <p:nvPr/>
        </p:nvGrpSpPr>
        <p:grpSpPr>
          <a:xfrm rot="368268">
            <a:off x="5966703" y="456762"/>
            <a:ext cx="2720006" cy="3659256"/>
            <a:chOff x="3113638" y="3719988"/>
            <a:chExt cx="940568" cy="1265521"/>
          </a:xfrm>
        </p:grpSpPr>
        <p:sp>
          <p:nvSpPr>
            <p:cNvPr id="4742" name="Google Shape;4742;p94"/>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3" name="Google Shape;4743;p94"/>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4" name="Google Shape;4744;p94"/>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5" name="Google Shape;4745;p94"/>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6" name="Google Shape;4746;p94"/>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7" name="Google Shape;4747;p94"/>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8" name="Google Shape;4748;p94"/>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9" name="Google Shape;4749;p94"/>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0" name="Google Shape;4750;p94"/>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1" name="Google Shape;4751;p94"/>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2" name="Google Shape;4752;p94"/>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3" name="Google Shape;4753;p94"/>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4" name="Google Shape;4754;p94"/>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5" name="Google Shape;4755;p94"/>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6" name="Google Shape;4756;p94"/>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7" name="Google Shape;4757;p94"/>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8" name="Google Shape;4758;p94"/>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9" name="Google Shape;4759;p94"/>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0" name="Google Shape;4760;p94"/>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1" name="Google Shape;4761;p94"/>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2" name="Google Shape;4762;p94"/>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3" name="Google Shape;4763;p94"/>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4" name="Google Shape;4764;p94"/>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5" name="Google Shape;4765;p94"/>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6" name="Google Shape;4766;p94"/>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7" name="Google Shape;4767;p94"/>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8" name="Google Shape;4768;p94"/>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9" name="Google Shape;4769;p94"/>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0" name="Google Shape;4770;p94"/>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1" name="Google Shape;4771;p94"/>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2" name="Google Shape;4772;p94"/>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3" name="Google Shape;4773;p94"/>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4" name="Google Shape;4774;p94"/>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5" name="Google Shape;4775;p94"/>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6" name="Google Shape;4776;p94"/>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7" name="Google Shape;4777;p94"/>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8" name="Google Shape;4778;p94"/>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9" name="Google Shape;4779;p94"/>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0" name="Google Shape;4780;p94"/>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1" name="Google Shape;4781;p94"/>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2" name="Google Shape;4782;p94"/>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3" name="Google Shape;4783;p94"/>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4" name="Google Shape;4784;p94"/>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5" name="Google Shape;4785;p94"/>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6" name="Google Shape;4786;p94"/>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7" name="Google Shape;4787;p94"/>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8" name="Google Shape;4788;p94"/>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9" name="Google Shape;4789;p94"/>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0" name="Google Shape;4790;p94"/>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1" name="Google Shape;4791;p94"/>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2" name="Google Shape;4792;p94"/>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3" name="Google Shape;4793;p94"/>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4" name="Google Shape;4794;p94"/>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5" name="Google Shape;4795;p94"/>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6" name="Google Shape;4796;p94"/>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7" name="Google Shape;4797;p94"/>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8" name="Google Shape;4798;p94"/>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9" name="Google Shape;4799;p94"/>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0" name="Google Shape;4800;p94"/>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1" name="Google Shape;4801;p94"/>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2" name="Google Shape;4802;p94"/>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3" name="Google Shape;4803;p94"/>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4" name="Google Shape;4804;p94"/>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5" name="Google Shape;4805;p94"/>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6" name="Google Shape;4806;p94"/>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7" name="Google Shape;4807;p94"/>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8" name="Google Shape;4808;p94"/>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9" name="Google Shape;4809;p94"/>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0" name="Google Shape;4810;p94"/>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1" name="Google Shape;4811;p94"/>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12" name="Google Shape;4812;p94"/>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813" name="Google Shape;4813;p94"/>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814" name="Google Shape;4814;p94"/>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815" name="Google Shape;4815;p94"/>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9" name="Shape 4819"/>
        <p:cNvGrpSpPr/>
        <p:nvPr/>
      </p:nvGrpSpPr>
      <p:grpSpPr>
        <a:xfrm>
          <a:off x="0" y="0"/>
          <a:ext cx="0" cy="0"/>
          <a:chOff x="0" y="0"/>
          <a:chExt cx="0" cy="0"/>
        </a:xfrm>
      </p:grpSpPr>
      <p:sp>
        <p:nvSpPr>
          <p:cNvPr id="4820" name="Google Shape;4820;p95"/>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1" name="Google Shape;4821;p95"/>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NOTRE PÈRE</a:t>
            </a:r>
            <a:endParaRPr>
              <a:solidFill>
                <a:srgbClr val="1B4FA1"/>
              </a:solidFill>
            </a:endParaRPr>
          </a:p>
        </p:txBody>
      </p:sp>
      <p:sp>
        <p:nvSpPr>
          <p:cNvPr id="4822" name="Google Shape;4822;p95"/>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Jonathan Roy et Brian St-Pierre</a:t>
            </a:r>
            <a:endParaRPr i="1" sz="1200"/>
          </a:p>
        </p:txBody>
      </p:sp>
      <p:pic>
        <p:nvPicPr>
          <p:cNvPr id="4823" name="Google Shape;4823;p95"/>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4824" name="Google Shape;4824;p95"/>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4825" name="Google Shape;4825;p95"/>
          <p:cNvGrpSpPr/>
          <p:nvPr/>
        </p:nvGrpSpPr>
        <p:grpSpPr>
          <a:xfrm>
            <a:off x="7032331" y="1917659"/>
            <a:ext cx="1865394" cy="1845158"/>
            <a:chOff x="3000427" y="520627"/>
            <a:chExt cx="633346" cy="553105"/>
          </a:xfrm>
        </p:grpSpPr>
        <p:sp>
          <p:nvSpPr>
            <p:cNvPr id="4826" name="Google Shape;4826;p95"/>
            <p:cNvSpPr/>
            <p:nvPr/>
          </p:nvSpPr>
          <p:spPr>
            <a:xfrm>
              <a:off x="3194334" y="556656"/>
              <a:ext cx="372315" cy="426321"/>
            </a:xfrm>
            <a:custGeom>
              <a:rect b="b" l="l" r="r" t="t"/>
              <a:pathLst>
                <a:path extrusionOk="0" h="28908" w="25246">
                  <a:moveTo>
                    <a:pt x="13709" y="0"/>
                  </a:moveTo>
                  <a:cubicBezTo>
                    <a:pt x="12897" y="0"/>
                    <a:pt x="12428" y="497"/>
                    <a:pt x="11779" y="1084"/>
                  </a:cubicBezTo>
                  <a:cubicBezTo>
                    <a:pt x="11811" y="766"/>
                    <a:pt x="12288" y="225"/>
                    <a:pt x="12607" y="129"/>
                  </a:cubicBezTo>
                  <a:lnTo>
                    <a:pt x="12607" y="129"/>
                  </a:lnTo>
                  <a:cubicBezTo>
                    <a:pt x="11142" y="225"/>
                    <a:pt x="10697" y="1434"/>
                    <a:pt x="10633" y="2071"/>
                  </a:cubicBezTo>
                  <a:lnTo>
                    <a:pt x="10633" y="2262"/>
                  </a:lnTo>
                  <a:lnTo>
                    <a:pt x="10633" y="2294"/>
                  </a:lnTo>
                  <a:cubicBezTo>
                    <a:pt x="10633" y="2389"/>
                    <a:pt x="10665" y="2421"/>
                    <a:pt x="10665" y="2517"/>
                  </a:cubicBezTo>
                  <a:lnTo>
                    <a:pt x="10665" y="2549"/>
                  </a:lnTo>
                  <a:cubicBezTo>
                    <a:pt x="10697" y="2612"/>
                    <a:pt x="10697" y="2676"/>
                    <a:pt x="10760" y="2740"/>
                  </a:cubicBezTo>
                  <a:lnTo>
                    <a:pt x="10760" y="2771"/>
                  </a:lnTo>
                  <a:cubicBezTo>
                    <a:pt x="10792" y="2835"/>
                    <a:pt x="10824" y="2899"/>
                    <a:pt x="10856" y="2931"/>
                  </a:cubicBezTo>
                  <a:lnTo>
                    <a:pt x="10920" y="2994"/>
                  </a:lnTo>
                  <a:cubicBezTo>
                    <a:pt x="10951" y="3026"/>
                    <a:pt x="11015" y="3058"/>
                    <a:pt x="11079" y="3153"/>
                  </a:cubicBezTo>
                  <a:cubicBezTo>
                    <a:pt x="11142" y="3185"/>
                    <a:pt x="11174" y="3217"/>
                    <a:pt x="11270" y="3249"/>
                  </a:cubicBezTo>
                  <a:cubicBezTo>
                    <a:pt x="11302" y="3249"/>
                    <a:pt x="11302" y="3249"/>
                    <a:pt x="11333" y="3313"/>
                  </a:cubicBezTo>
                  <a:cubicBezTo>
                    <a:pt x="11302" y="3504"/>
                    <a:pt x="11270" y="3663"/>
                    <a:pt x="11270" y="3695"/>
                  </a:cubicBezTo>
                  <a:cubicBezTo>
                    <a:pt x="11238" y="3695"/>
                    <a:pt x="11238" y="3695"/>
                    <a:pt x="11238" y="3727"/>
                  </a:cubicBezTo>
                  <a:lnTo>
                    <a:pt x="11238" y="3790"/>
                  </a:lnTo>
                  <a:cubicBezTo>
                    <a:pt x="11238" y="3822"/>
                    <a:pt x="11238" y="3822"/>
                    <a:pt x="11270" y="3854"/>
                  </a:cubicBezTo>
                  <a:cubicBezTo>
                    <a:pt x="11238" y="4172"/>
                    <a:pt x="11270" y="4363"/>
                    <a:pt x="11270" y="4459"/>
                  </a:cubicBezTo>
                  <a:cubicBezTo>
                    <a:pt x="11238" y="4459"/>
                    <a:pt x="11174" y="4491"/>
                    <a:pt x="11142" y="4491"/>
                  </a:cubicBezTo>
                  <a:lnTo>
                    <a:pt x="11270" y="4491"/>
                  </a:lnTo>
                  <a:lnTo>
                    <a:pt x="11174" y="4777"/>
                  </a:lnTo>
                  <a:cubicBezTo>
                    <a:pt x="11142" y="4904"/>
                    <a:pt x="11142" y="5000"/>
                    <a:pt x="11142" y="5127"/>
                  </a:cubicBezTo>
                  <a:lnTo>
                    <a:pt x="11142" y="5223"/>
                  </a:lnTo>
                  <a:lnTo>
                    <a:pt x="11142" y="5637"/>
                  </a:lnTo>
                  <a:cubicBezTo>
                    <a:pt x="11174" y="5955"/>
                    <a:pt x="11270" y="6337"/>
                    <a:pt x="11429" y="6592"/>
                  </a:cubicBezTo>
                  <a:cubicBezTo>
                    <a:pt x="11620" y="7006"/>
                    <a:pt x="11906" y="7451"/>
                    <a:pt x="12225" y="7865"/>
                  </a:cubicBezTo>
                  <a:cubicBezTo>
                    <a:pt x="12288" y="7992"/>
                    <a:pt x="12416" y="8088"/>
                    <a:pt x="12575" y="8088"/>
                  </a:cubicBezTo>
                  <a:lnTo>
                    <a:pt x="13084" y="8183"/>
                  </a:lnTo>
                  <a:cubicBezTo>
                    <a:pt x="13116" y="8205"/>
                    <a:pt x="13152" y="8212"/>
                    <a:pt x="13187" y="8212"/>
                  </a:cubicBezTo>
                  <a:cubicBezTo>
                    <a:pt x="13258" y="8212"/>
                    <a:pt x="13328" y="8183"/>
                    <a:pt x="13371" y="8183"/>
                  </a:cubicBezTo>
                  <a:cubicBezTo>
                    <a:pt x="13562" y="8120"/>
                    <a:pt x="13944" y="7961"/>
                    <a:pt x="14326" y="7801"/>
                  </a:cubicBezTo>
                  <a:lnTo>
                    <a:pt x="14453" y="8120"/>
                  </a:lnTo>
                  <a:lnTo>
                    <a:pt x="14740" y="8788"/>
                  </a:lnTo>
                  <a:cubicBezTo>
                    <a:pt x="14644" y="8884"/>
                    <a:pt x="14581" y="8979"/>
                    <a:pt x="14485" y="9075"/>
                  </a:cubicBezTo>
                  <a:cubicBezTo>
                    <a:pt x="14485" y="9107"/>
                    <a:pt x="14453" y="9107"/>
                    <a:pt x="14453" y="9138"/>
                  </a:cubicBezTo>
                  <a:cubicBezTo>
                    <a:pt x="14358" y="9266"/>
                    <a:pt x="14326" y="9361"/>
                    <a:pt x="14294" y="9457"/>
                  </a:cubicBezTo>
                  <a:cubicBezTo>
                    <a:pt x="14199" y="9616"/>
                    <a:pt x="14167" y="9871"/>
                    <a:pt x="14135" y="10093"/>
                  </a:cubicBezTo>
                  <a:cubicBezTo>
                    <a:pt x="14135" y="10093"/>
                    <a:pt x="13562" y="13372"/>
                    <a:pt x="11397" y="14932"/>
                  </a:cubicBezTo>
                  <a:cubicBezTo>
                    <a:pt x="11333" y="14869"/>
                    <a:pt x="11302" y="14869"/>
                    <a:pt x="11270" y="14869"/>
                  </a:cubicBezTo>
                  <a:cubicBezTo>
                    <a:pt x="11174" y="14837"/>
                    <a:pt x="11142" y="14805"/>
                    <a:pt x="11079" y="14805"/>
                  </a:cubicBezTo>
                  <a:cubicBezTo>
                    <a:pt x="10983" y="14773"/>
                    <a:pt x="10951" y="14773"/>
                    <a:pt x="10856" y="14710"/>
                  </a:cubicBezTo>
                  <a:cubicBezTo>
                    <a:pt x="10792" y="14678"/>
                    <a:pt x="10760" y="14678"/>
                    <a:pt x="10665" y="14646"/>
                  </a:cubicBezTo>
                  <a:cubicBezTo>
                    <a:pt x="10601" y="14614"/>
                    <a:pt x="10506" y="14614"/>
                    <a:pt x="10474" y="14582"/>
                  </a:cubicBezTo>
                  <a:cubicBezTo>
                    <a:pt x="10378" y="14582"/>
                    <a:pt x="10347" y="14519"/>
                    <a:pt x="10283" y="14519"/>
                  </a:cubicBezTo>
                  <a:cubicBezTo>
                    <a:pt x="10187" y="14519"/>
                    <a:pt x="10124" y="14487"/>
                    <a:pt x="10028" y="14487"/>
                  </a:cubicBezTo>
                  <a:cubicBezTo>
                    <a:pt x="9964" y="14487"/>
                    <a:pt x="9901" y="14487"/>
                    <a:pt x="9837" y="14455"/>
                  </a:cubicBezTo>
                  <a:lnTo>
                    <a:pt x="9009" y="14455"/>
                  </a:lnTo>
                  <a:cubicBezTo>
                    <a:pt x="8914" y="14455"/>
                    <a:pt x="8787" y="14487"/>
                    <a:pt x="8723" y="14487"/>
                  </a:cubicBezTo>
                  <a:cubicBezTo>
                    <a:pt x="8691" y="14487"/>
                    <a:pt x="8627" y="14487"/>
                    <a:pt x="8596" y="14519"/>
                  </a:cubicBezTo>
                  <a:cubicBezTo>
                    <a:pt x="8436" y="14582"/>
                    <a:pt x="8309" y="14614"/>
                    <a:pt x="8214" y="14646"/>
                  </a:cubicBezTo>
                  <a:lnTo>
                    <a:pt x="8150" y="14646"/>
                  </a:lnTo>
                  <a:cubicBezTo>
                    <a:pt x="7991" y="14678"/>
                    <a:pt x="7832" y="14773"/>
                    <a:pt x="7672" y="14837"/>
                  </a:cubicBezTo>
                  <a:cubicBezTo>
                    <a:pt x="7322" y="15060"/>
                    <a:pt x="7004" y="15283"/>
                    <a:pt x="6717" y="15601"/>
                  </a:cubicBezTo>
                  <a:cubicBezTo>
                    <a:pt x="6463" y="15919"/>
                    <a:pt x="6208" y="16269"/>
                    <a:pt x="5985" y="16683"/>
                  </a:cubicBezTo>
                  <a:lnTo>
                    <a:pt x="5858" y="16588"/>
                  </a:lnTo>
                  <a:cubicBezTo>
                    <a:pt x="5834" y="16580"/>
                    <a:pt x="5810" y="16576"/>
                    <a:pt x="5787" y="16576"/>
                  </a:cubicBezTo>
                  <a:cubicBezTo>
                    <a:pt x="5717" y="16576"/>
                    <a:pt x="5651" y="16612"/>
                    <a:pt x="5603" y="16683"/>
                  </a:cubicBezTo>
                  <a:lnTo>
                    <a:pt x="5571" y="16747"/>
                  </a:lnTo>
                  <a:cubicBezTo>
                    <a:pt x="5539" y="16842"/>
                    <a:pt x="5571" y="16970"/>
                    <a:pt x="5635" y="16970"/>
                  </a:cubicBezTo>
                  <a:lnTo>
                    <a:pt x="5762" y="17002"/>
                  </a:lnTo>
                  <a:lnTo>
                    <a:pt x="5762" y="17033"/>
                  </a:lnTo>
                  <a:lnTo>
                    <a:pt x="5635" y="17002"/>
                  </a:lnTo>
                  <a:cubicBezTo>
                    <a:pt x="5612" y="16994"/>
                    <a:pt x="5588" y="16990"/>
                    <a:pt x="5564" y="16990"/>
                  </a:cubicBezTo>
                  <a:cubicBezTo>
                    <a:pt x="5486" y="16990"/>
                    <a:pt x="5412" y="17032"/>
                    <a:pt x="5412" y="17129"/>
                  </a:cubicBezTo>
                  <a:lnTo>
                    <a:pt x="5380" y="17193"/>
                  </a:lnTo>
                  <a:cubicBezTo>
                    <a:pt x="5317" y="17320"/>
                    <a:pt x="5412" y="17384"/>
                    <a:pt x="5539" y="17415"/>
                  </a:cubicBezTo>
                  <a:lnTo>
                    <a:pt x="5476" y="17415"/>
                  </a:lnTo>
                  <a:cubicBezTo>
                    <a:pt x="5467" y="17411"/>
                    <a:pt x="5457" y="17409"/>
                    <a:pt x="5447" y="17409"/>
                  </a:cubicBezTo>
                  <a:cubicBezTo>
                    <a:pt x="5380" y="17409"/>
                    <a:pt x="5285" y="17488"/>
                    <a:pt x="5285" y="17543"/>
                  </a:cubicBezTo>
                  <a:lnTo>
                    <a:pt x="5285" y="17638"/>
                  </a:lnTo>
                  <a:cubicBezTo>
                    <a:pt x="5285" y="17702"/>
                    <a:pt x="5317" y="17766"/>
                    <a:pt x="5380" y="17798"/>
                  </a:cubicBezTo>
                  <a:cubicBezTo>
                    <a:pt x="5380" y="17798"/>
                    <a:pt x="5380" y="17829"/>
                    <a:pt x="5317" y="17829"/>
                  </a:cubicBezTo>
                  <a:cubicBezTo>
                    <a:pt x="5285" y="17829"/>
                    <a:pt x="5285" y="17861"/>
                    <a:pt x="5253" y="17893"/>
                  </a:cubicBezTo>
                  <a:lnTo>
                    <a:pt x="5253" y="17957"/>
                  </a:lnTo>
                  <a:cubicBezTo>
                    <a:pt x="3884" y="20885"/>
                    <a:pt x="3311" y="24578"/>
                    <a:pt x="3056" y="25438"/>
                  </a:cubicBezTo>
                  <a:cubicBezTo>
                    <a:pt x="3152" y="25565"/>
                    <a:pt x="3311" y="25661"/>
                    <a:pt x="3470" y="25788"/>
                  </a:cubicBezTo>
                  <a:lnTo>
                    <a:pt x="2993" y="27507"/>
                  </a:lnTo>
                  <a:cubicBezTo>
                    <a:pt x="2993" y="27507"/>
                    <a:pt x="1656" y="28144"/>
                    <a:pt x="478" y="28271"/>
                  </a:cubicBezTo>
                  <a:cubicBezTo>
                    <a:pt x="191" y="28303"/>
                    <a:pt x="0" y="28526"/>
                    <a:pt x="64" y="28812"/>
                  </a:cubicBezTo>
                  <a:cubicBezTo>
                    <a:pt x="159" y="28908"/>
                    <a:pt x="191" y="28908"/>
                    <a:pt x="191" y="28908"/>
                  </a:cubicBezTo>
                  <a:lnTo>
                    <a:pt x="4521" y="28908"/>
                  </a:lnTo>
                  <a:cubicBezTo>
                    <a:pt x="4521" y="28908"/>
                    <a:pt x="4935" y="28303"/>
                    <a:pt x="4362" y="27475"/>
                  </a:cubicBezTo>
                  <a:lnTo>
                    <a:pt x="4935" y="26457"/>
                  </a:lnTo>
                  <a:cubicBezTo>
                    <a:pt x="5253" y="26584"/>
                    <a:pt x="5603" y="26711"/>
                    <a:pt x="6017" y="26870"/>
                  </a:cubicBezTo>
                  <a:cubicBezTo>
                    <a:pt x="6877" y="27157"/>
                    <a:pt x="7863" y="27412"/>
                    <a:pt x="8978" y="27666"/>
                  </a:cubicBezTo>
                  <a:lnTo>
                    <a:pt x="8787" y="27730"/>
                  </a:lnTo>
                  <a:lnTo>
                    <a:pt x="8150" y="27985"/>
                  </a:lnTo>
                  <a:cubicBezTo>
                    <a:pt x="7800" y="28112"/>
                    <a:pt x="7609" y="28462"/>
                    <a:pt x="7672" y="28812"/>
                  </a:cubicBezTo>
                  <a:lnTo>
                    <a:pt x="7672" y="28876"/>
                  </a:lnTo>
                  <a:lnTo>
                    <a:pt x="11684" y="28876"/>
                  </a:lnTo>
                  <a:lnTo>
                    <a:pt x="11684" y="28812"/>
                  </a:lnTo>
                  <a:cubicBezTo>
                    <a:pt x="11684" y="28685"/>
                    <a:pt x="11684" y="28621"/>
                    <a:pt x="11652" y="28494"/>
                  </a:cubicBezTo>
                  <a:lnTo>
                    <a:pt x="11652" y="28462"/>
                  </a:lnTo>
                  <a:cubicBezTo>
                    <a:pt x="11620" y="28367"/>
                    <a:pt x="11588" y="28239"/>
                    <a:pt x="11524" y="28176"/>
                  </a:cubicBezTo>
                  <a:lnTo>
                    <a:pt x="11524" y="28144"/>
                  </a:lnTo>
                  <a:cubicBezTo>
                    <a:pt x="11652" y="28144"/>
                    <a:pt x="11747" y="28176"/>
                    <a:pt x="11843" y="28176"/>
                  </a:cubicBezTo>
                  <a:cubicBezTo>
                    <a:pt x="12957" y="28335"/>
                    <a:pt x="14071" y="28494"/>
                    <a:pt x="15185" y="28590"/>
                  </a:cubicBezTo>
                  <a:cubicBezTo>
                    <a:pt x="16109" y="28653"/>
                    <a:pt x="17032" y="28749"/>
                    <a:pt x="17891" y="28781"/>
                  </a:cubicBezTo>
                  <a:cubicBezTo>
                    <a:pt x="18146" y="28781"/>
                    <a:pt x="18337" y="28812"/>
                    <a:pt x="18592" y="28812"/>
                  </a:cubicBezTo>
                  <a:lnTo>
                    <a:pt x="20788" y="28812"/>
                  </a:lnTo>
                  <a:cubicBezTo>
                    <a:pt x="20884" y="28812"/>
                    <a:pt x="21011" y="28812"/>
                    <a:pt x="21170" y="28781"/>
                  </a:cubicBezTo>
                  <a:lnTo>
                    <a:pt x="21361" y="28781"/>
                  </a:lnTo>
                  <a:cubicBezTo>
                    <a:pt x="21521" y="28781"/>
                    <a:pt x="21648" y="28749"/>
                    <a:pt x="21807" y="28749"/>
                  </a:cubicBezTo>
                  <a:lnTo>
                    <a:pt x="21966" y="28749"/>
                  </a:lnTo>
                  <a:cubicBezTo>
                    <a:pt x="22157" y="28685"/>
                    <a:pt x="22316" y="28685"/>
                    <a:pt x="22476" y="28653"/>
                  </a:cubicBezTo>
                  <a:cubicBezTo>
                    <a:pt x="22698" y="28621"/>
                    <a:pt x="22889" y="28590"/>
                    <a:pt x="23049" y="28526"/>
                  </a:cubicBezTo>
                  <a:lnTo>
                    <a:pt x="23080" y="28526"/>
                  </a:lnTo>
                  <a:cubicBezTo>
                    <a:pt x="23112" y="28526"/>
                    <a:pt x="23208" y="28494"/>
                    <a:pt x="23240" y="28494"/>
                  </a:cubicBezTo>
                  <a:cubicBezTo>
                    <a:pt x="25118" y="27889"/>
                    <a:pt x="25245" y="25724"/>
                    <a:pt x="23717" y="22318"/>
                  </a:cubicBezTo>
                  <a:cubicBezTo>
                    <a:pt x="23462" y="21172"/>
                    <a:pt x="23240" y="19739"/>
                    <a:pt x="22921" y="18211"/>
                  </a:cubicBezTo>
                  <a:lnTo>
                    <a:pt x="22667" y="17161"/>
                  </a:lnTo>
                  <a:cubicBezTo>
                    <a:pt x="22603" y="16874"/>
                    <a:pt x="22571" y="16556"/>
                    <a:pt x="22476" y="16269"/>
                  </a:cubicBezTo>
                  <a:cubicBezTo>
                    <a:pt x="22476" y="16206"/>
                    <a:pt x="22444" y="16174"/>
                    <a:pt x="22444" y="16078"/>
                  </a:cubicBezTo>
                  <a:cubicBezTo>
                    <a:pt x="22412" y="15856"/>
                    <a:pt x="22316" y="15601"/>
                    <a:pt x="22285" y="15314"/>
                  </a:cubicBezTo>
                  <a:cubicBezTo>
                    <a:pt x="22253" y="15219"/>
                    <a:pt x="22253" y="15123"/>
                    <a:pt x="22221" y="14996"/>
                  </a:cubicBezTo>
                  <a:cubicBezTo>
                    <a:pt x="22157" y="14805"/>
                    <a:pt x="22125" y="14614"/>
                    <a:pt x="22062" y="14423"/>
                  </a:cubicBezTo>
                  <a:cubicBezTo>
                    <a:pt x="21998" y="14296"/>
                    <a:pt x="21966" y="14168"/>
                    <a:pt x="21966" y="14041"/>
                  </a:cubicBezTo>
                  <a:cubicBezTo>
                    <a:pt x="21934" y="13850"/>
                    <a:pt x="21903" y="13691"/>
                    <a:pt x="21807" y="13500"/>
                  </a:cubicBezTo>
                  <a:cubicBezTo>
                    <a:pt x="21775" y="13372"/>
                    <a:pt x="21743" y="13245"/>
                    <a:pt x="21743" y="13118"/>
                  </a:cubicBezTo>
                  <a:cubicBezTo>
                    <a:pt x="21680" y="12959"/>
                    <a:pt x="21616" y="12768"/>
                    <a:pt x="21584" y="12608"/>
                  </a:cubicBezTo>
                  <a:cubicBezTo>
                    <a:pt x="21521" y="12481"/>
                    <a:pt x="21489" y="12417"/>
                    <a:pt x="21489" y="12290"/>
                  </a:cubicBezTo>
                  <a:cubicBezTo>
                    <a:pt x="21457" y="12099"/>
                    <a:pt x="21361" y="11940"/>
                    <a:pt x="21298" y="11781"/>
                  </a:cubicBezTo>
                  <a:cubicBezTo>
                    <a:pt x="21266" y="11685"/>
                    <a:pt x="21266" y="11622"/>
                    <a:pt x="21202" y="11526"/>
                  </a:cubicBezTo>
                  <a:cubicBezTo>
                    <a:pt x="21139" y="11303"/>
                    <a:pt x="21011" y="11049"/>
                    <a:pt x="20948" y="10826"/>
                  </a:cubicBezTo>
                  <a:cubicBezTo>
                    <a:pt x="20725" y="10380"/>
                    <a:pt x="20534" y="9998"/>
                    <a:pt x="20247" y="9616"/>
                  </a:cubicBezTo>
                  <a:lnTo>
                    <a:pt x="19897" y="9138"/>
                  </a:lnTo>
                  <a:cubicBezTo>
                    <a:pt x="19897" y="9107"/>
                    <a:pt x="19865" y="9107"/>
                    <a:pt x="19865" y="9075"/>
                  </a:cubicBezTo>
                  <a:cubicBezTo>
                    <a:pt x="19833" y="9043"/>
                    <a:pt x="19833" y="8979"/>
                    <a:pt x="19770" y="8979"/>
                  </a:cubicBezTo>
                  <a:cubicBezTo>
                    <a:pt x="19770" y="8947"/>
                    <a:pt x="19738" y="8947"/>
                    <a:pt x="19738" y="8916"/>
                  </a:cubicBezTo>
                  <a:lnTo>
                    <a:pt x="19674" y="8820"/>
                  </a:lnTo>
                  <a:lnTo>
                    <a:pt x="19610" y="8788"/>
                  </a:lnTo>
                  <a:lnTo>
                    <a:pt x="19547" y="8725"/>
                  </a:lnTo>
                  <a:lnTo>
                    <a:pt x="19515" y="8661"/>
                  </a:lnTo>
                  <a:lnTo>
                    <a:pt x="19419" y="8597"/>
                  </a:lnTo>
                  <a:lnTo>
                    <a:pt x="19388" y="8565"/>
                  </a:lnTo>
                  <a:cubicBezTo>
                    <a:pt x="19356" y="8502"/>
                    <a:pt x="19292" y="8502"/>
                    <a:pt x="19260" y="8470"/>
                  </a:cubicBezTo>
                  <a:cubicBezTo>
                    <a:pt x="18655" y="7961"/>
                    <a:pt x="17987" y="7515"/>
                    <a:pt x="17287" y="7228"/>
                  </a:cubicBezTo>
                  <a:cubicBezTo>
                    <a:pt x="17191" y="7197"/>
                    <a:pt x="17127" y="7197"/>
                    <a:pt x="17064" y="7165"/>
                  </a:cubicBezTo>
                  <a:cubicBezTo>
                    <a:pt x="17000" y="7133"/>
                    <a:pt x="16968" y="7133"/>
                    <a:pt x="16968" y="7133"/>
                  </a:cubicBezTo>
                  <a:lnTo>
                    <a:pt x="16331" y="6273"/>
                  </a:lnTo>
                  <a:cubicBezTo>
                    <a:pt x="16331" y="6241"/>
                    <a:pt x="16363" y="6178"/>
                    <a:pt x="16363" y="6114"/>
                  </a:cubicBezTo>
                  <a:cubicBezTo>
                    <a:pt x="16427" y="6114"/>
                    <a:pt x="16554" y="6082"/>
                    <a:pt x="16650" y="6019"/>
                  </a:cubicBezTo>
                  <a:cubicBezTo>
                    <a:pt x="16713" y="5955"/>
                    <a:pt x="16745" y="5891"/>
                    <a:pt x="16841" y="5859"/>
                  </a:cubicBezTo>
                  <a:cubicBezTo>
                    <a:pt x="17923" y="5095"/>
                    <a:pt x="17987" y="2899"/>
                    <a:pt x="17287" y="1976"/>
                  </a:cubicBezTo>
                  <a:cubicBezTo>
                    <a:pt x="17032" y="1721"/>
                    <a:pt x="16809" y="1498"/>
                    <a:pt x="16554" y="1339"/>
                  </a:cubicBezTo>
                  <a:cubicBezTo>
                    <a:pt x="15849" y="864"/>
                    <a:pt x="15085" y="734"/>
                    <a:pt x="14460" y="734"/>
                  </a:cubicBezTo>
                  <a:cubicBezTo>
                    <a:pt x="13702" y="734"/>
                    <a:pt x="13148" y="925"/>
                    <a:pt x="13148" y="925"/>
                  </a:cubicBezTo>
                  <a:cubicBezTo>
                    <a:pt x="13148" y="925"/>
                    <a:pt x="13084" y="352"/>
                    <a:pt x="13785" y="2"/>
                  </a:cubicBezTo>
                  <a:cubicBezTo>
                    <a:pt x="13759" y="1"/>
                    <a:pt x="13734" y="0"/>
                    <a:pt x="1370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7" name="Google Shape;4827;p95"/>
            <p:cNvSpPr/>
            <p:nvPr/>
          </p:nvSpPr>
          <p:spPr>
            <a:xfrm>
              <a:off x="3000427" y="520627"/>
              <a:ext cx="633346" cy="553105"/>
            </a:xfrm>
            <a:custGeom>
              <a:rect b="b" l="l" r="r" t="t"/>
              <a:pathLst>
                <a:path extrusionOk="0" h="37505" w="42946">
                  <a:moveTo>
                    <a:pt x="25459" y="0"/>
                  </a:moveTo>
                  <a:cubicBezTo>
                    <a:pt x="24567" y="0"/>
                    <a:pt x="23692" y="208"/>
                    <a:pt x="22890" y="694"/>
                  </a:cubicBezTo>
                  <a:cubicBezTo>
                    <a:pt x="19993" y="2445"/>
                    <a:pt x="18560" y="7156"/>
                    <a:pt x="17732" y="10213"/>
                  </a:cubicBezTo>
                  <a:cubicBezTo>
                    <a:pt x="16777" y="13746"/>
                    <a:pt x="16172" y="17503"/>
                    <a:pt x="14772" y="20909"/>
                  </a:cubicBezTo>
                  <a:cubicBezTo>
                    <a:pt x="13021" y="25239"/>
                    <a:pt x="10028" y="23265"/>
                    <a:pt x="6463" y="24188"/>
                  </a:cubicBezTo>
                  <a:cubicBezTo>
                    <a:pt x="4266" y="24729"/>
                    <a:pt x="2197" y="25939"/>
                    <a:pt x="1083" y="27945"/>
                  </a:cubicBezTo>
                  <a:cubicBezTo>
                    <a:pt x="0" y="29918"/>
                    <a:pt x="223" y="32624"/>
                    <a:pt x="1879" y="34121"/>
                  </a:cubicBezTo>
                  <a:cubicBezTo>
                    <a:pt x="3025" y="35203"/>
                    <a:pt x="4712" y="35521"/>
                    <a:pt x="6272" y="35808"/>
                  </a:cubicBezTo>
                  <a:cubicBezTo>
                    <a:pt x="12290" y="36825"/>
                    <a:pt x="18440" y="37504"/>
                    <a:pt x="24573" y="37504"/>
                  </a:cubicBezTo>
                  <a:cubicBezTo>
                    <a:pt x="27459" y="37504"/>
                    <a:pt x="30341" y="37354"/>
                    <a:pt x="33204" y="37017"/>
                  </a:cubicBezTo>
                  <a:cubicBezTo>
                    <a:pt x="34605" y="36858"/>
                    <a:pt x="36037" y="36635"/>
                    <a:pt x="37311" y="36062"/>
                  </a:cubicBezTo>
                  <a:cubicBezTo>
                    <a:pt x="38043" y="35744"/>
                    <a:pt x="38743" y="35330"/>
                    <a:pt x="39285" y="34757"/>
                  </a:cubicBezTo>
                  <a:cubicBezTo>
                    <a:pt x="42946" y="30905"/>
                    <a:pt x="41290" y="22755"/>
                    <a:pt x="40049" y="18203"/>
                  </a:cubicBezTo>
                  <a:cubicBezTo>
                    <a:pt x="38584" y="12727"/>
                    <a:pt x="35942" y="7316"/>
                    <a:pt x="31994" y="3177"/>
                  </a:cubicBezTo>
                  <a:cubicBezTo>
                    <a:pt x="30457" y="1546"/>
                    <a:pt x="27895" y="0"/>
                    <a:pt x="25459" y="0"/>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8" name="Google Shape;4828;p95"/>
            <p:cNvSpPr/>
            <p:nvPr/>
          </p:nvSpPr>
          <p:spPr>
            <a:xfrm>
              <a:off x="3036575" y="933692"/>
              <a:ext cx="149318" cy="74195"/>
            </a:xfrm>
            <a:custGeom>
              <a:rect b="b" l="l" r="r" t="t"/>
              <a:pathLst>
                <a:path extrusionOk="0" h="5031" w="10125">
                  <a:moveTo>
                    <a:pt x="1815" y="0"/>
                  </a:moveTo>
                  <a:cubicBezTo>
                    <a:pt x="1815" y="0"/>
                    <a:pt x="1115" y="510"/>
                    <a:pt x="1179" y="1369"/>
                  </a:cubicBezTo>
                  <a:lnTo>
                    <a:pt x="1051" y="1656"/>
                  </a:lnTo>
                  <a:cubicBezTo>
                    <a:pt x="383" y="2260"/>
                    <a:pt x="96" y="2865"/>
                    <a:pt x="32" y="3279"/>
                  </a:cubicBezTo>
                  <a:cubicBezTo>
                    <a:pt x="1" y="3566"/>
                    <a:pt x="1" y="3757"/>
                    <a:pt x="32" y="3916"/>
                  </a:cubicBezTo>
                  <a:lnTo>
                    <a:pt x="32" y="4171"/>
                  </a:lnTo>
                  <a:lnTo>
                    <a:pt x="1" y="4171"/>
                  </a:lnTo>
                  <a:lnTo>
                    <a:pt x="10060" y="5030"/>
                  </a:lnTo>
                  <a:lnTo>
                    <a:pt x="10124" y="4903"/>
                  </a:lnTo>
                  <a:lnTo>
                    <a:pt x="9806" y="2643"/>
                  </a:lnTo>
                  <a:lnTo>
                    <a:pt x="9583" y="1019"/>
                  </a:lnTo>
                  <a:lnTo>
                    <a:pt x="3407" y="191"/>
                  </a:lnTo>
                  <a:lnTo>
                    <a:pt x="1815" y="0"/>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9" name="Google Shape;4829;p95"/>
            <p:cNvSpPr/>
            <p:nvPr/>
          </p:nvSpPr>
          <p:spPr>
            <a:xfrm>
              <a:off x="3354424" y="704565"/>
              <a:ext cx="76082" cy="102362"/>
            </a:xfrm>
            <a:custGeom>
              <a:rect b="b" l="l" r="r" t="t"/>
              <a:pathLst>
                <a:path extrusionOk="0" h="6941" w="5159">
                  <a:moveTo>
                    <a:pt x="3344" y="1"/>
                  </a:moveTo>
                  <a:cubicBezTo>
                    <a:pt x="3344" y="1"/>
                    <a:pt x="2707" y="3821"/>
                    <a:pt x="1" y="5190"/>
                  </a:cubicBezTo>
                  <a:cubicBezTo>
                    <a:pt x="1815" y="6845"/>
                    <a:pt x="3344" y="6941"/>
                    <a:pt x="3344" y="6941"/>
                  </a:cubicBezTo>
                  <a:lnTo>
                    <a:pt x="4203" y="6877"/>
                  </a:lnTo>
                  <a:cubicBezTo>
                    <a:pt x="4203" y="6877"/>
                    <a:pt x="4553" y="6049"/>
                    <a:pt x="4712" y="5445"/>
                  </a:cubicBezTo>
                  <a:cubicBezTo>
                    <a:pt x="4903" y="4903"/>
                    <a:pt x="5158" y="2516"/>
                    <a:pt x="5063" y="1847"/>
                  </a:cubicBezTo>
                  <a:cubicBezTo>
                    <a:pt x="4999" y="1147"/>
                    <a:pt x="3344" y="1"/>
                    <a:pt x="3344"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0" name="Google Shape;4830;p95"/>
            <p:cNvSpPr/>
            <p:nvPr/>
          </p:nvSpPr>
          <p:spPr>
            <a:xfrm>
              <a:off x="3307481" y="957628"/>
              <a:ext cx="60583" cy="25366"/>
            </a:xfrm>
            <a:custGeom>
              <a:rect b="b" l="l" r="r" t="t"/>
              <a:pathLst>
                <a:path extrusionOk="0" h="1720" w="4108">
                  <a:moveTo>
                    <a:pt x="4107" y="1624"/>
                  </a:moveTo>
                  <a:lnTo>
                    <a:pt x="4107" y="1624"/>
                  </a:lnTo>
                  <a:lnTo>
                    <a:pt x="4107" y="1720"/>
                  </a:lnTo>
                  <a:lnTo>
                    <a:pt x="96" y="1720"/>
                  </a:lnTo>
                  <a:lnTo>
                    <a:pt x="96" y="1624"/>
                  </a:lnTo>
                  <a:cubicBezTo>
                    <a:pt x="0" y="1274"/>
                    <a:pt x="191" y="924"/>
                    <a:pt x="573" y="797"/>
                  </a:cubicBezTo>
                  <a:lnTo>
                    <a:pt x="1210" y="542"/>
                  </a:lnTo>
                  <a:lnTo>
                    <a:pt x="2706" y="1"/>
                  </a:lnTo>
                  <a:lnTo>
                    <a:pt x="3439" y="446"/>
                  </a:lnTo>
                  <a:cubicBezTo>
                    <a:pt x="3821" y="669"/>
                    <a:pt x="4107" y="1115"/>
                    <a:pt x="4107" y="162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1" name="Google Shape;4831;p95"/>
            <p:cNvSpPr/>
            <p:nvPr/>
          </p:nvSpPr>
          <p:spPr>
            <a:xfrm>
              <a:off x="3196207" y="901762"/>
              <a:ext cx="87335" cy="81701"/>
            </a:xfrm>
            <a:custGeom>
              <a:rect b="b" l="l" r="r" t="t"/>
              <a:pathLst>
                <a:path extrusionOk="0" h="5540" w="5922">
                  <a:moveTo>
                    <a:pt x="4839" y="3120"/>
                  </a:moveTo>
                  <a:lnTo>
                    <a:pt x="4298" y="4107"/>
                  </a:lnTo>
                  <a:cubicBezTo>
                    <a:pt x="4839" y="4935"/>
                    <a:pt x="4457" y="5540"/>
                    <a:pt x="4457" y="5540"/>
                  </a:cubicBezTo>
                  <a:lnTo>
                    <a:pt x="128" y="5540"/>
                  </a:lnTo>
                  <a:cubicBezTo>
                    <a:pt x="128" y="5540"/>
                    <a:pt x="64" y="5508"/>
                    <a:pt x="64" y="5444"/>
                  </a:cubicBezTo>
                  <a:cubicBezTo>
                    <a:pt x="1" y="5190"/>
                    <a:pt x="192" y="4935"/>
                    <a:pt x="478" y="4903"/>
                  </a:cubicBezTo>
                  <a:cubicBezTo>
                    <a:pt x="1656" y="4776"/>
                    <a:pt x="2993" y="4139"/>
                    <a:pt x="2993" y="4139"/>
                  </a:cubicBezTo>
                  <a:lnTo>
                    <a:pt x="4107" y="0"/>
                  </a:lnTo>
                  <a:lnTo>
                    <a:pt x="5922" y="127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2" name="Google Shape;4832;p95"/>
            <p:cNvSpPr/>
            <p:nvPr/>
          </p:nvSpPr>
          <p:spPr>
            <a:xfrm>
              <a:off x="3240805" y="663256"/>
              <a:ext cx="326775" cy="319328"/>
            </a:xfrm>
            <a:custGeom>
              <a:rect b="b" l="l" r="r" t="t"/>
              <a:pathLst>
                <a:path extrusionOk="0" h="21653" w="22158">
                  <a:moveTo>
                    <a:pt x="13817" y="0"/>
                  </a:moveTo>
                  <a:cubicBezTo>
                    <a:pt x="13817" y="0"/>
                    <a:pt x="11748" y="1115"/>
                    <a:pt x="11207" y="2292"/>
                  </a:cubicBezTo>
                  <a:cubicBezTo>
                    <a:pt x="11143" y="2452"/>
                    <a:pt x="11048" y="2674"/>
                    <a:pt x="11048" y="2929"/>
                  </a:cubicBezTo>
                  <a:lnTo>
                    <a:pt x="11048" y="3088"/>
                  </a:lnTo>
                  <a:cubicBezTo>
                    <a:pt x="11048" y="6813"/>
                    <a:pt x="11270" y="8723"/>
                    <a:pt x="11366" y="9487"/>
                  </a:cubicBezTo>
                  <a:cubicBezTo>
                    <a:pt x="11430" y="9710"/>
                    <a:pt x="11461" y="9837"/>
                    <a:pt x="11461" y="9837"/>
                  </a:cubicBezTo>
                  <a:cubicBezTo>
                    <a:pt x="11430" y="9837"/>
                    <a:pt x="10793" y="9232"/>
                    <a:pt x="8469" y="7800"/>
                  </a:cubicBezTo>
                  <a:cubicBezTo>
                    <a:pt x="8437" y="7768"/>
                    <a:pt x="8405" y="7768"/>
                    <a:pt x="8342" y="7736"/>
                  </a:cubicBezTo>
                  <a:cubicBezTo>
                    <a:pt x="8342" y="7704"/>
                    <a:pt x="8310" y="7704"/>
                    <a:pt x="8310" y="7704"/>
                  </a:cubicBezTo>
                  <a:cubicBezTo>
                    <a:pt x="7722" y="7363"/>
                    <a:pt x="7077" y="7202"/>
                    <a:pt x="6423" y="7202"/>
                  </a:cubicBezTo>
                  <a:cubicBezTo>
                    <a:pt x="5980" y="7202"/>
                    <a:pt x="5532" y="7276"/>
                    <a:pt x="5094" y="7418"/>
                  </a:cubicBezTo>
                  <a:lnTo>
                    <a:pt x="5063" y="7418"/>
                  </a:lnTo>
                  <a:cubicBezTo>
                    <a:pt x="4903" y="7450"/>
                    <a:pt x="4744" y="7545"/>
                    <a:pt x="4585" y="7609"/>
                  </a:cubicBezTo>
                  <a:cubicBezTo>
                    <a:pt x="4203" y="7768"/>
                    <a:pt x="3885" y="8055"/>
                    <a:pt x="3630" y="8373"/>
                  </a:cubicBezTo>
                  <a:cubicBezTo>
                    <a:pt x="1242" y="11206"/>
                    <a:pt x="351" y="17096"/>
                    <a:pt x="1" y="18210"/>
                  </a:cubicBezTo>
                  <a:cubicBezTo>
                    <a:pt x="64" y="18337"/>
                    <a:pt x="224" y="18433"/>
                    <a:pt x="383" y="18560"/>
                  </a:cubicBezTo>
                  <a:cubicBezTo>
                    <a:pt x="924" y="18974"/>
                    <a:pt x="1784" y="19324"/>
                    <a:pt x="2866" y="19674"/>
                  </a:cubicBezTo>
                  <a:cubicBezTo>
                    <a:pt x="3726" y="19961"/>
                    <a:pt x="4744" y="20247"/>
                    <a:pt x="5858" y="20470"/>
                  </a:cubicBezTo>
                  <a:cubicBezTo>
                    <a:pt x="6431" y="20597"/>
                    <a:pt x="7036" y="20725"/>
                    <a:pt x="7673" y="20820"/>
                  </a:cubicBezTo>
                  <a:cubicBezTo>
                    <a:pt x="7928" y="20884"/>
                    <a:pt x="8182" y="20916"/>
                    <a:pt x="8437" y="20948"/>
                  </a:cubicBezTo>
                  <a:cubicBezTo>
                    <a:pt x="8564" y="20948"/>
                    <a:pt x="8628" y="20980"/>
                    <a:pt x="8755" y="20980"/>
                  </a:cubicBezTo>
                  <a:cubicBezTo>
                    <a:pt x="9838" y="21139"/>
                    <a:pt x="10984" y="21266"/>
                    <a:pt x="12098" y="21393"/>
                  </a:cubicBezTo>
                  <a:cubicBezTo>
                    <a:pt x="13021" y="21457"/>
                    <a:pt x="13913" y="21553"/>
                    <a:pt x="14804" y="21584"/>
                  </a:cubicBezTo>
                  <a:cubicBezTo>
                    <a:pt x="15472" y="21624"/>
                    <a:pt x="16135" y="21652"/>
                    <a:pt x="16774" y="21652"/>
                  </a:cubicBezTo>
                  <a:cubicBezTo>
                    <a:pt x="17689" y="21652"/>
                    <a:pt x="18556" y="21594"/>
                    <a:pt x="19325" y="21425"/>
                  </a:cubicBezTo>
                  <a:lnTo>
                    <a:pt x="19929" y="21298"/>
                  </a:lnTo>
                  <a:cubicBezTo>
                    <a:pt x="19993" y="21298"/>
                    <a:pt x="20057" y="21266"/>
                    <a:pt x="20120" y="21266"/>
                  </a:cubicBezTo>
                  <a:cubicBezTo>
                    <a:pt x="21999" y="20661"/>
                    <a:pt x="22158" y="18433"/>
                    <a:pt x="20598" y="15186"/>
                  </a:cubicBezTo>
                  <a:cubicBezTo>
                    <a:pt x="20375" y="14008"/>
                    <a:pt x="20120" y="12575"/>
                    <a:pt x="19802" y="11079"/>
                  </a:cubicBezTo>
                  <a:cubicBezTo>
                    <a:pt x="19293" y="8437"/>
                    <a:pt x="18624" y="5667"/>
                    <a:pt x="17828" y="3725"/>
                  </a:cubicBezTo>
                  <a:cubicBezTo>
                    <a:pt x="17637" y="3311"/>
                    <a:pt x="17415" y="2865"/>
                    <a:pt x="17160" y="2515"/>
                  </a:cubicBezTo>
                  <a:cubicBezTo>
                    <a:pt x="16428" y="1433"/>
                    <a:pt x="15345" y="605"/>
                    <a:pt x="14136" y="128"/>
                  </a:cubicBezTo>
                  <a:cubicBezTo>
                    <a:pt x="14040" y="96"/>
                    <a:pt x="13976" y="64"/>
                    <a:pt x="13913" y="64"/>
                  </a:cubicBezTo>
                  <a:cubicBezTo>
                    <a:pt x="13849" y="0"/>
                    <a:pt x="13817" y="0"/>
                    <a:pt x="13817"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3" name="Google Shape;4833;p95"/>
            <p:cNvSpPr/>
            <p:nvPr/>
          </p:nvSpPr>
          <p:spPr>
            <a:xfrm>
              <a:off x="3403727" y="641193"/>
              <a:ext cx="39921" cy="44611"/>
            </a:xfrm>
            <a:custGeom>
              <a:rect b="b" l="l" r="r" t="t"/>
              <a:pathLst>
                <a:path extrusionOk="0" h="3025" w="2707">
                  <a:moveTo>
                    <a:pt x="1624" y="0"/>
                  </a:moveTo>
                  <a:lnTo>
                    <a:pt x="1560" y="64"/>
                  </a:lnTo>
                  <a:lnTo>
                    <a:pt x="1465" y="159"/>
                  </a:lnTo>
                  <a:lnTo>
                    <a:pt x="319" y="1242"/>
                  </a:lnTo>
                  <a:lnTo>
                    <a:pt x="1" y="1560"/>
                  </a:lnTo>
                  <a:lnTo>
                    <a:pt x="319" y="2356"/>
                  </a:lnTo>
                  <a:lnTo>
                    <a:pt x="605" y="3024"/>
                  </a:lnTo>
                  <a:cubicBezTo>
                    <a:pt x="605" y="2993"/>
                    <a:pt x="637" y="2993"/>
                    <a:pt x="637" y="2993"/>
                  </a:cubicBezTo>
                  <a:cubicBezTo>
                    <a:pt x="637" y="2929"/>
                    <a:pt x="1688" y="2197"/>
                    <a:pt x="2261" y="1719"/>
                  </a:cubicBezTo>
                  <a:cubicBezTo>
                    <a:pt x="2547" y="1528"/>
                    <a:pt x="2706" y="1401"/>
                    <a:pt x="2706" y="1401"/>
                  </a:cubicBezTo>
                  <a:lnTo>
                    <a:pt x="1688" y="32"/>
                  </a:lnTo>
                  <a:lnTo>
                    <a:pt x="162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4" name="Google Shape;4834;p95"/>
            <p:cNvSpPr/>
            <p:nvPr/>
          </p:nvSpPr>
          <p:spPr>
            <a:xfrm>
              <a:off x="3403255" y="661840"/>
              <a:ext cx="40393" cy="47988"/>
            </a:xfrm>
            <a:custGeom>
              <a:rect b="b" l="l" r="r" t="t"/>
              <a:pathLst>
                <a:path extrusionOk="0" h="3254" w="2739">
                  <a:moveTo>
                    <a:pt x="2738" y="1"/>
                  </a:moveTo>
                  <a:cubicBezTo>
                    <a:pt x="2738" y="1"/>
                    <a:pt x="2547" y="65"/>
                    <a:pt x="2261" y="224"/>
                  </a:cubicBezTo>
                  <a:cubicBezTo>
                    <a:pt x="1783" y="542"/>
                    <a:pt x="1083" y="1020"/>
                    <a:pt x="606" y="1593"/>
                  </a:cubicBezTo>
                  <a:cubicBezTo>
                    <a:pt x="415" y="1815"/>
                    <a:pt x="224" y="2038"/>
                    <a:pt x="160" y="2261"/>
                  </a:cubicBezTo>
                  <a:cubicBezTo>
                    <a:pt x="96" y="2484"/>
                    <a:pt x="1" y="2739"/>
                    <a:pt x="1" y="3057"/>
                  </a:cubicBezTo>
                  <a:cubicBezTo>
                    <a:pt x="122" y="3194"/>
                    <a:pt x="254" y="3254"/>
                    <a:pt x="393" y="3254"/>
                  </a:cubicBezTo>
                  <a:cubicBezTo>
                    <a:pt x="1124" y="3254"/>
                    <a:pt x="2029" y="1574"/>
                    <a:pt x="2484" y="638"/>
                  </a:cubicBezTo>
                  <a:cubicBezTo>
                    <a:pt x="2611" y="224"/>
                    <a:pt x="2738" y="1"/>
                    <a:pt x="27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5" name="Google Shape;4835;p95"/>
            <p:cNvSpPr/>
            <p:nvPr/>
          </p:nvSpPr>
          <p:spPr>
            <a:xfrm>
              <a:off x="3359129" y="576861"/>
              <a:ext cx="83574" cy="101890"/>
            </a:xfrm>
            <a:custGeom>
              <a:rect b="b" l="l" r="r" t="t"/>
              <a:pathLst>
                <a:path extrusionOk="0" h="6909" w="5667">
                  <a:moveTo>
                    <a:pt x="5667" y="2548"/>
                  </a:moveTo>
                  <a:cubicBezTo>
                    <a:pt x="5667" y="2548"/>
                    <a:pt x="5539" y="3343"/>
                    <a:pt x="5380" y="4139"/>
                  </a:cubicBezTo>
                  <a:cubicBezTo>
                    <a:pt x="5348" y="4362"/>
                    <a:pt x="5253" y="4553"/>
                    <a:pt x="5221" y="4808"/>
                  </a:cubicBezTo>
                  <a:lnTo>
                    <a:pt x="5221" y="4840"/>
                  </a:lnTo>
                  <a:cubicBezTo>
                    <a:pt x="5221" y="4871"/>
                    <a:pt x="5189" y="4967"/>
                    <a:pt x="5189" y="4999"/>
                  </a:cubicBezTo>
                  <a:lnTo>
                    <a:pt x="5189" y="5031"/>
                  </a:lnTo>
                  <a:cubicBezTo>
                    <a:pt x="5062" y="5317"/>
                    <a:pt x="4998" y="5604"/>
                    <a:pt x="4839" y="5731"/>
                  </a:cubicBezTo>
                  <a:cubicBezTo>
                    <a:pt x="4839" y="5731"/>
                    <a:pt x="4775" y="5731"/>
                    <a:pt x="4775" y="5763"/>
                  </a:cubicBezTo>
                  <a:lnTo>
                    <a:pt x="4775" y="5763"/>
                  </a:lnTo>
                  <a:cubicBezTo>
                    <a:pt x="4584" y="5890"/>
                    <a:pt x="4330" y="5986"/>
                    <a:pt x="4075" y="6113"/>
                  </a:cubicBezTo>
                  <a:cubicBezTo>
                    <a:pt x="3789" y="6240"/>
                    <a:pt x="3534" y="6368"/>
                    <a:pt x="3279" y="6463"/>
                  </a:cubicBezTo>
                  <a:lnTo>
                    <a:pt x="2292" y="6877"/>
                  </a:lnTo>
                  <a:cubicBezTo>
                    <a:pt x="2197" y="6909"/>
                    <a:pt x="2133" y="6909"/>
                    <a:pt x="2006" y="6877"/>
                  </a:cubicBezTo>
                  <a:lnTo>
                    <a:pt x="1496" y="6750"/>
                  </a:lnTo>
                  <a:cubicBezTo>
                    <a:pt x="1369" y="6718"/>
                    <a:pt x="1242" y="6622"/>
                    <a:pt x="1114" y="6559"/>
                  </a:cubicBezTo>
                  <a:cubicBezTo>
                    <a:pt x="764" y="6113"/>
                    <a:pt x="541" y="5667"/>
                    <a:pt x="319" y="5285"/>
                  </a:cubicBezTo>
                  <a:cubicBezTo>
                    <a:pt x="159" y="4967"/>
                    <a:pt x="96" y="4649"/>
                    <a:pt x="64" y="4330"/>
                  </a:cubicBezTo>
                  <a:cubicBezTo>
                    <a:pt x="0" y="4044"/>
                    <a:pt x="64" y="3725"/>
                    <a:pt x="128" y="3439"/>
                  </a:cubicBezTo>
                  <a:lnTo>
                    <a:pt x="223" y="3121"/>
                  </a:lnTo>
                  <a:lnTo>
                    <a:pt x="223" y="3121"/>
                  </a:lnTo>
                  <a:lnTo>
                    <a:pt x="223" y="3121"/>
                  </a:lnTo>
                  <a:lnTo>
                    <a:pt x="223" y="3121"/>
                  </a:lnTo>
                  <a:lnTo>
                    <a:pt x="223" y="3089"/>
                  </a:lnTo>
                  <a:lnTo>
                    <a:pt x="223" y="3089"/>
                  </a:lnTo>
                  <a:cubicBezTo>
                    <a:pt x="223" y="3025"/>
                    <a:pt x="159" y="2802"/>
                    <a:pt x="223" y="2484"/>
                  </a:cubicBezTo>
                  <a:lnTo>
                    <a:pt x="223" y="2388"/>
                  </a:lnTo>
                  <a:cubicBezTo>
                    <a:pt x="223" y="2325"/>
                    <a:pt x="255" y="2134"/>
                    <a:pt x="287" y="1911"/>
                  </a:cubicBezTo>
                  <a:cubicBezTo>
                    <a:pt x="350" y="1624"/>
                    <a:pt x="446" y="1210"/>
                    <a:pt x="637" y="860"/>
                  </a:cubicBezTo>
                  <a:cubicBezTo>
                    <a:pt x="764" y="637"/>
                    <a:pt x="923" y="383"/>
                    <a:pt x="1146" y="192"/>
                  </a:cubicBezTo>
                  <a:cubicBezTo>
                    <a:pt x="1369" y="1"/>
                    <a:pt x="1847" y="33"/>
                    <a:pt x="2388" y="160"/>
                  </a:cubicBezTo>
                  <a:cubicBezTo>
                    <a:pt x="3757" y="383"/>
                    <a:pt x="5667" y="1529"/>
                    <a:pt x="5667" y="254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6" name="Google Shape;4836;p95"/>
            <p:cNvSpPr/>
            <p:nvPr/>
          </p:nvSpPr>
          <p:spPr>
            <a:xfrm>
              <a:off x="3368051" y="617242"/>
              <a:ext cx="2832" cy="23021"/>
            </a:xfrm>
            <a:custGeom>
              <a:rect b="b" l="l" r="r" t="t"/>
              <a:pathLst>
                <a:path extrusionOk="0" h="1561" w="192">
                  <a:moveTo>
                    <a:pt x="127" y="1"/>
                  </a:moveTo>
                  <a:lnTo>
                    <a:pt x="127" y="319"/>
                  </a:lnTo>
                  <a:lnTo>
                    <a:pt x="127" y="510"/>
                  </a:lnTo>
                  <a:lnTo>
                    <a:pt x="127" y="924"/>
                  </a:lnTo>
                  <a:lnTo>
                    <a:pt x="127" y="987"/>
                  </a:lnTo>
                  <a:lnTo>
                    <a:pt x="127" y="1083"/>
                  </a:lnTo>
                  <a:lnTo>
                    <a:pt x="127" y="1147"/>
                  </a:lnTo>
                  <a:lnTo>
                    <a:pt x="127" y="1242"/>
                  </a:lnTo>
                  <a:cubicBezTo>
                    <a:pt x="96" y="1242"/>
                    <a:pt x="96" y="1274"/>
                    <a:pt x="96" y="1306"/>
                  </a:cubicBezTo>
                  <a:lnTo>
                    <a:pt x="96" y="1338"/>
                  </a:lnTo>
                  <a:lnTo>
                    <a:pt x="96" y="1360"/>
                  </a:lnTo>
                  <a:lnTo>
                    <a:pt x="96" y="1360"/>
                  </a:lnTo>
                  <a:cubicBezTo>
                    <a:pt x="122" y="1300"/>
                    <a:pt x="144" y="1239"/>
                    <a:pt x="159" y="1178"/>
                  </a:cubicBezTo>
                  <a:cubicBezTo>
                    <a:pt x="191" y="1083"/>
                    <a:pt x="191" y="924"/>
                    <a:pt x="191" y="796"/>
                  </a:cubicBezTo>
                  <a:lnTo>
                    <a:pt x="191" y="383"/>
                  </a:lnTo>
                  <a:cubicBezTo>
                    <a:pt x="159" y="287"/>
                    <a:pt x="159" y="128"/>
                    <a:pt x="127" y="1"/>
                  </a:cubicBezTo>
                  <a:close/>
                  <a:moveTo>
                    <a:pt x="96" y="1360"/>
                  </a:moveTo>
                  <a:cubicBezTo>
                    <a:pt x="88" y="1379"/>
                    <a:pt x="79" y="1398"/>
                    <a:pt x="70" y="1416"/>
                  </a:cubicBezTo>
                  <a:lnTo>
                    <a:pt x="70" y="1416"/>
                  </a:lnTo>
                  <a:cubicBezTo>
                    <a:pt x="84" y="1407"/>
                    <a:pt x="96" y="1401"/>
                    <a:pt x="96" y="1401"/>
                  </a:cubicBezTo>
                  <a:lnTo>
                    <a:pt x="96" y="1360"/>
                  </a:lnTo>
                  <a:close/>
                  <a:moveTo>
                    <a:pt x="70" y="1416"/>
                  </a:moveTo>
                  <a:cubicBezTo>
                    <a:pt x="53" y="1429"/>
                    <a:pt x="32" y="1447"/>
                    <a:pt x="32" y="1465"/>
                  </a:cubicBezTo>
                  <a:cubicBezTo>
                    <a:pt x="32" y="1465"/>
                    <a:pt x="0" y="1497"/>
                    <a:pt x="0" y="1560"/>
                  </a:cubicBezTo>
                  <a:cubicBezTo>
                    <a:pt x="24" y="1512"/>
                    <a:pt x="48" y="1464"/>
                    <a:pt x="70" y="1416"/>
                  </a:cubicBezTo>
                  <a:close/>
                </a:path>
              </a:pathLst>
            </a:custGeom>
            <a:solidFill>
              <a:srgbClr val="FECE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7" name="Google Shape;4837;p95"/>
            <p:cNvSpPr/>
            <p:nvPr/>
          </p:nvSpPr>
          <p:spPr>
            <a:xfrm>
              <a:off x="3372741" y="621932"/>
              <a:ext cx="18316" cy="8937"/>
            </a:xfrm>
            <a:custGeom>
              <a:rect b="b" l="l" r="r" t="t"/>
              <a:pathLst>
                <a:path extrusionOk="0" h="606" w="1242">
                  <a:moveTo>
                    <a:pt x="0" y="1"/>
                  </a:moveTo>
                  <a:lnTo>
                    <a:pt x="478" y="96"/>
                  </a:lnTo>
                  <a:cubicBezTo>
                    <a:pt x="573" y="160"/>
                    <a:pt x="637" y="160"/>
                    <a:pt x="733" y="192"/>
                  </a:cubicBezTo>
                  <a:cubicBezTo>
                    <a:pt x="764" y="224"/>
                    <a:pt x="828" y="224"/>
                    <a:pt x="924" y="256"/>
                  </a:cubicBezTo>
                  <a:lnTo>
                    <a:pt x="987" y="351"/>
                  </a:lnTo>
                  <a:lnTo>
                    <a:pt x="1083" y="447"/>
                  </a:lnTo>
                  <a:cubicBezTo>
                    <a:pt x="1146" y="478"/>
                    <a:pt x="1178" y="510"/>
                    <a:pt x="1242" y="606"/>
                  </a:cubicBezTo>
                  <a:cubicBezTo>
                    <a:pt x="1178" y="510"/>
                    <a:pt x="1178" y="447"/>
                    <a:pt x="1115" y="351"/>
                  </a:cubicBezTo>
                  <a:cubicBezTo>
                    <a:pt x="1083" y="256"/>
                    <a:pt x="987" y="192"/>
                    <a:pt x="955" y="160"/>
                  </a:cubicBezTo>
                  <a:cubicBezTo>
                    <a:pt x="892" y="96"/>
                    <a:pt x="796" y="96"/>
                    <a:pt x="733" y="65"/>
                  </a:cubicBezTo>
                  <a:cubicBezTo>
                    <a:pt x="637" y="65"/>
                    <a:pt x="573" y="33"/>
                    <a:pt x="478" y="33"/>
                  </a:cubicBezTo>
                  <a:cubicBezTo>
                    <a:pt x="414" y="1"/>
                    <a:pt x="319" y="1"/>
                    <a:pt x="255"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8" name="Google Shape;4838;p95"/>
            <p:cNvSpPr/>
            <p:nvPr/>
          </p:nvSpPr>
          <p:spPr>
            <a:xfrm>
              <a:off x="3374614" y="612552"/>
              <a:ext cx="23965" cy="9866"/>
            </a:xfrm>
            <a:custGeom>
              <a:rect b="b" l="l" r="r" t="t"/>
              <a:pathLst>
                <a:path extrusionOk="0" h="669" w="1625">
                  <a:moveTo>
                    <a:pt x="192" y="32"/>
                  </a:moveTo>
                  <a:cubicBezTo>
                    <a:pt x="160" y="64"/>
                    <a:pt x="64" y="64"/>
                    <a:pt x="1" y="128"/>
                  </a:cubicBezTo>
                  <a:cubicBezTo>
                    <a:pt x="64" y="128"/>
                    <a:pt x="160" y="128"/>
                    <a:pt x="192" y="32"/>
                  </a:cubicBezTo>
                  <a:close/>
                  <a:moveTo>
                    <a:pt x="319" y="0"/>
                  </a:moveTo>
                  <a:cubicBezTo>
                    <a:pt x="255" y="0"/>
                    <a:pt x="224" y="32"/>
                    <a:pt x="192" y="32"/>
                  </a:cubicBezTo>
                  <a:lnTo>
                    <a:pt x="446" y="32"/>
                  </a:lnTo>
                  <a:cubicBezTo>
                    <a:pt x="446" y="32"/>
                    <a:pt x="478" y="64"/>
                    <a:pt x="510" y="64"/>
                  </a:cubicBezTo>
                  <a:cubicBezTo>
                    <a:pt x="510" y="96"/>
                    <a:pt x="542" y="96"/>
                    <a:pt x="542" y="96"/>
                  </a:cubicBezTo>
                  <a:lnTo>
                    <a:pt x="606" y="96"/>
                  </a:lnTo>
                  <a:cubicBezTo>
                    <a:pt x="669" y="191"/>
                    <a:pt x="701" y="223"/>
                    <a:pt x="797" y="255"/>
                  </a:cubicBezTo>
                  <a:cubicBezTo>
                    <a:pt x="924" y="350"/>
                    <a:pt x="1019" y="414"/>
                    <a:pt x="1179" y="510"/>
                  </a:cubicBezTo>
                  <a:cubicBezTo>
                    <a:pt x="1306" y="573"/>
                    <a:pt x="1465" y="637"/>
                    <a:pt x="1624" y="669"/>
                  </a:cubicBezTo>
                  <a:cubicBezTo>
                    <a:pt x="1465" y="605"/>
                    <a:pt x="1338" y="510"/>
                    <a:pt x="1242" y="414"/>
                  </a:cubicBezTo>
                  <a:lnTo>
                    <a:pt x="860" y="191"/>
                  </a:lnTo>
                  <a:cubicBezTo>
                    <a:pt x="797" y="159"/>
                    <a:pt x="765" y="96"/>
                    <a:pt x="669" y="64"/>
                  </a:cubicBezTo>
                  <a:lnTo>
                    <a:pt x="606" y="64"/>
                  </a:lnTo>
                  <a:cubicBezTo>
                    <a:pt x="606" y="32"/>
                    <a:pt x="606" y="32"/>
                    <a:pt x="542" y="32"/>
                  </a:cubicBezTo>
                  <a:cubicBezTo>
                    <a:pt x="510" y="0"/>
                    <a:pt x="478" y="0"/>
                    <a:pt x="446"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9" name="Google Shape;4839;p95"/>
            <p:cNvSpPr/>
            <p:nvPr/>
          </p:nvSpPr>
          <p:spPr>
            <a:xfrm>
              <a:off x="3359601" y="620059"/>
              <a:ext cx="6105" cy="1888"/>
            </a:xfrm>
            <a:custGeom>
              <a:rect b="b" l="l" r="r" t="t"/>
              <a:pathLst>
                <a:path extrusionOk="0" h="128" w="414">
                  <a:moveTo>
                    <a:pt x="255" y="1"/>
                  </a:moveTo>
                  <a:cubicBezTo>
                    <a:pt x="223" y="1"/>
                    <a:pt x="191" y="32"/>
                    <a:pt x="127" y="32"/>
                  </a:cubicBezTo>
                  <a:cubicBezTo>
                    <a:pt x="96" y="32"/>
                    <a:pt x="64" y="96"/>
                    <a:pt x="0" y="96"/>
                  </a:cubicBezTo>
                  <a:lnTo>
                    <a:pt x="255" y="96"/>
                  </a:lnTo>
                  <a:cubicBezTo>
                    <a:pt x="350" y="128"/>
                    <a:pt x="382" y="128"/>
                    <a:pt x="414" y="128"/>
                  </a:cubicBezTo>
                  <a:lnTo>
                    <a:pt x="287" y="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0" name="Google Shape;4840;p95"/>
            <p:cNvSpPr/>
            <p:nvPr/>
          </p:nvSpPr>
          <p:spPr>
            <a:xfrm>
              <a:off x="3359601" y="608791"/>
              <a:ext cx="8465" cy="4704"/>
            </a:xfrm>
            <a:custGeom>
              <a:rect b="b" l="l" r="r" t="t"/>
              <a:pathLst>
                <a:path extrusionOk="0" h="319" w="574">
                  <a:moveTo>
                    <a:pt x="64" y="1"/>
                  </a:moveTo>
                  <a:cubicBezTo>
                    <a:pt x="64" y="1"/>
                    <a:pt x="0" y="1"/>
                    <a:pt x="0" y="64"/>
                  </a:cubicBezTo>
                  <a:lnTo>
                    <a:pt x="0" y="96"/>
                  </a:lnTo>
                  <a:cubicBezTo>
                    <a:pt x="0" y="128"/>
                    <a:pt x="64" y="160"/>
                    <a:pt x="96" y="160"/>
                  </a:cubicBezTo>
                  <a:lnTo>
                    <a:pt x="287" y="160"/>
                  </a:lnTo>
                  <a:cubicBezTo>
                    <a:pt x="318" y="223"/>
                    <a:pt x="382" y="255"/>
                    <a:pt x="414" y="255"/>
                  </a:cubicBezTo>
                  <a:cubicBezTo>
                    <a:pt x="446" y="255"/>
                    <a:pt x="446" y="287"/>
                    <a:pt x="478" y="287"/>
                  </a:cubicBezTo>
                  <a:cubicBezTo>
                    <a:pt x="541" y="319"/>
                    <a:pt x="541" y="319"/>
                    <a:pt x="573" y="319"/>
                  </a:cubicBezTo>
                  <a:cubicBezTo>
                    <a:pt x="573" y="319"/>
                    <a:pt x="573" y="287"/>
                    <a:pt x="446" y="223"/>
                  </a:cubicBezTo>
                  <a:cubicBezTo>
                    <a:pt x="446" y="160"/>
                    <a:pt x="414" y="128"/>
                    <a:pt x="414" y="128"/>
                  </a:cubicBezTo>
                  <a:cubicBezTo>
                    <a:pt x="414" y="96"/>
                    <a:pt x="382" y="64"/>
                    <a:pt x="35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1" name="Google Shape;4841;p95"/>
            <p:cNvSpPr/>
            <p:nvPr/>
          </p:nvSpPr>
          <p:spPr>
            <a:xfrm>
              <a:off x="3374142" y="630633"/>
              <a:ext cx="19732" cy="14202"/>
            </a:xfrm>
            <a:custGeom>
              <a:rect b="b" l="l" r="r" t="t"/>
              <a:pathLst>
                <a:path extrusionOk="0" h="963" w="1338">
                  <a:moveTo>
                    <a:pt x="495" y="0"/>
                  </a:moveTo>
                  <a:cubicBezTo>
                    <a:pt x="286" y="0"/>
                    <a:pt x="107" y="92"/>
                    <a:pt x="65" y="239"/>
                  </a:cubicBezTo>
                  <a:cubicBezTo>
                    <a:pt x="1" y="430"/>
                    <a:pt x="192" y="748"/>
                    <a:pt x="510" y="875"/>
                  </a:cubicBezTo>
                  <a:cubicBezTo>
                    <a:pt x="627" y="934"/>
                    <a:pt x="748" y="962"/>
                    <a:pt x="859" y="962"/>
                  </a:cubicBezTo>
                  <a:cubicBezTo>
                    <a:pt x="1051" y="962"/>
                    <a:pt x="1214" y="877"/>
                    <a:pt x="1274" y="716"/>
                  </a:cubicBezTo>
                  <a:cubicBezTo>
                    <a:pt x="1338" y="493"/>
                    <a:pt x="1147" y="175"/>
                    <a:pt x="829" y="79"/>
                  </a:cubicBezTo>
                  <a:cubicBezTo>
                    <a:pt x="720" y="25"/>
                    <a:pt x="604" y="0"/>
                    <a:pt x="495"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2" name="Google Shape;4842;p95"/>
            <p:cNvSpPr/>
            <p:nvPr/>
          </p:nvSpPr>
          <p:spPr>
            <a:xfrm>
              <a:off x="3359601" y="626164"/>
              <a:ext cx="10338" cy="12683"/>
            </a:xfrm>
            <a:custGeom>
              <a:rect b="b" l="l" r="r" t="t"/>
              <a:pathLst>
                <a:path extrusionOk="0" h="860" w="701">
                  <a:moveTo>
                    <a:pt x="96" y="0"/>
                  </a:moveTo>
                  <a:cubicBezTo>
                    <a:pt x="0" y="255"/>
                    <a:pt x="0" y="573"/>
                    <a:pt x="64" y="860"/>
                  </a:cubicBezTo>
                  <a:cubicBezTo>
                    <a:pt x="414" y="828"/>
                    <a:pt x="700" y="573"/>
                    <a:pt x="669" y="382"/>
                  </a:cubicBezTo>
                  <a:cubicBezTo>
                    <a:pt x="669" y="160"/>
                    <a:pt x="414" y="0"/>
                    <a:pt x="9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3" name="Google Shape;4843;p95"/>
            <p:cNvSpPr/>
            <p:nvPr/>
          </p:nvSpPr>
          <p:spPr>
            <a:xfrm>
              <a:off x="3365235" y="642977"/>
              <a:ext cx="7521" cy="4410"/>
            </a:xfrm>
            <a:custGeom>
              <a:rect b="b" l="l" r="r" t="t"/>
              <a:pathLst>
                <a:path extrusionOk="0" h="299" w="510">
                  <a:moveTo>
                    <a:pt x="116" y="0"/>
                  </a:moveTo>
                  <a:cubicBezTo>
                    <a:pt x="97" y="0"/>
                    <a:pt x="80" y="2"/>
                    <a:pt x="64" y="6"/>
                  </a:cubicBezTo>
                  <a:cubicBezTo>
                    <a:pt x="64" y="6"/>
                    <a:pt x="0" y="70"/>
                    <a:pt x="32" y="229"/>
                  </a:cubicBezTo>
                  <a:cubicBezTo>
                    <a:pt x="147" y="287"/>
                    <a:pt x="295" y="298"/>
                    <a:pt x="396" y="298"/>
                  </a:cubicBezTo>
                  <a:cubicBezTo>
                    <a:pt x="464" y="298"/>
                    <a:pt x="509" y="293"/>
                    <a:pt x="509" y="293"/>
                  </a:cubicBezTo>
                  <a:cubicBezTo>
                    <a:pt x="426" y="98"/>
                    <a:pt x="245" y="0"/>
                    <a:pt x="1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4" name="Google Shape;4844;p95"/>
            <p:cNvSpPr/>
            <p:nvPr/>
          </p:nvSpPr>
          <p:spPr>
            <a:xfrm>
              <a:off x="3373685" y="658094"/>
              <a:ext cx="10338" cy="1888"/>
            </a:xfrm>
            <a:custGeom>
              <a:rect b="b" l="l" r="r" t="t"/>
              <a:pathLst>
                <a:path extrusionOk="0" h="128" w="701">
                  <a:moveTo>
                    <a:pt x="700" y="0"/>
                  </a:moveTo>
                  <a:cubicBezTo>
                    <a:pt x="637" y="0"/>
                    <a:pt x="573" y="64"/>
                    <a:pt x="541" y="64"/>
                  </a:cubicBezTo>
                  <a:cubicBezTo>
                    <a:pt x="478" y="96"/>
                    <a:pt x="446" y="96"/>
                    <a:pt x="382" y="96"/>
                  </a:cubicBezTo>
                  <a:lnTo>
                    <a:pt x="0" y="96"/>
                  </a:lnTo>
                  <a:cubicBezTo>
                    <a:pt x="96" y="128"/>
                    <a:pt x="127" y="128"/>
                    <a:pt x="127" y="128"/>
                  </a:cubicBezTo>
                  <a:lnTo>
                    <a:pt x="318" y="128"/>
                  </a:lnTo>
                  <a:cubicBezTo>
                    <a:pt x="414" y="128"/>
                    <a:pt x="478" y="128"/>
                    <a:pt x="541" y="96"/>
                  </a:cubicBezTo>
                  <a:cubicBezTo>
                    <a:pt x="573" y="96"/>
                    <a:pt x="637" y="64"/>
                    <a:pt x="700"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5" name="Google Shape;4845;p95"/>
            <p:cNvSpPr/>
            <p:nvPr/>
          </p:nvSpPr>
          <p:spPr>
            <a:xfrm>
              <a:off x="3351180" y="556126"/>
              <a:ext cx="107966" cy="86951"/>
            </a:xfrm>
            <a:custGeom>
              <a:rect b="b" l="l" r="r" t="t"/>
              <a:pathLst>
                <a:path extrusionOk="0" h="5896" w="7321">
                  <a:moveTo>
                    <a:pt x="3055" y="1"/>
                  </a:moveTo>
                  <a:cubicBezTo>
                    <a:pt x="2327" y="1"/>
                    <a:pt x="1808" y="514"/>
                    <a:pt x="1176" y="1057"/>
                  </a:cubicBezTo>
                  <a:cubicBezTo>
                    <a:pt x="1208" y="738"/>
                    <a:pt x="1749" y="229"/>
                    <a:pt x="2004" y="102"/>
                  </a:cubicBezTo>
                  <a:lnTo>
                    <a:pt x="2004" y="102"/>
                  </a:lnTo>
                  <a:cubicBezTo>
                    <a:pt x="507" y="261"/>
                    <a:pt x="62" y="1439"/>
                    <a:pt x="30" y="2075"/>
                  </a:cubicBezTo>
                  <a:cubicBezTo>
                    <a:pt x="0" y="2574"/>
                    <a:pt x="431" y="3236"/>
                    <a:pt x="1098" y="3236"/>
                  </a:cubicBezTo>
                  <a:cubicBezTo>
                    <a:pt x="1154" y="3236"/>
                    <a:pt x="1212" y="3231"/>
                    <a:pt x="1271" y="3221"/>
                  </a:cubicBezTo>
                  <a:cubicBezTo>
                    <a:pt x="1335" y="3221"/>
                    <a:pt x="1431" y="3221"/>
                    <a:pt x="1494" y="3189"/>
                  </a:cubicBezTo>
                  <a:cubicBezTo>
                    <a:pt x="1934" y="3012"/>
                    <a:pt x="2332" y="2933"/>
                    <a:pt x="2689" y="2933"/>
                  </a:cubicBezTo>
                  <a:cubicBezTo>
                    <a:pt x="3545" y="2933"/>
                    <a:pt x="4159" y="3388"/>
                    <a:pt x="4519" y="4017"/>
                  </a:cubicBezTo>
                  <a:cubicBezTo>
                    <a:pt x="4837" y="4590"/>
                    <a:pt x="4519" y="5291"/>
                    <a:pt x="4519" y="5291"/>
                  </a:cubicBezTo>
                  <a:lnTo>
                    <a:pt x="5060" y="5577"/>
                  </a:lnTo>
                  <a:cubicBezTo>
                    <a:pt x="5060" y="5577"/>
                    <a:pt x="5219" y="5641"/>
                    <a:pt x="5537" y="5736"/>
                  </a:cubicBezTo>
                  <a:cubicBezTo>
                    <a:pt x="5665" y="5768"/>
                    <a:pt x="5887" y="5800"/>
                    <a:pt x="6078" y="5864"/>
                  </a:cubicBezTo>
                  <a:cubicBezTo>
                    <a:pt x="6110" y="5895"/>
                    <a:pt x="6142" y="5895"/>
                    <a:pt x="6206" y="5895"/>
                  </a:cubicBezTo>
                  <a:cubicBezTo>
                    <a:pt x="7256" y="5131"/>
                    <a:pt x="7320" y="2935"/>
                    <a:pt x="6683" y="1980"/>
                  </a:cubicBezTo>
                  <a:cubicBezTo>
                    <a:pt x="6429" y="1693"/>
                    <a:pt x="6206" y="1502"/>
                    <a:pt x="5951" y="1343"/>
                  </a:cubicBezTo>
                  <a:cubicBezTo>
                    <a:pt x="5234" y="846"/>
                    <a:pt x="4457" y="711"/>
                    <a:pt x="3826" y="711"/>
                  </a:cubicBezTo>
                  <a:cubicBezTo>
                    <a:pt x="3084" y="711"/>
                    <a:pt x="2545" y="897"/>
                    <a:pt x="2545" y="897"/>
                  </a:cubicBezTo>
                  <a:cubicBezTo>
                    <a:pt x="2545" y="897"/>
                    <a:pt x="2449" y="356"/>
                    <a:pt x="3182" y="6"/>
                  </a:cubicBezTo>
                  <a:cubicBezTo>
                    <a:pt x="3139" y="3"/>
                    <a:pt x="3096" y="1"/>
                    <a:pt x="3055" y="1"/>
                  </a:cubicBezTo>
                  <a:close/>
                </a:path>
              </a:pathLst>
            </a:custGeom>
            <a:solidFill>
              <a:srgbClr val="591D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6" name="Google Shape;4846;p95"/>
            <p:cNvSpPr/>
            <p:nvPr/>
          </p:nvSpPr>
          <p:spPr>
            <a:xfrm>
              <a:off x="3425318" y="617714"/>
              <a:ext cx="23021" cy="29583"/>
            </a:xfrm>
            <a:custGeom>
              <a:rect b="b" l="l" r="r" t="t"/>
              <a:pathLst>
                <a:path extrusionOk="0" h="2006" w="1561">
                  <a:moveTo>
                    <a:pt x="1402" y="1274"/>
                  </a:moveTo>
                  <a:cubicBezTo>
                    <a:pt x="1370" y="1433"/>
                    <a:pt x="1242" y="1592"/>
                    <a:pt x="1179" y="1719"/>
                  </a:cubicBezTo>
                  <a:cubicBezTo>
                    <a:pt x="1083" y="1783"/>
                    <a:pt x="1051" y="1847"/>
                    <a:pt x="956" y="1879"/>
                  </a:cubicBezTo>
                  <a:cubicBezTo>
                    <a:pt x="860" y="1942"/>
                    <a:pt x="733" y="2006"/>
                    <a:pt x="606" y="2006"/>
                  </a:cubicBezTo>
                  <a:lnTo>
                    <a:pt x="606" y="2006"/>
                  </a:lnTo>
                  <a:cubicBezTo>
                    <a:pt x="542" y="2006"/>
                    <a:pt x="478" y="2006"/>
                    <a:pt x="415" y="1942"/>
                  </a:cubicBezTo>
                  <a:cubicBezTo>
                    <a:pt x="224" y="1879"/>
                    <a:pt x="65" y="1688"/>
                    <a:pt x="1" y="1401"/>
                  </a:cubicBezTo>
                  <a:lnTo>
                    <a:pt x="1" y="1274"/>
                  </a:lnTo>
                  <a:cubicBezTo>
                    <a:pt x="1" y="1115"/>
                    <a:pt x="1" y="955"/>
                    <a:pt x="96" y="764"/>
                  </a:cubicBezTo>
                  <a:lnTo>
                    <a:pt x="96" y="764"/>
                  </a:lnTo>
                  <a:cubicBezTo>
                    <a:pt x="224" y="414"/>
                    <a:pt x="478" y="128"/>
                    <a:pt x="765" y="32"/>
                  </a:cubicBezTo>
                  <a:lnTo>
                    <a:pt x="765" y="32"/>
                  </a:lnTo>
                  <a:cubicBezTo>
                    <a:pt x="892" y="0"/>
                    <a:pt x="956" y="0"/>
                    <a:pt x="1083" y="32"/>
                  </a:cubicBezTo>
                  <a:cubicBezTo>
                    <a:pt x="1115" y="32"/>
                    <a:pt x="1115" y="32"/>
                    <a:pt x="1179" y="96"/>
                  </a:cubicBezTo>
                  <a:cubicBezTo>
                    <a:pt x="1211" y="96"/>
                    <a:pt x="1211" y="128"/>
                    <a:pt x="1242" y="128"/>
                  </a:cubicBezTo>
                  <a:cubicBezTo>
                    <a:pt x="1497" y="414"/>
                    <a:pt x="1561" y="828"/>
                    <a:pt x="1402" y="127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7" name="Google Shape;4847;p95"/>
            <p:cNvSpPr/>
            <p:nvPr/>
          </p:nvSpPr>
          <p:spPr>
            <a:xfrm>
              <a:off x="3307481" y="790488"/>
              <a:ext cx="62456" cy="182176"/>
            </a:xfrm>
            <a:custGeom>
              <a:rect b="b" l="l" r="r" t="t"/>
              <a:pathLst>
                <a:path extrusionOk="0" h="12353" w="4235">
                  <a:moveTo>
                    <a:pt x="0" y="1"/>
                  </a:moveTo>
                  <a:cubicBezTo>
                    <a:pt x="0" y="66"/>
                    <a:pt x="33" y="8023"/>
                    <a:pt x="3152" y="12193"/>
                  </a:cubicBezTo>
                  <a:cubicBezTo>
                    <a:pt x="3502" y="12257"/>
                    <a:pt x="3852" y="12321"/>
                    <a:pt x="4234" y="12353"/>
                  </a:cubicBezTo>
                  <a:cubicBezTo>
                    <a:pt x="4139" y="12289"/>
                    <a:pt x="4012" y="12257"/>
                    <a:pt x="3916" y="12257"/>
                  </a:cubicBezTo>
                  <a:cubicBezTo>
                    <a:pt x="319" y="6305"/>
                    <a:pt x="0" y="66"/>
                    <a:pt x="0" y="1"/>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8" name="Google Shape;4848;p95"/>
            <p:cNvSpPr/>
            <p:nvPr/>
          </p:nvSpPr>
          <p:spPr>
            <a:xfrm>
              <a:off x="3307953" y="768188"/>
              <a:ext cx="227244" cy="214502"/>
            </a:xfrm>
            <a:custGeom>
              <a:rect b="b" l="l" r="r" t="t"/>
              <a:pathLst>
                <a:path extrusionOk="0" h="14545" w="15409">
                  <a:moveTo>
                    <a:pt x="1862" y="0"/>
                  </a:moveTo>
                  <a:cubicBezTo>
                    <a:pt x="1418" y="0"/>
                    <a:pt x="972" y="79"/>
                    <a:pt x="541" y="239"/>
                  </a:cubicBezTo>
                  <a:lnTo>
                    <a:pt x="478" y="239"/>
                  </a:lnTo>
                  <a:cubicBezTo>
                    <a:pt x="319" y="271"/>
                    <a:pt x="159" y="335"/>
                    <a:pt x="0" y="430"/>
                  </a:cubicBezTo>
                  <a:cubicBezTo>
                    <a:pt x="1" y="430"/>
                    <a:pt x="2" y="430"/>
                    <a:pt x="3" y="430"/>
                  </a:cubicBezTo>
                  <a:cubicBezTo>
                    <a:pt x="156" y="430"/>
                    <a:pt x="5222" y="461"/>
                    <a:pt x="8818" y="7434"/>
                  </a:cubicBezTo>
                  <a:cubicBezTo>
                    <a:pt x="10729" y="11127"/>
                    <a:pt x="10729" y="13291"/>
                    <a:pt x="10283" y="14469"/>
                  </a:cubicBezTo>
                  <a:cubicBezTo>
                    <a:pt x="10964" y="14515"/>
                    <a:pt x="11630" y="14544"/>
                    <a:pt x="12269" y="14544"/>
                  </a:cubicBezTo>
                  <a:cubicBezTo>
                    <a:pt x="13421" y="14544"/>
                    <a:pt x="14487" y="14449"/>
                    <a:pt x="15408" y="14183"/>
                  </a:cubicBezTo>
                  <a:cubicBezTo>
                    <a:pt x="15249" y="12718"/>
                    <a:pt x="14262" y="6988"/>
                    <a:pt x="6813" y="2245"/>
                  </a:cubicBezTo>
                  <a:lnTo>
                    <a:pt x="6813" y="2245"/>
                  </a:lnTo>
                  <a:cubicBezTo>
                    <a:pt x="6845" y="2499"/>
                    <a:pt x="6908" y="2627"/>
                    <a:pt x="6908" y="2627"/>
                  </a:cubicBezTo>
                  <a:cubicBezTo>
                    <a:pt x="6845" y="2627"/>
                    <a:pt x="6208" y="2022"/>
                    <a:pt x="3916" y="589"/>
                  </a:cubicBezTo>
                  <a:cubicBezTo>
                    <a:pt x="3272" y="199"/>
                    <a:pt x="2568" y="0"/>
                    <a:pt x="1862"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9" name="Google Shape;4849;p95"/>
            <p:cNvSpPr/>
            <p:nvPr/>
          </p:nvSpPr>
          <p:spPr>
            <a:xfrm>
              <a:off x="3407960" y="798938"/>
              <a:ext cx="122537" cy="154952"/>
            </a:xfrm>
            <a:custGeom>
              <a:rect b="b" l="l" r="r" t="t"/>
              <a:pathLst>
                <a:path extrusionOk="0" h="10507" w="8309">
                  <a:moveTo>
                    <a:pt x="0" y="1"/>
                  </a:moveTo>
                  <a:lnTo>
                    <a:pt x="96" y="542"/>
                  </a:lnTo>
                  <a:cubicBezTo>
                    <a:pt x="96" y="542"/>
                    <a:pt x="6654" y="5094"/>
                    <a:pt x="8309" y="10506"/>
                  </a:cubicBezTo>
                  <a:cubicBezTo>
                    <a:pt x="7800" y="8532"/>
                    <a:pt x="6749" y="6049"/>
                    <a:pt x="4489" y="3598"/>
                  </a:cubicBezTo>
                  <a:cubicBezTo>
                    <a:pt x="4393" y="3502"/>
                    <a:pt x="4298" y="3375"/>
                    <a:pt x="4170" y="3280"/>
                  </a:cubicBezTo>
                  <a:cubicBezTo>
                    <a:pt x="3056" y="2165"/>
                    <a:pt x="1719" y="1051"/>
                    <a:pt x="0"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0" name="Google Shape;4850;p95"/>
            <p:cNvSpPr/>
            <p:nvPr/>
          </p:nvSpPr>
          <p:spPr>
            <a:xfrm>
              <a:off x="3533775" y="885805"/>
              <a:ext cx="33816" cy="91552"/>
            </a:xfrm>
            <a:custGeom>
              <a:rect b="b" l="l" r="r" t="t"/>
              <a:pathLst>
                <a:path extrusionOk="0" h="6208" w="2293">
                  <a:moveTo>
                    <a:pt x="733" y="0"/>
                  </a:moveTo>
                  <a:lnTo>
                    <a:pt x="733" y="0"/>
                  </a:lnTo>
                  <a:cubicBezTo>
                    <a:pt x="734" y="3"/>
                    <a:pt x="736" y="6"/>
                    <a:pt x="737" y="9"/>
                  </a:cubicBezTo>
                  <a:lnTo>
                    <a:pt x="737" y="9"/>
                  </a:lnTo>
                  <a:cubicBezTo>
                    <a:pt x="735" y="5"/>
                    <a:pt x="734" y="2"/>
                    <a:pt x="733" y="0"/>
                  </a:cubicBezTo>
                  <a:close/>
                  <a:moveTo>
                    <a:pt x="737" y="9"/>
                  </a:moveTo>
                  <a:cubicBezTo>
                    <a:pt x="833" y="254"/>
                    <a:pt x="1879" y="4942"/>
                    <a:pt x="1" y="5380"/>
                  </a:cubicBezTo>
                  <a:lnTo>
                    <a:pt x="96" y="6208"/>
                  </a:lnTo>
                  <a:cubicBezTo>
                    <a:pt x="128" y="6208"/>
                    <a:pt x="224" y="6176"/>
                    <a:pt x="255" y="6176"/>
                  </a:cubicBezTo>
                  <a:cubicBezTo>
                    <a:pt x="2132" y="5572"/>
                    <a:pt x="2293" y="3347"/>
                    <a:pt x="737" y="9"/>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1" name="Google Shape;4851;p95"/>
            <p:cNvSpPr/>
            <p:nvPr/>
          </p:nvSpPr>
          <p:spPr>
            <a:xfrm>
              <a:off x="3316876" y="813023"/>
              <a:ext cx="39921" cy="23227"/>
            </a:xfrm>
            <a:custGeom>
              <a:rect b="b" l="l" r="r" t="t"/>
              <a:pathLst>
                <a:path extrusionOk="0" h="1575" w="2707">
                  <a:moveTo>
                    <a:pt x="2356" y="1"/>
                  </a:moveTo>
                  <a:lnTo>
                    <a:pt x="223" y="606"/>
                  </a:lnTo>
                  <a:cubicBezTo>
                    <a:pt x="159" y="606"/>
                    <a:pt x="127" y="637"/>
                    <a:pt x="159" y="669"/>
                  </a:cubicBezTo>
                  <a:cubicBezTo>
                    <a:pt x="159" y="733"/>
                    <a:pt x="223" y="765"/>
                    <a:pt x="255" y="765"/>
                  </a:cubicBezTo>
                  <a:lnTo>
                    <a:pt x="1719" y="510"/>
                  </a:lnTo>
                  <a:lnTo>
                    <a:pt x="1719" y="510"/>
                  </a:lnTo>
                  <a:lnTo>
                    <a:pt x="96" y="924"/>
                  </a:lnTo>
                  <a:cubicBezTo>
                    <a:pt x="32" y="924"/>
                    <a:pt x="0" y="988"/>
                    <a:pt x="0" y="1051"/>
                  </a:cubicBezTo>
                  <a:cubicBezTo>
                    <a:pt x="0" y="1074"/>
                    <a:pt x="16" y="1096"/>
                    <a:pt x="48" y="1096"/>
                  </a:cubicBezTo>
                  <a:cubicBezTo>
                    <a:pt x="61" y="1096"/>
                    <a:pt x="77" y="1092"/>
                    <a:pt x="96" y="1083"/>
                  </a:cubicBezTo>
                  <a:lnTo>
                    <a:pt x="1719" y="892"/>
                  </a:lnTo>
                  <a:lnTo>
                    <a:pt x="255" y="1147"/>
                  </a:lnTo>
                  <a:cubicBezTo>
                    <a:pt x="191" y="1147"/>
                    <a:pt x="159" y="1242"/>
                    <a:pt x="191" y="1274"/>
                  </a:cubicBezTo>
                  <a:cubicBezTo>
                    <a:pt x="191" y="1306"/>
                    <a:pt x="255" y="1306"/>
                    <a:pt x="287" y="1306"/>
                  </a:cubicBezTo>
                  <a:lnTo>
                    <a:pt x="1751" y="1147"/>
                  </a:lnTo>
                  <a:lnTo>
                    <a:pt x="1751" y="1147"/>
                  </a:lnTo>
                  <a:lnTo>
                    <a:pt x="414" y="1370"/>
                  </a:lnTo>
                  <a:cubicBezTo>
                    <a:pt x="350" y="1370"/>
                    <a:pt x="318" y="1401"/>
                    <a:pt x="318" y="1465"/>
                  </a:cubicBezTo>
                  <a:cubicBezTo>
                    <a:pt x="318" y="1529"/>
                    <a:pt x="382" y="1561"/>
                    <a:pt x="414" y="1561"/>
                  </a:cubicBezTo>
                  <a:cubicBezTo>
                    <a:pt x="626" y="1561"/>
                    <a:pt x="1404" y="1575"/>
                    <a:pt x="1975" y="1575"/>
                  </a:cubicBezTo>
                  <a:cubicBezTo>
                    <a:pt x="2260" y="1575"/>
                    <a:pt x="2494" y="1571"/>
                    <a:pt x="2579" y="1561"/>
                  </a:cubicBezTo>
                  <a:cubicBezTo>
                    <a:pt x="2706" y="1179"/>
                    <a:pt x="2356" y="1"/>
                    <a:pt x="23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2" name="Google Shape;4852;p95"/>
            <p:cNvSpPr/>
            <p:nvPr/>
          </p:nvSpPr>
          <p:spPr>
            <a:xfrm>
              <a:off x="3341756" y="812551"/>
              <a:ext cx="36161" cy="23493"/>
            </a:xfrm>
            <a:custGeom>
              <a:rect b="b" l="l" r="r" t="t"/>
              <a:pathLst>
                <a:path extrusionOk="0" h="1593" w="2452">
                  <a:moveTo>
                    <a:pt x="2452" y="1465"/>
                  </a:moveTo>
                  <a:cubicBezTo>
                    <a:pt x="2261" y="797"/>
                    <a:pt x="2229" y="128"/>
                    <a:pt x="2229" y="128"/>
                  </a:cubicBezTo>
                  <a:lnTo>
                    <a:pt x="1624" y="192"/>
                  </a:lnTo>
                  <a:lnTo>
                    <a:pt x="1624" y="192"/>
                  </a:lnTo>
                  <a:lnTo>
                    <a:pt x="860" y="33"/>
                  </a:lnTo>
                  <a:cubicBezTo>
                    <a:pt x="701" y="1"/>
                    <a:pt x="542" y="33"/>
                    <a:pt x="414" y="160"/>
                  </a:cubicBezTo>
                  <a:cubicBezTo>
                    <a:pt x="96" y="383"/>
                    <a:pt x="0" y="829"/>
                    <a:pt x="191" y="1179"/>
                  </a:cubicBezTo>
                  <a:lnTo>
                    <a:pt x="191" y="1179"/>
                  </a:lnTo>
                  <a:cubicBezTo>
                    <a:pt x="319" y="1433"/>
                    <a:pt x="542" y="1593"/>
                    <a:pt x="828" y="1593"/>
                  </a:cubicBezTo>
                  <a:lnTo>
                    <a:pt x="955" y="1593"/>
                  </a:lnTo>
                  <a:cubicBezTo>
                    <a:pt x="1083" y="1593"/>
                    <a:pt x="1210" y="1593"/>
                    <a:pt x="1337" y="1561"/>
                  </a:cubicBezTo>
                  <a:lnTo>
                    <a:pt x="1910" y="1433"/>
                  </a:lnTo>
                  <a:lnTo>
                    <a:pt x="1910" y="143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3" name="Google Shape;4853;p95"/>
            <p:cNvSpPr/>
            <p:nvPr/>
          </p:nvSpPr>
          <p:spPr>
            <a:xfrm>
              <a:off x="3374142" y="676868"/>
              <a:ext cx="150719" cy="175127"/>
            </a:xfrm>
            <a:custGeom>
              <a:rect b="b" l="l" r="r" t="t"/>
              <a:pathLst>
                <a:path extrusionOk="0" h="11875" w="10220">
                  <a:moveTo>
                    <a:pt x="5636" y="1"/>
                  </a:moveTo>
                  <a:cubicBezTo>
                    <a:pt x="5349" y="64"/>
                    <a:pt x="5095" y="96"/>
                    <a:pt x="4840" y="223"/>
                  </a:cubicBezTo>
                  <a:cubicBezTo>
                    <a:pt x="4362" y="446"/>
                    <a:pt x="4044" y="860"/>
                    <a:pt x="3980" y="1529"/>
                  </a:cubicBezTo>
                  <a:cubicBezTo>
                    <a:pt x="3757" y="3439"/>
                    <a:pt x="5890" y="7641"/>
                    <a:pt x="6368" y="8246"/>
                  </a:cubicBezTo>
                  <a:cubicBezTo>
                    <a:pt x="5095" y="8341"/>
                    <a:pt x="1" y="9328"/>
                    <a:pt x="1" y="9328"/>
                  </a:cubicBezTo>
                  <a:cubicBezTo>
                    <a:pt x="1" y="9328"/>
                    <a:pt x="33" y="9551"/>
                    <a:pt x="65" y="9869"/>
                  </a:cubicBezTo>
                  <a:cubicBezTo>
                    <a:pt x="96" y="10092"/>
                    <a:pt x="160" y="10411"/>
                    <a:pt x="224" y="10665"/>
                  </a:cubicBezTo>
                  <a:cubicBezTo>
                    <a:pt x="319" y="10888"/>
                    <a:pt x="351" y="11079"/>
                    <a:pt x="415" y="11238"/>
                  </a:cubicBezTo>
                  <a:cubicBezTo>
                    <a:pt x="510" y="11461"/>
                    <a:pt x="638" y="11684"/>
                    <a:pt x="797" y="11843"/>
                  </a:cubicBezTo>
                  <a:cubicBezTo>
                    <a:pt x="1210" y="11856"/>
                    <a:pt x="1812" y="11874"/>
                    <a:pt x="2516" y="11874"/>
                  </a:cubicBezTo>
                  <a:cubicBezTo>
                    <a:pt x="3546" y="11874"/>
                    <a:pt x="4794" y="11835"/>
                    <a:pt x="5986" y="11684"/>
                  </a:cubicBezTo>
                  <a:cubicBezTo>
                    <a:pt x="6909" y="11525"/>
                    <a:pt x="7832" y="11302"/>
                    <a:pt x="8533" y="10952"/>
                  </a:cubicBezTo>
                  <a:cubicBezTo>
                    <a:pt x="8660" y="10920"/>
                    <a:pt x="8787" y="10824"/>
                    <a:pt x="8851" y="10793"/>
                  </a:cubicBezTo>
                  <a:cubicBezTo>
                    <a:pt x="9551" y="10442"/>
                    <a:pt x="10029" y="9901"/>
                    <a:pt x="10220" y="9233"/>
                  </a:cubicBezTo>
                  <a:cubicBezTo>
                    <a:pt x="10029" y="7068"/>
                    <a:pt x="9010" y="3407"/>
                    <a:pt x="7991" y="1497"/>
                  </a:cubicBezTo>
                  <a:cubicBezTo>
                    <a:pt x="7705" y="892"/>
                    <a:pt x="7387" y="478"/>
                    <a:pt x="7068" y="319"/>
                  </a:cubicBezTo>
                  <a:cubicBezTo>
                    <a:pt x="6591" y="96"/>
                    <a:pt x="6113" y="1"/>
                    <a:pt x="5636" y="1"/>
                  </a:cubicBezTo>
                  <a:close/>
                </a:path>
              </a:pathLst>
            </a:custGeom>
            <a:solidFill>
              <a:srgbClr val="BAA3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4" name="Google Shape;4854;p95"/>
            <p:cNvSpPr/>
            <p:nvPr/>
          </p:nvSpPr>
          <p:spPr>
            <a:xfrm>
              <a:off x="3380248" y="676868"/>
              <a:ext cx="144614" cy="175141"/>
            </a:xfrm>
            <a:custGeom>
              <a:rect b="b" l="l" r="r" t="t"/>
              <a:pathLst>
                <a:path extrusionOk="0" h="11876" w="9806">
                  <a:moveTo>
                    <a:pt x="5190" y="1"/>
                  </a:moveTo>
                  <a:cubicBezTo>
                    <a:pt x="7418" y="605"/>
                    <a:pt x="8978" y="6399"/>
                    <a:pt x="9519" y="9328"/>
                  </a:cubicBezTo>
                  <a:cubicBezTo>
                    <a:pt x="7928" y="11026"/>
                    <a:pt x="4709" y="11366"/>
                    <a:pt x="2419" y="11366"/>
                  </a:cubicBezTo>
                  <a:cubicBezTo>
                    <a:pt x="1274" y="11366"/>
                    <a:pt x="362" y="11281"/>
                    <a:pt x="1" y="11238"/>
                  </a:cubicBezTo>
                  <a:lnTo>
                    <a:pt x="1" y="11238"/>
                  </a:lnTo>
                  <a:cubicBezTo>
                    <a:pt x="96" y="11461"/>
                    <a:pt x="224" y="11652"/>
                    <a:pt x="383" y="11843"/>
                  </a:cubicBezTo>
                  <a:cubicBezTo>
                    <a:pt x="810" y="11852"/>
                    <a:pt x="1452" y="11875"/>
                    <a:pt x="2203" y="11875"/>
                  </a:cubicBezTo>
                  <a:cubicBezTo>
                    <a:pt x="4026" y="11875"/>
                    <a:pt x="6496" y="11741"/>
                    <a:pt x="8119" y="10952"/>
                  </a:cubicBezTo>
                  <a:cubicBezTo>
                    <a:pt x="8246" y="10920"/>
                    <a:pt x="8373" y="10824"/>
                    <a:pt x="8437" y="10793"/>
                  </a:cubicBezTo>
                  <a:cubicBezTo>
                    <a:pt x="9137" y="10442"/>
                    <a:pt x="9615" y="9901"/>
                    <a:pt x="9806" y="9233"/>
                  </a:cubicBezTo>
                  <a:cubicBezTo>
                    <a:pt x="9519" y="6368"/>
                    <a:pt x="7928" y="956"/>
                    <a:pt x="6622" y="319"/>
                  </a:cubicBezTo>
                  <a:cubicBezTo>
                    <a:pt x="6145" y="96"/>
                    <a:pt x="5667" y="1"/>
                    <a:pt x="5190"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5" name="Google Shape;4855;p95"/>
            <p:cNvSpPr/>
            <p:nvPr/>
          </p:nvSpPr>
          <p:spPr>
            <a:xfrm>
              <a:off x="3374614" y="680157"/>
              <a:ext cx="109412" cy="142269"/>
            </a:xfrm>
            <a:custGeom>
              <a:rect b="b" l="l" r="r" t="t"/>
              <a:pathLst>
                <a:path extrusionOk="0" h="9647" w="7419">
                  <a:moveTo>
                    <a:pt x="4840" y="0"/>
                  </a:moveTo>
                  <a:cubicBezTo>
                    <a:pt x="4362" y="223"/>
                    <a:pt x="4044" y="637"/>
                    <a:pt x="3980" y="1306"/>
                  </a:cubicBezTo>
                  <a:cubicBezTo>
                    <a:pt x="3757" y="3216"/>
                    <a:pt x="5890" y="7418"/>
                    <a:pt x="6368" y="8023"/>
                  </a:cubicBezTo>
                  <a:cubicBezTo>
                    <a:pt x="5094" y="8118"/>
                    <a:pt x="1" y="9105"/>
                    <a:pt x="1" y="9105"/>
                  </a:cubicBezTo>
                  <a:cubicBezTo>
                    <a:pt x="1" y="9105"/>
                    <a:pt x="33" y="9328"/>
                    <a:pt x="64" y="9646"/>
                  </a:cubicBezTo>
                  <a:cubicBezTo>
                    <a:pt x="4362" y="9296"/>
                    <a:pt x="7418" y="8118"/>
                    <a:pt x="7418" y="8118"/>
                  </a:cubicBezTo>
                  <a:cubicBezTo>
                    <a:pt x="7418" y="8118"/>
                    <a:pt x="6240" y="5253"/>
                    <a:pt x="5317" y="3375"/>
                  </a:cubicBezTo>
                  <a:cubicBezTo>
                    <a:pt x="4394" y="1465"/>
                    <a:pt x="4840" y="1"/>
                    <a:pt x="4840" y="0"/>
                  </a:cubicBezTo>
                  <a:close/>
                </a:path>
              </a:pathLst>
            </a:custGeom>
            <a:solidFill>
              <a:srgbClr val="D6C8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6" name="Google Shape;4856;p95"/>
            <p:cNvSpPr/>
            <p:nvPr/>
          </p:nvSpPr>
          <p:spPr>
            <a:xfrm>
              <a:off x="3276968" y="801106"/>
              <a:ext cx="9394" cy="6769"/>
            </a:xfrm>
            <a:custGeom>
              <a:rect b="b" l="l" r="r" t="t"/>
              <a:pathLst>
                <a:path extrusionOk="0" h="459" w="637">
                  <a:moveTo>
                    <a:pt x="261" y="1"/>
                  </a:moveTo>
                  <a:cubicBezTo>
                    <a:pt x="197" y="1"/>
                    <a:pt x="119" y="37"/>
                    <a:pt x="96" y="108"/>
                  </a:cubicBezTo>
                  <a:lnTo>
                    <a:pt x="32" y="172"/>
                  </a:lnTo>
                  <a:cubicBezTo>
                    <a:pt x="0" y="267"/>
                    <a:pt x="32" y="331"/>
                    <a:pt x="127" y="395"/>
                  </a:cubicBezTo>
                  <a:lnTo>
                    <a:pt x="414" y="458"/>
                  </a:lnTo>
                  <a:cubicBezTo>
                    <a:pt x="446" y="458"/>
                    <a:pt x="573" y="427"/>
                    <a:pt x="637" y="395"/>
                  </a:cubicBezTo>
                  <a:cubicBezTo>
                    <a:pt x="637" y="299"/>
                    <a:pt x="637" y="236"/>
                    <a:pt x="573" y="172"/>
                  </a:cubicBezTo>
                  <a:lnTo>
                    <a:pt x="318" y="13"/>
                  </a:lnTo>
                  <a:cubicBezTo>
                    <a:pt x="303" y="5"/>
                    <a:pt x="283" y="1"/>
                    <a:pt x="26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7" name="Google Shape;4857;p95"/>
            <p:cNvSpPr/>
            <p:nvPr/>
          </p:nvSpPr>
          <p:spPr>
            <a:xfrm>
              <a:off x="3273679" y="805811"/>
              <a:ext cx="11282" cy="7698"/>
            </a:xfrm>
            <a:custGeom>
              <a:rect b="b" l="l" r="r" t="t"/>
              <a:pathLst>
                <a:path extrusionOk="0" h="522" w="765">
                  <a:moveTo>
                    <a:pt x="251" y="1"/>
                  </a:moveTo>
                  <a:cubicBezTo>
                    <a:pt x="180" y="1"/>
                    <a:pt x="113" y="42"/>
                    <a:pt x="64" y="139"/>
                  </a:cubicBezTo>
                  <a:lnTo>
                    <a:pt x="32" y="235"/>
                  </a:lnTo>
                  <a:cubicBezTo>
                    <a:pt x="0" y="330"/>
                    <a:pt x="64" y="458"/>
                    <a:pt x="191" y="458"/>
                  </a:cubicBezTo>
                  <a:lnTo>
                    <a:pt x="541" y="521"/>
                  </a:lnTo>
                  <a:cubicBezTo>
                    <a:pt x="637" y="521"/>
                    <a:pt x="732" y="490"/>
                    <a:pt x="764" y="394"/>
                  </a:cubicBezTo>
                  <a:cubicBezTo>
                    <a:pt x="764" y="267"/>
                    <a:pt x="701" y="171"/>
                    <a:pt x="637" y="139"/>
                  </a:cubicBezTo>
                  <a:lnTo>
                    <a:pt x="319" y="12"/>
                  </a:lnTo>
                  <a:cubicBezTo>
                    <a:pt x="296" y="5"/>
                    <a:pt x="274" y="1"/>
                    <a:pt x="2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8" name="Google Shape;4858;p95"/>
            <p:cNvSpPr/>
            <p:nvPr/>
          </p:nvSpPr>
          <p:spPr>
            <a:xfrm>
              <a:off x="3272735" y="811961"/>
              <a:ext cx="9350" cy="6799"/>
            </a:xfrm>
            <a:custGeom>
              <a:rect b="b" l="l" r="r" t="t"/>
              <a:pathLst>
                <a:path extrusionOk="0" h="461" w="634">
                  <a:moveTo>
                    <a:pt x="171" y="1"/>
                  </a:moveTo>
                  <a:cubicBezTo>
                    <a:pt x="87" y="1"/>
                    <a:pt x="1" y="58"/>
                    <a:pt x="1" y="136"/>
                  </a:cubicBezTo>
                  <a:lnTo>
                    <a:pt x="1" y="200"/>
                  </a:lnTo>
                  <a:cubicBezTo>
                    <a:pt x="1" y="327"/>
                    <a:pt x="96" y="391"/>
                    <a:pt x="160" y="391"/>
                  </a:cubicBezTo>
                  <a:lnTo>
                    <a:pt x="478" y="455"/>
                  </a:lnTo>
                  <a:cubicBezTo>
                    <a:pt x="491" y="459"/>
                    <a:pt x="503" y="461"/>
                    <a:pt x="515" y="461"/>
                  </a:cubicBezTo>
                  <a:cubicBezTo>
                    <a:pt x="589" y="461"/>
                    <a:pt x="633" y="378"/>
                    <a:pt x="605" y="296"/>
                  </a:cubicBezTo>
                  <a:cubicBezTo>
                    <a:pt x="605" y="200"/>
                    <a:pt x="574" y="104"/>
                    <a:pt x="478" y="73"/>
                  </a:cubicBezTo>
                  <a:lnTo>
                    <a:pt x="223" y="9"/>
                  </a:lnTo>
                  <a:cubicBezTo>
                    <a:pt x="207" y="3"/>
                    <a:pt x="189" y="1"/>
                    <a:pt x="17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9" name="Google Shape;4859;p95"/>
            <p:cNvSpPr/>
            <p:nvPr/>
          </p:nvSpPr>
          <p:spPr>
            <a:xfrm>
              <a:off x="3272735" y="818656"/>
              <a:ext cx="7993" cy="4719"/>
            </a:xfrm>
            <a:custGeom>
              <a:rect b="b" l="l" r="r" t="t"/>
              <a:pathLst>
                <a:path extrusionOk="0" h="320" w="542">
                  <a:moveTo>
                    <a:pt x="160" y="1"/>
                  </a:moveTo>
                  <a:cubicBezTo>
                    <a:pt x="96" y="1"/>
                    <a:pt x="1" y="33"/>
                    <a:pt x="1" y="96"/>
                  </a:cubicBezTo>
                  <a:lnTo>
                    <a:pt x="1" y="160"/>
                  </a:lnTo>
                  <a:cubicBezTo>
                    <a:pt x="1" y="224"/>
                    <a:pt x="64" y="319"/>
                    <a:pt x="128" y="319"/>
                  </a:cubicBezTo>
                  <a:lnTo>
                    <a:pt x="383" y="319"/>
                  </a:lnTo>
                  <a:cubicBezTo>
                    <a:pt x="446" y="319"/>
                    <a:pt x="478" y="255"/>
                    <a:pt x="478" y="192"/>
                  </a:cubicBezTo>
                  <a:cubicBezTo>
                    <a:pt x="542" y="96"/>
                    <a:pt x="478" y="33"/>
                    <a:pt x="414" y="33"/>
                  </a:cubicBezTo>
                  <a:lnTo>
                    <a:pt x="16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0" name="Google Shape;4860;p95"/>
            <p:cNvSpPr/>
            <p:nvPr/>
          </p:nvSpPr>
          <p:spPr>
            <a:xfrm>
              <a:off x="3363347" y="704093"/>
              <a:ext cx="45555" cy="102834"/>
            </a:xfrm>
            <a:custGeom>
              <a:rect b="b" l="l" r="r" t="t"/>
              <a:pathLst>
                <a:path extrusionOk="0" h="6973" w="3089">
                  <a:moveTo>
                    <a:pt x="2707" y="1"/>
                  </a:moveTo>
                  <a:lnTo>
                    <a:pt x="2579" y="6241"/>
                  </a:lnTo>
                  <a:lnTo>
                    <a:pt x="1" y="4840"/>
                  </a:lnTo>
                  <a:lnTo>
                    <a:pt x="1" y="4840"/>
                  </a:lnTo>
                  <a:cubicBezTo>
                    <a:pt x="33" y="4904"/>
                    <a:pt x="64" y="4904"/>
                    <a:pt x="128" y="4935"/>
                  </a:cubicBezTo>
                  <a:cubicBezTo>
                    <a:pt x="2420" y="6368"/>
                    <a:pt x="3089" y="6973"/>
                    <a:pt x="3089" y="6973"/>
                  </a:cubicBezTo>
                  <a:cubicBezTo>
                    <a:pt x="3089" y="6973"/>
                    <a:pt x="3089" y="6845"/>
                    <a:pt x="3025" y="6591"/>
                  </a:cubicBezTo>
                  <a:cubicBezTo>
                    <a:pt x="2898" y="5890"/>
                    <a:pt x="2707" y="3949"/>
                    <a:pt x="2707" y="192"/>
                  </a:cubicBezTo>
                  <a:lnTo>
                    <a:pt x="2707" y="33"/>
                  </a:lnTo>
                  <a:lnTo>
                    <a:pt x="2707" y="1"/>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1" name="Google Shape;4861;p95"/>
            <p:cNvSpPr/>
            <p:nvPr/>
          </p:nvSpPr>
          <p:spPr>
            <a:xfrm>
              <a:off x="3417811" y="649171"/>
              <a:ext cx="25838" cy="22077"/>
            </a:xfrm>
            <a:custGeom>
              <a:rect b="b" l="l" r="r" t="t"/>
              <a:pathLst>
                <a:path extrusionOk="0" h="1497" w="1752">
                  <a:moveTo>
                    <a:pt x="1115" y="0"/>
                  </a:moveTo>
                  <a:cubicBezTo>
                    <a:pt x="1019" y="319"/>
                    <a:pt x="892" y="573"/>
                    <a:pt x="765" y="733"/>
                  </a:cubicBezTo>
                  <a:cubicBezTo>
                    <a:pt x="765" y="764"/>
                    <a:pt x="733" y="764"/>
                    <a:pt x="733" y="764"/>
                  </a:cubicBezTo>
                  <a:lnTo>
                    <a:pt x="1" y="1115"/>
                  </a:lnTo>
                  <a:lnTo>
                    <a:pt x="1274" y="1115"/>
                  </a:lnTo>
                  <a:lnTo>
                    <a:pt x="1338" y="1210"/>
                  </a:lnTo>
                  <a:lnTo>
                    <a:pt x="1497" y="1497"/>
                  </a:lnTo>
                  <a:cubicBezTo>
                    <a:pt x="1624" y="1083"/>
                    <a:pt x="1751" y="860"/>
                    <a:pt x="1751" y="860"/>
                  </a:cubicBezTo>
                  <a:lnTo>
                    <a:pt x="1115" y="0"/>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2" name="Google Shape;4862;p95"/>
            <p:cNvSpPr/>
            <p:nvPr/>
          </p:nvSpPr>
          <p:spPr>
            <a:xfrm>
              <a:off x="3245982" y="936980"/>
              <a:ext cx="21133" cy="25366"/>
            </a:xfrm>
            <a:custGeom>
              <a:rect b="b" l="l" r="r" t="t"/>
              <a:pathLst>
                <a:path extrusionOk="0" h="1720" w="1433">
                  <a:moveTo>
                    <a:pt x="0" y="0"/>
                  </a:moveTo>
                  <a:cubicBezTo>
                    <a:pt x="32" y="32"/>
                    <a:pt x="637" y="605"/>
                    <a:pt x="987" y="828"/>
                  </a:cubicBezTo>
                  <a:lnTo>
                    <a:pt x="860" y="1719"/>
                  </a:lnTo>
                  <a:lnTo>
                    <a:pt x="1433" y="732"/>
                  </a:lnTo>
                  <a:cubicBezTo>
                    <a:pt x="828" y="478"/>
                    <a:pt x="350" y="255"/>
                    <a:pt x="0"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3" name="Google Shape;4863;p95"/>
            <p:cNvSpPr/>
            <p:nvPr/>
          </p:nvSpPr>
          <p:spPr>
            <a:xfrm>
              <a:off x="3324382" y="964677"/>
              <a:ext cx="43682" cy="16915"/>
            </a:xfrm>
            <a:custGeom>
              <a:rect b="b" l="l" r="r" t="t"/>
              <a:pathLst>
                <a:path extrusionOk="0" h="1147" w="2962">
                  <a:moveTo>
                    <a:pt x="223" y="0"/>
                  </a:moveTo>
                  <a:lnTo>
                    <a:pt x="0" y="64"/>
                  </a:lnTo>
                  <a:cubicBezTo>
                    <a:pt x="0" y="64"/>
                    <a:pt x="1815" y="987"/>
                    <a:pt x="2961" y="1146"/>
                  </a:cubicBezTo>
                  <a:cubicBezTo>
                    <a:pt x="2961" y="924"/>
                    <a:pt x="2866" y="669"/>
                    <a:pt x="2802" y="478"/>
                  </a:cubicBezTo>
                  <a:cubicBezTo>
                    <a:pt x="2579" y="446"/>
                    <a:pt x="2293" y="382"/>
                    <a:pt x="2038" y="350"/>
                  </a:cubicBezTo>
                  <a:cubicBezTo>
                    <a:pt x="1401" y="223"/>
                    <a:pt x="796" y="128"/>
                    <a:pt x="223"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4" name="Google Shape;4864;p95"/>
            <p:cNvSpPr/>
            <p:nvPr/>
          </p:nvSpPr>
          <p:spPr>
            <a:xfrm>
              <a:off x="3469459" y="699403"/>
              <a:ext cx="62928" cy="153064"/>
            </a:xfrm>
            <a:custGeom>
              <a:rect b="b" l="l" r="r" t="t"/>
              <a:pathLst>
                <a:path extrusionOk="0" h="10379" w="4267">
                  <a:moveTo>
                    <a:pt x="1560" y="1"/>
                  </a:moveTo>
                  <a:lnTo>
                    <a:pt x="1560" y="1"/>
                  </a:lnTo>
                  <a:cubicBezTo>
                    <a:pt x="2579" y="1847"/>
                    <a:pt x="3534" y="5508"/>
                    <a:pt x="3789" y="7705"/>
                  </a:cubicBezTo>
                  <a:cubicBezTo>
                    <a:pt x="3598" y="8373"/>
                    <a:pt x="3120" y="8914"/>
                    <a:pt x="2420" y="9265"/>
                  </a:cubicBezTo>
                  <a:cubicBezTo>
                    <a:pt x="2324" y="9296"/>
                    <a:pt x="2229" y="9392"/>
                    <a:pt x="2102" y="9424"/>
                  </a:cubicBezTo>
                  <a:cubicBezTo>
                    <a:pt x="1528" y="9742"/>
                    <a:pt x="764" y="9933"/>
                    <a:pt x="0" y="10060"/>
                  </a:cubicBezTo>
                  <a:cubicBezTo>
                    <a:pt x="128" y="10124"/>
                    <a:pt x="191" y="10251"/>
                    <a:pt x="319" y="10379"/>
                  </a:cubicBezTo>
                  <a:cubicBezTo>
                    <a:pt x="733" y="10347"/>
                    <a:pt x="2070" y="10188"/>
                    <a:pt x="3184" y="9551"/>
                  </a:cubicBezTo>
                  <a:cubicBezTo>
                    <a:pt x="3916" y="9105"/>
                    <a:pt x="4266" y="8278"/>
                    <a:pt x="4107" y="7482"/>
                  </a:cubicBezTo>
                  <a:cubicBezTo>
                    <a:pt x="3598" y="5158"/>
                    <a:pt x="3025" y="2866"/>
                    <a:pt x="2324" y="1179"/>
                  </a:cubicBezTo>
                  <a:cubicBezTo>
                    <a:pt x="2102" y="733"/>
                    <a:pt x="1847" y="383"/>
                    <a:pt x="1560" y="1"/>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5" name="Google Shape;4865;p95"/>
            <p:cNvSpPr/>
            <p:nvPr/>
          </p:nvSpPr>
          <p:spPr>
            <a:xfrm>
              <a:off x="3349956" y="558559"/>
              <a:ext cx="30306" cy="46145"/>
            </a:xfrm>
            <a:custGeom>
              <a:rect b="b" l="l" r="r" t="t"/>
              <a:pathLst>
                <a:path extrusionOk="0" h="3129" w="2055">
                  <a:moveTo>
                    <a:pt x="2055" y="0"/>
                  </a:moveTo>
                  <a:cubicBezTo>
                    <a:pt x="2054" y="0"/>
                    <a:pt x="2054" y="0"/>
                    <a:pt x="2053" y="0"/>
                  </a:cubicBezTo>
                  <a:lnTo>
                    <a:pt x="2053" y="0"/>
                  </a:lnTo>
                  <a:cubicBezTo>
                    <a:pt x="2054" y="0"/>
                    <a:pt x="2054" y="0"/>
                    <a:pt x="2055" y="0"/>
                  </a:cubicBezTo>
                  <a:close/>
                  <a:moveTo>
                    <a:pt x="2053" y="0"/>
                  </a:moveTo>
                  <a:lnTo>
                    <a:pt x="2053" y="0"/>
                  </a:lnTo>
                  <a:cubicBezTo>
                    <a:pt x="558" y="160"/>
                    <a:pt x="113" y="1306"/>
                    <a:pt x="81" y="1942"/>
                  </a:cubicBezTo>
                  <a:cubicBezTo>
                    <a:pt x="1" y="2479"/>
                    <a:pt x="418" y="3129"/>
                    <a:pt x="1104" y="3129"/>
                  </a:cubicBezTo>
                  <a:cubicBezTo>
                    <a:pt x="1232" y="3129"/>
                    <a:pt x="1369" y="3106"/>
                    <a:pt x="1514" y="3056"/>
                  </a:cubicBezTo>
                  <a:cubicBezTo>
                    <a:pt x="1577" y="3024"/>
                    <a:pt x="1609" y="2993"/>
                    <a:pt x="1609" y="2993"/>
                  </a:cubicBezTo>
                  <a:cubicBezTo>
                    <a:pt x="1609" y="2993"/>
                    <a:pt x="240" y="2579"/>
                    <a:pt x="463" y="1496"/>
                  </a:cubicBezTo>
                  <a:cubicBezTo>
                    <a:pt x="715" y="488"/>
                    <a:pt x="1997" y="10"/>
                    <a:pt x="2053" y="0"/>
                  </a:cubicBezTo>
                  <a:close/>
                </a:path>
              </a:pathLst>
            </a:custGeom>
            <a:solidFill>
              <a:srgbClr val="7226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6" name="Google Shape;4866;p95"/>
            <p:cNvSpPr/>
            <p:nvPr/>
          </p:nvSpPr>
          <p:spPr>
            <a:xfrm>
              <a:off x="3438473" y="575932"/>
              <a:ext cx="20676" cy="67145"/>
            </a:xfrm>
            <a:custGeom>
              <a:rect b="b" l="l" r="r" t="t"/>
              <a:pathLst>
                <a:path extrusionOk="0" h="4553" w="1402">
                  <a:moveTo>
                    <a:pt x="0" y="0"/>
                  </a:moveTo>
                  <a:cubicBezTo>
                    <a:pt x="0" y="64"/>
                    <a:pt x="1115" y="1751"/>
                    <a:pt x="255" y="2961"/>
                  </a:cubicBezTo>
                  <a:cubicBezTo>
                    <a:pt x="287" y="2961"/>
                    <a:pt x="287" y="2993"/>
                    <a:pt x="319" y="2993"/>
                  </a:cubicBezTo>
                  <a:cubicBezTo>
                    <a:pt x="605" y="3184"/>
                    <a:pt x="669" y="3661"/>
                    <a:pt x="510" y="4107"/>
                  </a:cubicBezTo>
                  <a:cubicBezTo>
                    <a:pt x="478" y="4266"/>
                    <a:pt x="414" y="4425"/>
                    <a:pt x="287" y="4552"/>
                  </a:cubicBezTo>
                  <a:cubicBezTo>
                    <a:pt x="1337" y="3788"/>
                    <a:pt x="1401" y="1592"/>
                    <a:pt x="733" y="637"/>
                  </a:cubicBezTo>
                  <a:cubicBezTo>
                    <a:pt x="478" y="382"/>
                    <a:pt x="255" y="159"/>
                    <a:pt x="0" y="0"/>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7" name="Google Shape;4867;p95"/>
            <p:cNvSpPr/>
            <p:nvPr/>
          </p:nvSpPr>
          <p:spPr>
            <a:xfrm>
              <a:off x="3368509" y="556656"/>
              <a:ext cx="29598" cy="16001"/>
            </a:xfrm>
            <a:custGeom>
              <a:rect b="b" l="l" r="r" t="t"/>
              <a:pathLst>
                <a:path extrusionOk="0" h="1085" w="2007">
                  <a:moveTo>
                    <a:pt x="1931" y="0"/>
                  </a:moveTo>
                  <a:cubicBezTo>
                    <a:pt x="1118" y="0"/>
                    <a:pt x="650" y="497"/>
                    <a:pt x="1" y="1084"/>
                  </a:cubicBezTo>
                  <a:cubicBezTo>
                    <a:pt x="65" y="1052"/>
                    <a:pt x="1211" y="257"/>
                    <a:pt x="2007" y="2"/>
                  </a:cubicBezTo>
                  <a:cubicBezTo>
                    <a:pt x="1981" y="1"/>
                    <a:pt x="1956" y="0"/>
                    <a:pt x="1931" y="0"/>
                  </a:cubicBezTo>
                  <a:close/>
                </a:path>
              </a:pathLst>
            </a:custGeom>
            <a:solidFill>
              <a:srgbClr val="7226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8" name="Google Shape;4868;p95"/>
            <p:cNvSpPr/>
            <p:nvPr/>
          </p:nvSpPr>
          <p:spPr>
            <a:xfrm>
              <a:off x="3389643" y="574516"/>
              <a:ext cx="46499" cy="12226"/>
            </a:xfrm>
            <a:custGeom>
              <a:rect b="b" l="l" r="r" t="t"/>
              <a:pathLst>
                <a:path extrusionOk="0" h="829" w="3153">
                  <a:moveTo>
                    <a:pt x="860" y="1"/>
                  </a:moveTo>
                  <a:cubicBezTo>
                    <a:pt x="701" y="1"/>
                    <a:pt x="574" y="32"/>
                    <a:pt x="414" y="32"/>
                  </a:cubicBezTo>
                  <a:cubicBezTo>
                    <a:pt x="375" y="52"/>
                    <a:pt x="336" y="72"/>
                    <a:pt x="296" y="90"/>
                  </a:cubicBezTo>
                  <a:lnTo>
                    <a:pt x="296" y="90"/>
                  </a:lnTo>
                  <a:cubicBezTo>
                    <a:pt x="484" y="42"/>
                    <a:pt x="672" y="21"/>
                    <a:pt x="860" y="1"/>
                  </a:cubicBezTo>
                  <a:close/>
                  <a:moveTo>
                    <a:pt x="296" y="90"/>
                  </a:moveTo>
                  <a:lnTo>
                    <a:pt x="296" y="90"/>
                  </a:lnTo>
                  <a:cubicBezTo>
                    <a:pt x="197" y="115"/>
                    <a:pt x="99" y="148"/>
                    <a:pt x="0" y="192"/>
                  </a:cubicBezTo>
                  <a:cubicBezTo>
                    <a:pt x="111" y="170"/>
                    <a:pt x="206" y="132"/>
                    <a:pt x="296" y="90"/>
                  </a:cubicBezTo>
                  <a:close/>
                  <a:moveTo>
                    <a:pt x="1688" y="32"/>
                  </a:moveTo>
                  <a:lnTo>
                    <a:pt x="1688" y="32"/>
                  </a:lnTo>
                  <a:cubicBezTo>
                    <a:pt x="1815" y="64"/>
                    <a:pt x="1974" y="96"/>
                    <a:pt x="2070" y="160"/>
                  </a:cubicBezTo>
                  <a:cubicBezTo>
                    <a:pt x="2128" y="171"/>
                    <a:pt x="2183" y="183"/>
                    <a:pt x="2234" y="198"/>
                  </a:cubicBezTo>
                  <a:lnTo>
                    <a:pt x="2234" y="198"/>
                  </a:lnTo>
                  <a:cubicBezTo>
                    <a:pt x="2060" y="119"/>
                    <a:pt x="1881" y="54"/>
                    <a:pt x="1688" y="32"/>
                  </a:cubicBezTo>
                  <a:close/>
                  <a:moveTo>
                    <a:pt x="2234" y="198"/>
                  </a:moveTo>
                  <a:cubicBezTo>
                    <a:pt x="2318" y="236"/>
                    <a:pt x="2401" y="278"/>
                    <a:pt x="2484" y="319"/>
                  </a:cubicBezTo>
                  <a:cubicBezTo>
                    <a:pt x="2403" y="259"/>
                    <a:pt x="2323" y="224"/>
                    <a:pt x="2234" y="198"/>
                  </a:cubicBezTo>
                  <a:close/>
                  <a:moveTo>
                    <a:pt x="2484" y="319"/>
                  </a:moveTo>
                  <a:lnTo>
                    <a:pt x="2484" y="319"/>
                  </a:lnTo>
                  <a:cubicBezTo>
                    <a:pt x="2651" y="438"/>
                    <a:pt x="2836" y="558"/>
                    <a:pt x="2998" y="690"/>
                  </a:cubicBezTo>
                  <a:lnTo>
                    <a:pt x="2998" y="690"/>
                  </a:lnTo>
                  <a:cubicBezTo>
                    <a:pt x="2949" y="641"/>
                    <a:pt x="2900" y="591"/>
                    <a:pt x="2834" y="542"/>
                  </a:cubicBezTo>
                  <a:lnTo>
                    <a:pt x="2484" y="319"/>
                  </a:lnTo>
                  <a:close/>
                  <a:moveTo>
                    <a:pt x="2998" y="690"/>
                  </a:moveTo>
                  <a:lnTo>
                    <a:pt x="2998" y="690"/>
                  </a:lnTo>
                  <a:cubicBezTo>
                    <a:pt x="3044" y="736"/>
                    <a:pt x="3091" y="782"/>
                    <a:pt x="3152" y="828"/>
                  </a:cubicBezTo>
                  <a:cubicBezTo>
                    <a:pt x="3104" y="781"/>
                    <a:pt x="3053" y="735"/>
                    <a:pt x="2998" y="690"/>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9" name="Google Shape;4869;p95"/>
            <p:cNvSpPr/>
            <p:nvPr/>
          </p:nvSpPr>
          <p:spPr>
            <a:xfrm>
              <a:off x="3388699" y="586993"/>
              <a:ext cx="46971" cy="20868"/>
            </a:xfrm>
            <a:custGeom>
              <a:rect b="b" l="l" r="r" t="t"/>
              <a:pathLst>
                <a:path extrusionOk="0" h="1415" w="3185">
                  <a:moveTo>
                    <a:pt x="267" y="1"/>
                  </a:moveTo>
                  <a:cubicBezTo>
                    <a:pt x="182" y="1"/>
                    <a:pt x="94" y="5"/>
                    <a:pt x="1" y="14"/>
                  </a:cubicBezTo>
                  <a:cubicBezTo>
                    <a:pt x="160" y="14"/>
                    <a:pt x="319" y="14"/>
                    <a:pt x="510" y="78"/>
                  </a:cubicBezTo>
                  <a:cubicBezTo>
                    <a:pt x="638" y="78"/>
                    <a:pt x="797" y="78"/>
                    <a:pt x="956" y="141"/>
                  </a:cubicBezTo>
                  <a:cubicBezTo>
                    <a:pt x="1211" y="173"/>
                    <a:pt x="1529" y="205"/>
                    <a:pt x="1815" y="332"/>
                  </a:cubicBezTo>
                  <a:cubicBezTo>
                    <a:pt x="2102" y="396"/>
                    <a:pt x="2388" y="555"/>
                    <a:pt x="2611" y="714"/>
                  </a:cubicBezTo>
                  <a:cubicBezTo>
                    <a:pt x="2739" y="842"/>
                    <a:pt x="2866" y="937"/>
                    <a:pt x="2930" y="1033"/>
                  </a:cubicBezTo>
                  <a:cubicBezTo>
                    <a:pt x="3025" y="1128"/>
                    <a:pt x="3089" y="1288"/>
                    <a:pt x="3184" y="1415"/>
                  </a:cubicBezTo>
                  <a:cubicBezTo>
                    <a:pt x="3089" y="1256"/>
                    <a:pt x="3025" y="1128"/>
                    <a:pt x="2930" y="1001"/>
                  </a:cubicBezTo>
                  <a:cubicBezTo>
                    <a:pt x="2866" y="874"/>
                    <a:pt x="2739" y="778"/>
                    <a:pt x="2611" y="683"/>
                  </a:cubicBezTo>
                  <a:cubicBezTo>
                    <a:pt x="2484" y="619"/>
                    <a:pt x="2325" y="523"/>
                    <a:pt x="2229" y="460"/>
                  </a:cubicBezTo>
                  <a:cubicBezTo>
                    <a:pt x="2070" y="364"/>
                    <a:pt x="1943" y="301"/>
                    <a:pt x="1784" y="237"/>
                  </a:cubicBezTo>
                  <a:cubicBezTo>
                    <a:pt x="1497" y="173"/>
                    <a:pt x="1211" y="78"/>
                    <a:pt x="892" y="46"/>
                  </a:cubicBezTo>
                  <a:cubicBezTo>
                    <a:pt x="667" y="23"/>
                    <a:pt x="474" y="1"/>
                    <a:pt x="267" y="1"/>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0" name="Google Shape;4870;p95"/>
            <p:cNvSpPr/>
            <p:nvPr/>
          </p:nvSpPr>
          <p:spPr>
            <a:xfrm>
              <a:off x="3036575" y="932748"/>
              <a:ext cx="148847" cy="72779"/>
            </a:xfrm>
            <a:custGeom>
              <a:rect b="b" l="l" r="r" t="t"/>
              <a:pathLst>
                <a:path extrusionOk="0" h="4935" w="10093">
                  <a:moveTo>
                    <a:pt x="1752" y="1"/>
                  </a:moveTo>
                  <a:lnTo>
                    <a:pt x="1" y="3948"/>
                  </a:lnTo>
                  <a:lnTo>
                    <a:pt x="10092" y="4935"/>
                  </a:lnTo>
                  <a:lnTo>
                    <a:pt x="9551" y="1051"/>
                  </a:lnTo>
                  <a:lnTo>
                    <a:pt x="1752" y="1"/>
                  </a:ln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1" name="Google Shape;4871;p95"/>
            <p:cNvSpPr/>
            <p:nvPr/>
          </p:nvSpPr>
          <p:spPr>
            <a:xfrm>
              <a:off x="3035631" y="932276"/>
              <a:ext cx="149790" cy="73251"/>
            </a:xfrm>
            <a:custGeom>
              <a:rect b="b" l="l" r="r" t="t"/>
              <a:pathLst>
                <a:path extrusionOk="0" h="4967" w="10157">
                  <a:moveTo>
                    <a:pt x="1847" y="1"/>
                  </a:moveTo>
                  <a:cubicBezTo>
                    <a:pt x="1847" y="1"/>
                    <a:pt x="1052" y="606"/>
                    <a:pt x="1243" y="1561"/>
                  </a:cubicBezTo>
                  <a:cubicBezTo>
                    <a:pt x="447" y="2197"/>
                    <a:pt x="128" y="2866"/>
                    <a:pt x="65" y="3343"/>
                  </a:cubicBezTo>
                  <a:cubicBezTo>
                    <a:pt x="1" y="3630"/>
                    <a:pt x="1" y="3821"/>
                    <a:pt x="65" y="3980"/>
                  </a:cubicBezTo>
                  <a:lnTo>
                    <a:pt x="10156" y="4967"/>
                  </a:lnTo>
                  <a:cubicBezTo>
                    <a:pt x="10156" y="4967"/>
                    <a:pt x="9997" y="4744"/>
                    <a:pt x="9902" y="4394"/>
                  </a:cubicBezTo>
                  <a:cubicBezTo>
                    <a:pt x="9679" y="3853"/>
                    <a:pt x="9520" y="3184"/>
                    <a:pt x="9838" y="2675"/>
                  </a:cubicBezTo>
                  <a:cubicBezTo>
                    <a:pt x="9074" y="1911"/>
                    <a:pt x="9615" y="1051"/>
                    <a:pt x="9615" y="1051"/>
                  </a:cubicBezTo>
                  <a:lnTo>
                    <a:pt x="1847" y="1"/>
                  </a:ln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2" name="Google Shape;4872;p95"/>
            <p:cNvSpPr/>
            <p:nvPr/>
          </p:nvSpPr>
          <p:spPr>
            <a:xfrm>
              <a:off x="3035631" y="981579"/>
              <a:ext cx="149790" cy="23950"/>
            </a:xfrm>
            <a:custGeom>
              <a:rect b="b" l="l" r="r" t="t"/>
              <a:pathLst>
                <a:path extrusionOk="0" h="1624" w="10157">
                  <a:moveTo>
                    <a:pt x="65" y="0"/>
                  </a:moveTo>
                  <a:cubicBezTo>
                    <a:pt x="1" y="287"/>
                    <a:pt x="1" y="478"/>
                    <a:pt x="65" y="637"/>
                  </a:cubicBezTo>
                  <a:lnTo>
                    <a:pt x="10156" y="1624"/>
                  </a:lnTo>
                  <a:cubicBezTo>
                    <a:pt x="10156" y="1624"/>
                    <a:pt x="9997" y="1401"/>
                    <a:pt x="9933" y="1083"/>
                  </a:cubicBezTo>
                  <a:lnTo>
                    <a:pt x="65" y="0"/>
                  </a:lnTo>
                  <a:close/>
                </a:path>
              </a:pathLst>
            </a:custGeom>
            <a:solidFill>
              <a:srgbClr val="F7D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3" name="Google Shape;4873;p95"/>
            <p:cNvSpPr/>
            <p:nvPr/>
          </p:nvSpPr>
          <p:spPr>
            <a:xfrm>
              <a:off x="3045969" y="958572"/>
              <a:ext cx="12226" cy="22549"/>
            </a:xfrm>
            <a:custGeom>
              <a:rect b="b" l="l" r="r" t="t"/>
              <a:pathLst>
                <a:path extrusionOk="0" h="1529" w="829">
                  <a:moveTo>
                    <a:pt x="796" y="0"/>
                  </a:moveTo>
                  <a:cubicBezTo>
                    <a:pt x="0" y="637"/>
                    <a:pt x="32" y="1497"/>
                    <a:pt x="64" y="1529"/>
                  </a:cubicBezTo>
                  <a:cubicBezTo>
                    <a:pt x="96" y="1497"/>
                    <a:pt x="64" y="637"/>
                    <a:pt x="828" y="32"/>
                  </a:cubicBezTo>
                  <a:lnTo>
                    <a:pt x="828" y="0"/>
                  </a:lnTo>
                  <a:close/>
                  <a:moveTo>
                    <a:pt x="85" y="1514"/>
                  </a:moveTo>
                  <a:cubicBezTo>
                    <a:pt x="82" y="1514"/>
                    <a:pt x="75" y="1518"/>
                    <a:pt x="64" y="1529"/>
                  </a:cubicBezTo>
                  <a:cubicBezTo>
                    <a:pt x="85" y="1529"/>
                    <a:pt x="92" y="1514"/>
                    <a:pt x="85" y="1514"/>
                  </a:cubicBez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4" name="Google Shape;4874;p95"/>
            <p:cNvSpPr/>
            <p:nvPr/>
          </p:nvSpPr>
          <p:spPr>
            <a:xfrm>
              <a:off x="3062398" y="959973"/>
              <a:ext cx="12226" cy="22092"/>
            </a:xfrm>
            <a:custGeom>
              <a:rect b="b" l="l" r="r" t="t"/>
              <a:pathLst>
                <a:path extrusionOk="0" h="1498" w="829">
                  <a:moveTo>
                    <a:pt x="796" y="1"/>
                  </a:moveTo>
                  <a:cubicBezTo>
                    <a:pt x="1" y="638"/>
                    <a:pt x="32" y="1465"/>
                    <a:pt x="64" y="1497"/>
                  </a:cubicBezTo>
                  <a:cubicBezTo>
                    <a:pt x="96" y="1465"/>
                    <a:pt x="64" y="669"/>
                    <a:pt x="828" y="33"/>
                  </a:cubicBezTo>
                  <a:lnTo>
                    <a:pt x="828"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5" name="Google Shape;4875;p95"/>
            <p:cNvSpPr/>
            <p:nvPr/>
          </p:nvSpPr>
          <p:spPr>
            <a:xfrm>
              <a:off x="3078828" y="961389"/>
              <a:ext cx="12226" cy="22549"/>
            </a:xfrm>
            <a:custGeom>
              <a:rect b="b" l="l" r="r" t="t"/>
              <a:pathLst>
                <a:path extrusionOk="0" h="1529" w="829">
                  <a:moveTo>
                    <a:pt x="797" y="0"/>
                  </a:moveTo>
                  <a:cubicBezTo>
                    <a:pt x="1" y="669"/>
                    <a:pt x="33" y="1497"/>
                    <a:pt x="64" y="1529"/>
                  </a:cubicBezTo>
                  <a:cubicBezTo>
                    <a:pt x="96" y="1497"/>
                    <a:pt x="64" y="669"/>
                    <a:pt x="828" y="64"/>
                  </a:cubicBezTo>
                  <a:lnTo>
                    <a:pt x="828" y="0"/>
                  </a:lnTo>
                  <a:close/>
                  <a:moveTo>
                    <a:pt x="86" y="1514"/>
                  </a:moveTo>
                  <a:cubicBezTo>
                    <a:pt x="82" y="1514"/>
                    <a:pt x="75" y="1518"/>
                    <a:pt x="64" y="1529"/>
                  </a:cubicBezTo>
                  <a:cubicBezTo>
                    <a:pt x="86" y="1529"/>
                    <a:pt x="93" y="1514"/>
                    <a:pt x="86" y="1514"/>
                  </a:cubicBez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6" name="Google Shape;4876;p95"/>
            <p:cNvSpPr/>
            <p:nvPr/>
          </p:nvSpPr>
          <p:spPr>
            <a:xfrm>
              <a:off x="3095272" y="962790"/>
              <a:ext cx="12211" cy="22564"/>
            </a:xfrm>
            <a:custGeom>
              <a:rect b="b" l="l" r="r" t="t"/>
              <a:pathLst>
                <a:path extrusionOk="0" h="1530" w="828">
                  <a:moveTo>
                    <a:pt x="796" y="1"/>
                  </a:moveTo>
                  <a:cubicBezTo>
                    <a:pt x="0" y="638"/>
                    <a:pt x="32" y="1465"/>
                    <a:pt x="64" y="1529"/>
                  </a:cubicBezTo>
                  <a:cubicBezTo>
                    <a:pt x="96" y="1465"/>
                    <a:pt x="64" y="670"/>
                    <a:pt x="828" y="33"/>
                  </a:cubicBezTo>
                  <a:lnTo>
                    <a:pt x="828"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7" name="Google Shape;4877;p95"/>
            <p:cNvSpPr/>
            <p:nvPr/>
          </p:nvSpPr>
          <p:spPr>
            <a:xfrm>
              <a:off x="3112173" y="965607"/>
              <a:ext cx="11739" cy="21148"/>
            </a:xfrm>
            <a:custGeom>
              <a:rect b="b" l="l" r="r" t="t"/>
              <a:pathLst>
                <a:path extrusionOk="0" h="1434" w="796">
                  <a:moveTo>
                    <a:pt x="764" y="1"/>
                  </a:moveTo>
                  <a:cubicBezTo>
                    <a:pt x="0" y="447"/>
                    <a:pt x="0" y="1402"/>
                    <a:pt x="32" y="1434"/>
                  </a:cubicBezTo>
                  <a:cubicBezTo>
                    <a:pt x="64" y="1402"/>
                    <a:pt x="64" y="479"/>
                    <a:pt x="796" y="65"/>
                  </a:cubicBezTo>
                  <a:lnTo>
                    <a:pt x="796"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8" name="Google Shape;4878;p95"/>
            <p:cNvSpPr/>
            <p:nvPr/>
          </p:nvSpPr>
          <p:spPr>
            <a:xfrm>
              <a:off x="3126715" y="969367"/>
              <a:ext cx="13170" cy="19260"/>
            </a:xfrm>
            <a:custGeom>
              <a:rect b="b" l="l" r="r" t="t"/>
              <a:pathLst>
                <a:path extrusionOk="0" h="1306" w="893">
                  <a:moveTo>
                    <a:pt x="829" y="1"/>
                  </a:moveTo>
                  <a:cubicBezTo>
                    <a:pt x="1" y="446"/>
                    <a:pt x="128" y="1274"/>
                    <a:pt x="160" y="1306"/>
                  </a:cubicBezTo>
                  <a:cubicBezTo>
                    <a:pt x="192" y="1242"/>
                    <a:pt x="128" y="446"/>
                    <a:pt x="892" y="32"/>
                  </a:cubicBezTo>
                  <a:lnTo>
                    <a:pt x="892"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9" name="Google Shape;4879;p95"/>
            <p:cNvSpPr/>
            <p:nvPr/>
          </p:nvSpPr>
          <p:spPr>
            <a:xfrm>
              <a:off x="3145032" y="970311"/>
              <a:ext cx="13627" cy="21133"/>
            </a:xfrm>
            <a:custGeom>
              <a:rect b="b" l="l" r="r" t="t"/>
              <a:pathLst>
                <a:path extrusionOk="0" h="1433" w="924">
                  <a:moveTo>
                    <a:pt x="860" y="0"/>
                  </a:moveTo>
                  <a:cubicBezTo>
                    <a:pt x="0" y="446"/>
                    <a:pt x="128" y="1401"/>
                    <a:pt x="160" y="1433"/>
                  </a:cubicBezTo>
                  <a:cubicBezTo>
                    <a:pt x="192" y="1401"/>
                    <a:pt x="64" y="478"/>
                    <a:pt x="924" y="64"/>
                  </a:cubicBezTo>
                  <a:lnTo>
                    <a:pt x="924"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0" name="Google Shape;4880;p95"/>
            <p:cNvSpPr/>
            <p:nvPr/>
          </p:nvSpPr>
          <p:spPr>
            <a:xfrm>
              <a:off x="3036575" y="990973"/>
              <a:ext cx="148847" cy="16443"/>
            </a:xfrm>
            <a:custGeom>
              <a:rect b="b" l="l" r="r" t="t"/>
              <a:pathLst>
                <a:path extrusionOk="0" h="1115" w="10093">
                  <a:moveTo>
                    <a:pt x="1" y="0"/>
                  </a:moveTo>
                  <a:lnTo>
                    <a:pt x="1" y="287"/>
                  </a:lnTo>
                  <a:lnTo>
                    <a:pt x="10060" y="1114"/>
                  </a:lnTo>
                  <a:lnTo>
                    <a:pt x="10092" y="987"/>
                  </a:lnTo>
                  <a:lnTo>
                    <a:pt x="1" y="0"/>
                  </a:lnTo>
                  <a:close/>
                </a:path>
              </a:pathLst>
            </a:custGeom>
            <a:solidFill>
              <a:srgbClr val="993A3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1" name="Google Shape;4881;p95"/>
            <p:cNvSpPr/>
            <p:nvPr/>
          </p:nvSpPr>
          <p:spPr>
            <a:xfrm>
              <a:off x="3055364" y="935093"/>
              <a:ext cx="9866" cy="20204"/>
            </a:xfrm>
            <a:custGeom>
              <a:rect b="b" l="l" r="r" t="t"/>
              <a:pathLst>
                <a:path extrusionOk="0" h="1370" w="669">
                  <a:moveTo>
                    <a:pt x="637" y="1"/>
                  </a:moveTo>
                  <a:cubicBezTo>
                    <a:pt x="637" y="64"/>
                    <a:pt x="0" y="733"/>
                    <a:pt x="255" y="1370"/>
                  </a:cubicBezTo>
                  <a:cubicBezTo>
                    <a:pt x="318" y="1370"/>
                    <a:pt x="318" y="1338"/>
                    <a:pt x="255" y="1338"/>
                  </a:cubicBezTo>
                  <a:cubicBezTo>
                    <a:pt x="32" y="733"/>
                    <a:pt x="669" y="64"/>
                    <a:pt x="669" y="64"/>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2" name="Google Shape;4882;p95"/>
            <p:cNvSpPr/>
            <p:nvPr/>
          </p:nvSpPr>
          <p:spPr>
            <a:xfrm>
              <a:off x="3070849" y="936980"/>
              <a:ext cx="10338" cy="20189"/>
            </a:xfrm>
            <a:custGeom>
              <a:rect b="b" l="l" r="r" t="t"/>
              <a:pathLst>
                <a:path extrusionOk="0" h="1369" w="701">
                  <a:moveTo>
                    <a:pt x="637" y="0"/>
                  </a:moveTo>
                  <a:cubicBezTo>
                    <a:pt x="637" y="32"/>
                    <a:pt x="1" y="732"/>
                    <a:pt x="287" y="1369"/>
                  </a:cubicBezTo>
                  <a:cubicBezTo>
                    <a:pt x="319" y="1369"/>
                    <a:pt x="319" y="1369"/>
                    <a:pt x="287" y="1305"/>
                  </a:cubicBezTo>
                  <a:cubicBezTo>
                    <a:pt x="64" y="700"/>
                    <a:pt x="701" y="32"/>
                    <a:pt x="701" y="32"/>
                  </a:cubicBezTo>
                  <a:lnTo>
                    <a:pt x="701"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3" name="Google Shape;4883;p95"/>
            <p:cNvSpPr/>
            <p:nvPr/>
          </p:nvSpPr>
          <p:spPr>
            <a:xfrm>
              <a:off x="3086806" y="939325"/>
              <a:ext cx="9881" cy="20204"/>
            </a:xfrm>
            <a:custGeom>
              <a:rect b="b" l="l" r="r" t="t"/>
              <a:pathLst>
                <a:path extrusionOk="0" h="1370" w="670">
                  <a:moveTo>
                    <a:pt x="638" y="0"/>
                  </a:moveTo>
                  <a:cubicBezTo>
                    <a:pt x="638" y="32"/>
                    <a:pt x="1" y="732"/>
                    <a:pt x="287" y="1369"/>
                  </a:cubicBezTo>
                  <a:cubicBezTo>
                    <a:pt x="319" y="1305"/>
                    <a:pt x="319" y="1305"/>
                    <a:pt x="287" y="1305"/>
                  </a:cubicBezTo>
                  <a:cubicBezTo>
                    <a:pt x="33" y="701"/>
                    <a:pt x="670" y="32"/>
                    <a:pt x="670" y="32"/>
                  </a:cubicBezTo>
                  <a:lnTo>
                    <a:pt x="670"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4" name="Google Shape;4884;p95"/>
            <p:cNvSpPr/>
            <p:nvPr/>
          </p:nvSpPr>
          <p:spPr>
            <a:xfrm>
              <a:off x="3102779" y="941198"/>
              <a:ext cx="9866" cy="19732"/>
            </a:xfrm>
            <a:custGeom>
              <a:rect b="b" l="l" r="r" t="t"/>
              <a:pathLst>
                <a:path extrusionOk="0" h="1338" w="669">
                  <a:moveTo>
                    <a:pt x="637" y="1"/>
                  </a:moveTo>
                  <a:cubicBezTo>
                    <a:pt x="637" y="32"/>
                    <a:pt x="0" y="701"/>
                    <a:pt x="287" y="1338"/>
                  </a:cubicBezTo>
                  <a:cubicBezTo>
                    <a:pt x="319" y="1338"/>
                    <a:pt x="319" y="1306"/>
                    <a:pt x="287" y="1306"/>
                  </a:cubicBezTo>
                  <a:cubicBezTo>
                    <a:pt x="32" y="701"/>
                    <a:pt x="669" y="32"/>
                    <a:pt x="669" y="32"/>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5" name="Google Shape;4885;p95"/>
            <p:cNvSpPr/>
            <p:nvPr/>
          </p:nvSpPr>
          <p:spPr>
            <a:xfrm>
              <a:off x="3118736" y="943071"/>
              <a:ext cx="9881" cy="19732"/>
            </a:xfrm>
            <a:custGeom>
              <a:rect b="b" l="l" r="r" t="t"/>
              <a:pathLst>
                <a:path extrusionOk="0" h="1338" w="670">
                  <a:moveTo>
                    <a:pt x="637" y="1"/>
                  </a:moveTo>
                  <a:cubicBezTo>
                    <a:pt x="637" y="33"/>
                    <a:pt x="1" y="701"/>
                    <a:pt x="255" y="1338"/>
                  </a:cubicBezTo>
                  <a:cubicBezTo>
                    <a:pt x="319" y="1338"/>
                    <a:pt x="319" y="1338"/>
                    <a:pt x="255" y="1306"/>
                  </a:cubicBezTo>
                  <a:cubicBezTo>
                    <a:pt x="33" y="701"/>
                    <a:pt x="669" y="33"/>
                    <a:pt x="669" y="33"/>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6" name="Google Shape;4886;p95"/>
            <p:cNvSpPr/>
            <p:nvPr/>
          </p:nvSpPr>
          <p:spPr>
            <a:xfrm>
              <a:off x="3134236" y="945431"/>
              <a:ext cx="10338" cy="19732"/>
            </a:xfrm>
            <a:custGeom>
              <a:rect b="b" l="l" r="r" t="t"/>
              <a:pathLst>
                <a:path extrusionOk="0" h="1338" w="701">
                  <a:moveTo>
                    <a:pt x="637" y="0"/>
                  </a:moveTo>
                  <a:cubicBezTo>
                    <a:pt x="637" y="32"/>
                    <a:pt x="0" y="700"/>
                    <a:pt x="287" y="1337"/>
                  </a:cubicBezTo>
                  <a:cubicBezTo>
                    <a:pt x="319" y="1337"/>
                    <a:pt x="319" y="1305"/>
                    <a:pt x="287" y="1305"/>
                  </a:cubicBezTo>
                  <a:cubicBezTo>
                    <a:pt x="64" y="700"/>
                    <a:pt x="701" y="32"/>
                    <a:pt x="701" y="32"/>
                  </a:cubicBezTo>
                  <a:lnTo>
                    <a:pt x="701"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7" name="Google Shape;4887;p95"/>
            <p:cNvSpPr/>
            <p:nvPr/>
          </p:nvSpPr>
          <p:spPr>
            <a:xfrm>
              <a:off x="3050659" y="932276"/>
              <a:ext cx="130058" cy="39921"/>
            </a:xfrm>
            <a:custGeom>
              <a:rect b="b" l="l" r="r" t="t"/>
              <a:pathLst>
                <a:path extrusionOk="0" h="2707" w="8819">
                  <a:moveTo>
                    <a:pt x="797" y="1"/>
                  </a:moveTo>
                  <a:cubicBezTo>
                    <a:pt x="797" y="1"/>
                    <a:pt x="1" y="606"/>
                    <a:pt x="192" y="1561"/>
                  </a:cubicBezTo>
                  <a:lnTo>
                    <a:pt x="8819" y="2707"/>
                  </a:lnTo>
                  <a:cubicBezTo>
                    <a:pt x="8023" y="1943"/>
                    <a:pt x="8596" y="1083"/>
                    <a:pt x="8532" y="1019"/>
                  </a:cubicBezTo>
                  <a:lnTo>
                    <a:pt x="797" y="1"/>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8" name="Google Shape;4888;p95"/>
            <p:cNvSpPr/>
            <p:nvPr/>
          </p:nvSpPr>
          <p:spPr>
            <a:xfrm>
              <a:off x="3075539" y="990501"/>
              <a:ext cx="87821" cy="8937"/>
            </a:xfrm>
            <a:custGeom>
              <a:rect b="b" l="l" r="r" t="t"/>
              <a:pathLst>
                <a:path extrusionOk="0" h="606" w="5955">
                  <a:moveTo>
                    <a:pt x="1" y="0"/>
                  </a:moveTo>
                  <a:lnTo>
                    <a:pt x="2357" y="223"/>
                  </a:lnTo>
                  <a:lnTo>
                    <a:pt x="4744" y="478"/>
                  </a:lnTo>
                  <a:lnTo>
                    <a:pt x="5954" y="605"/>
                  </a:lnTo>
                  <a:lnTo>
                    <a:pt x="4744" y="446"/>
                  </a:lnTo>
                  <a:lnTo>
                    <a:pt x="2357" y="191"/>
                  </a:lnTo>
                  <a:lnTo>
                    <a:pt x="1" y="0"/>
                  </a:lnTo>
                  <a:close/>
                </a:path>
              </a:pathLst>
            </a:custGeom>
            <a:solidFill>
              <a:srgbClr val="993A3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Notre Père du CECCE (version courte)&#10;&#10;Inspiré d'un chant traditionnel mexicain adapté par Jonathan Roy et Brian St-Pierre&#10;© Un brin de paradis&#10;&#10;CHANSON&#10;Arrangements musicaux et mixage : Brian St-Pierre &#10;&#10;Solos : &#10;Alexandra Janvier (Animatrice de la pastorale à l’école secondaire catholique Pierre-Savard)&#10;Ava Gulas (École secondaire catholique Pierre-Savard)&#10;&#10;Chorale :&#10;Ange-Élie Ménard (École secondaire catholique Béatrice-Desloges)&#10;Latifa Saad (Collège catholique Franco-Ouest) &#10;Élise Laliberté (École secondaire catholique Béatrice-Desloges)&#10;Sarah Ininahazwe (École secondaire catholique Pierre-Savard)&#10;Claire Demmons (École secondaire catholique Marie-Rivier)&#10;Rose-Ann Nadeau (Collège catholique Samuel-Genest)&#10;Rose Letang (Collège catholique Samuel-Genest)&#10;Naika Réjouis (Collège catholique Samuel-Genest)&#10;&#10;VIDÉOCLIP&#10;Réalisation et postproduction : Klash Média&#10;Coordination artistique : Marie-Ève Tremblay et Jonathan Roy&#10;&#10;Merci aux écoles suivantes :&#10;École élémentaire catholique Saint-Joseph&#10;École élémentaire catholique d'enseignement personnalisé La Source&#10;École élémentaire catholique Reine-des-Bois&#10;École secondaire catholique Béatrice-Desloges&#10;Collège catholique Mer Bleue&#10;École secondaire catholique Garneau&#10;&#10;Merci aussi à Jonathan Roy, Marie-Ève Tremblay, Brian St-Pierre, Jérémie St-Pierre, Myriam Laliberté, Alexandra Janvier, Ava Gulas, Ange-Élie Ménard, Latifa Saad, Élise Laliberté, Sarah Ininahazwe, Claire Demmons, Rose-Ann Nadeau, Rose Letang, Naika Réjouis et au personnel du CECCE pour l’enregistrement de la vidéo.&#10;&#10;Merci tout particulièrement à la paroisse St-Joseph d’Orléans pour l'accueil." id="4889" name="Google Shape;4889;p95" title="Notre Père du CECCE (version courte)">
            <a:hlinkClick r:id="rId5"/>
          </p:cNvPr>
          <p:cNvPicPr preferRelativeResize="0"/>
          <p:nvPr/>
        </p:nvPicPr>
        <p:blipFill>
          <a:blip r:embed="rId6">
            <a:alphaModFix/>
          </a:blip>
          <a:stretch>
            <a:fillRect/>
          </a:stretch>
        </p:blipFill>
        <p:spPr>
          <a:xfrm>
            <a:off x="279000" y="771200"/>
            <a:ext cx="6356900" cy="357575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889"/>
                                        </p:tgtEl>
                                        <p:attrNameLst>
                                          <p:attrName>style.visibility</p:attrName>
                                        </p:attrNameLst>
                                      </p:cBhvr>
                                      <p:to>
                                        <p:strVal val="visible"/>
                                      </p:to>
                                    </p:set>
                                    <p:animEffect filter="fade" transition="in">
                                      <p:cBhvr>
                                        <p:cTn dur="1000"/>
                                        <p:tgtEl>
                                          <p:spTgt spid="488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893" name="Shape 4893"/>
        <p:cNvGrpSpPr/>
        <p:nvPr/>
      </p:nvGrpSpPr>
      <p:grpSpPr>
        <a:xfrm>
          <a:off x="0" y="0"/>
          <a:ext cx="0" cy="0"/>
          <a:chOff x="0" y="0"/>
          <a:chExt cx="0" cy="0"/>
        </a:xfrm>
      </p:grpSpPr>
      <p:sp>
        <p:nvSpPr>
          <p:cNvPr id="4894" name="Google Shape;4894;p96"/>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895" name="Google Shape;4895;p96"/>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896" name="Google Shape;4896;p96"/>
          <p:cNvGrpSpPr/>
          <p:nvPr/>
        </p:nvGrpSpPr>
        <p:grpSpPr>
          <a:xfrm rot="368268">
            <a:off x="5966703" y="456762"/>
            <a:ext cx="2720006" cy="3659256"/>
            <a:chOff x="3113638" y="3719988"/>
            <a:chExt cx="940568" cy="1265521"/>
          </a:xfrm>
        </p:grpSpPr>
        <p:sp>
          <p:nvSpPr>
            <p:cNvPr id="4897" name="Google Shape;4897;p96"/>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8" name="Google Shape;4898;p96"/>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9" name="Google Shape;4899;p96"/>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0" name="Google Shape;4900;p96"/>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1" name="Google Shape;4901;p96"/>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2" name="Google Shape;4902;p96"/>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3" name="Google Shape;4903;p96"/>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4" name="Google Shape;4904;p96"/>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5" name="Google Shape;4905;p96"/>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6" name="Google Shape;4906;p96"/>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7" name="Google Shape;4907;p96"/>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8" name="Google Shape;4908;p96"/>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9" name="Google Shape;4909;p96"/>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0" name="Google Shape;4910;p96"/>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1" name="Google Shape;4911;p96"/>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2" name="Google Shape;4912;p96"/>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3" name="Google Shape;4913;p96"/>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4" name="Google Shape;4914;p96"/>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5" name="Google Shape;4915;p96"/>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6" name="Google Shape;4916;p96"/>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7" name="Google Shape;4917;p96"/>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8" name="Google Shape;4918;p96"/>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9" name="Google Shape;4919;p96"/>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0" name="Google Shape;4920;p96"/>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1" name="Google Shape;4921;p96"/>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2" name="Google Shape;4922;p96"/>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3" name="Google Shape;4923;p96"/>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4" name="Google Shape;4924;p96"/>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5" name="Google Shape;4925;p96"/>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6" name="Google Shape;4926;p96"/>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7" name="Google Shape;4927;p96"/>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8" name="Google Shape;4928;p96"/>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9" name="Google Shape;4929;p96"/>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0" name="Google Shape;4930;p96"/>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1" name="Google Shape;4931;p96"/>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2" name="Google Shape;4932;p96"/>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3" name="Google Shape;4933;p96"/>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4" name="Google Shape;4934;p96"/>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5" name="Google Shape;4935;p96"/>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6" name="Google Shape;4936;p96"/>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7" name="Google Shape;4937;p96"/>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8" name="Google Shape;4938;p96"/>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9" name="Google Shape;4939;p96"/>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0" name="Google Shape;4940;p96"/>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1" name="Google Shape;4941;p96"/>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2" name="Google Shape;4942;p96"/>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3" name="Google Shape;4943;p96"/>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4" name="Google Shape;4944;p96"/>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5" name="Google Shape;4945;p96"/>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6" name="Google Shape;4946;p96"/>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7" name="Google Shape;4947;p96"/>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8" name="Google Shape;4948;p96"/>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9" name="Google Shape;4949;p96"/>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0" name="Google Shape;4950;p96"/>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1" name="Google Shape;4951;p96"/>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2" name="Google Shape;4952;p96"/>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3" name="Google Shape;4953;p96"/>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4" name="Google Shape;4954;p96"/>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5" name="Google Shape;4955;p96"/>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6" name="Google Shape;4956;p96"/>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7" name="Google Shape;4957;p96"/>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8" name="Google Shape;4958;p96"/>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9" name="Google Shape;4959;p96"/>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0" name="Google Shape;4960;p96"/>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1" name="Google Shape;4961;p96"/>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2" name="Google Shape;4962;p96"/>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3" name="Google Shape;4963;p96"/>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4" name="Google Shape;4964;p96"/>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5" name="Google Shape;4965;p96"/>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6" name="Google Shape;4966;p96"/>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67" name="Google Shape;4967;p96"/>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4968" name="Google Shape;4968;p96"/>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4969" name="Google Shape;4969;p96"/>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4970" name="Google Shape;4970;p96"/>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4" name="Shape 4974"/>
        <p:cNvGrpSpPr/>
        <p:nvPr/>
      </p:nvGrpSpPr>
      <p:grpSpPr>
        <a:xfrm>
          <a:off x="0" y="0"/>
          <a:ext cx="0" cy="0"/>
          <a:chOff x="0" y="0"/>
          <a:chExt cx="0" cy="0"/>
        </a:xfrm>
      </p:grpSpPr>
      <p:sp>
        <p:nvSpPr>
          <p:cNvPr id="4975" name="Google Shape;4975;p97"/>
          <p:cNvSpPr txBox="1"/>
          <p:nvPr>
            <p:ph idx="1" type="subTitle"/>
          </p:nvPr>
        </p:nvSpPr>
        <p:spPr>
          <a:xfrm rot="-455">
            <a:off x="76200" y="660000"/>
            <a:ext cx="9067800" cy="425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4200"/>
              <a:t>Que la paix du Seigneur </a:t>
            </a:r>
            <a:endParaRPr sz="4200"/>
          </a:p>
          <a:p>
            <a:pPr indent="0" lvl="0" marL="0" rtl="0" algn="ctr">
              <a:spcBef>
                <a:spcPts val="0"/>
              </a:spcBef>
              <a:spcAft>
                <a:spcPts val="0"/>
              </a:spcAft>
              <a:buNone/>
            </a:pPr>
            <a:r>
              <a:rPr lang="fr-CA" sz="4200"/>
              <a:t>soit toujours avec vous.</a:t>
            </a:r>
            <a:endParaRPr sz="4200"/>
          </a:p>
          <a:p>
            <a:pPr indent="0" lvl="0" marL="0" rtl="0" algn="l">
              <a:spcBef>
                <a:spcPts val="0"/>
              </a:spcBef>
              <a:spcAft>
                <a:spcPts val="0"/>
              </a:spcAft>
              <a:buNone/>
            </a:pPr>
            <a:br>
              <a:rPr lang="fr-CA" sz="4200"/>
            </a:br>
            <a:r>
              <a:rPr lang="fr-CA" sz="4200"/>
              <a:t> </a:t>
            </a:r>
            <a:endParaRPr sz="4200"/>
          </a:p>
          <a:p>
            <a:pPr indent="0" lvl="0" marL="0" rtl="0" algn="ctr">
              <a:spcBef>
                <a:spcPts val="0"/>
              </a:spcBef>
              <a:spcAft>
                <a:spcPts val="0"/>
              </a:spcAft>
              <a:buNone/>
            </a:pPr>
            <a:r>
              <a:rPr b="1" lang="fr-CA" sz="4200"/>
              <a:t>Ⓡ </a:t>
            </a:r>
            <a:r>
              <a:rPr b="1" lang="fr-CA" sz="4200"/>
              <a:t>Et avec votre esprit.</a:t>
            </a:r>
            <a:endParaRPr b="1" sz="4200"/>
          </a:p>
          <a:p>
            <a:pPr indent="0" lvl="0" marL="0" rtl="0" algn="ctr">
              <a:spcBef>
                <a:spcPts val="0"/>
              </a:spcBef>
              <a:spcAft>
                <a:spcPts val="0"/>
              </a:spcAft>
              <a:buNone/>
            </a:pPr>
            <a:r>
              <a:t/>
            </a:r>
            <a:endParaRPr b="1" sz="3200"/>
          </a:p>
          <a:p>
            <a:pPr indent="0" lvl="0" marL="0" rtl="0" algn="ctr">
              <a:spcBef>
                <a:spcPts val="0"/>
              </a:spcBef>
              <a:spcAft>
                <a:spcPts val="0"/>
              </a:spcAft>
              <a:buNone/>
            </a:pPr>
            <a:r>
              <a:t/>
            </a:r>
            <a:endParaRPr b="1" sz="3200"/>
          </a:p>
          <a:p>
            <a:pPr indent="0" lvl="0" marL="0" rtl="0" algn="l">
              <a:spcBef>
                <a:spcPts val="0"/>
              </a:spcBef>
              <a:spcAft>
                <a:spcPts val="0"/>
              </a:spcAft>
              <a:buNone/>
            </a:pPr>
            <a:r>
              <a:t/>
            </a:r>
            <a:endParaRPr sz="300"/>
          </a:p>
          <a:p>
            <a:pPr indent="0" lvl="0" marL="0" rtl="0" algn="l">
              <a:spcBef>
                <a:spcPts val="0"/>
              </a:spcBef>
              <a:spcAft>
                <a:spcPts val="0"/>
              </a:spcAft>
              <a:buNone/>
            </a:pPr>
            <a:r>
              <a:t/>
            </a:r>
            <a:endParaRPr sz="300"/>
          </a:p>
        </p:txBody>
      </p:sp>
      <p:sp>
        <p:nvSpPr>
          <p:cNvPr id="4976" name="Google Shape;4976;p97"/>
          <p:cNvSpPr/>
          <p:nvPr/>
        </p:nvSpPr>
        <p:spPr>
          <a:xfrm rot="932611">
            <a:off x="385168" y="2843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7" name="Google Shape;4977;p97"/>
          <p:cNvSpPr/>
          <p:nvPr/>
        </p:nvSpPr>
        <p:spPr>
          <a:xfrm rot="-820355">
            <a:off x="8030877" y="32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4978" name="Google Shape;4978;p97"/>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4979" name="Google Shape;4979;p97"/>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4983" name="Shape 4983"/>
        <p:cNvGrpSpPr/>
        <p:nvPr/>
      </p:nvGrpSpPr>
      <p:grpSpPr>
        <a:xfrm>
          <a:off x="0" y="0"/>
          <a:ext cx="0" cy="0"/>
          <a:chOff x="0" y="0"/>
          <a:chExt cx="0" cy="0"/>
        </a:xfrm>
      </p:grpSpPr>
      <p:sp>
        <p:nvSpPr>
          <p:cNvPr id="4984" name="Google Shape;4984;p98"/>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4985" name="Google Shape;4985;p98"/>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4986" name="Google Shape;4986;p98"/>
          <p:cNvGrpSpPr/>
          <p:nvPr/>
        </p:nvGrpSpPr>
        <p:grpSpPr>
          <a:xfrm rot="368268">
            <a:off x="5966703" y="456762"/>
            <a:ext cx="2720006" cy="3659256"/>
            <a:chOff x="3113638" y="3719988"/>
            <a:chExt cx="940568" cy="1265521"/>
          </a:xfrm>
        </p:grpSpPr>
        <p:sp>
          <p:nvSpPr>
            <p:cNvPr id="4987" name="Google Shape;4987;p98"/>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8" name="Google Shape;4988;p98"/>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9" name="Google Shape;4989;p98"/>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0" name="Google Shape;4990;p98"/>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1" name="Google Shape;4991;p98"/>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2" name="Google Shape;4992;p98"/>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3" name="Google Shape;4993;p98"/>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4" name="Google Shape;4994;p98"/>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5" name="Google Shape;4995;p98"/>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6" name="Google Shape;4996;p98"/>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7" name="Google Shape;4997;p98"/>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8" name="Google Shape;4998;p98"/>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9" name="Google Shape;4999;p98"/>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0" name="Google Shape;5000;p98"/>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1" name="Google Shape;5001;p98"/>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2" name="Google Shape;5002;p98"/>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3" name="Google Shape;5003;p98"/>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4" name="Google Shape;5004;p98"/>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5" name="Google Shape;5005;p98"/>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6" name="Google Shape;5006;p98"/>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7" name="Google Shape;5007;p98"/>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8" name="Google Shape;5008;p98"/>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9" name="Google Shape;5009;p98"/>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0" name="Google Shape;5010;p98"/>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1" name="Google Shape;5011;p98"/>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2" name="Google Shape;5012;p98"/>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3" name="Google Shape;5013;p98"/>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4" name="Google Shape;5014;p98"/>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5" name="Google Shape;5015;p98"/>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6" name="Google Shape;5016;p98"/>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7" name="Google Shape;5017;p98"/>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8" name="Google Shape;5018;p98"/>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9" name="Google Shape;5019;p98"/>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0" name="Google Shape;5020;p98"/>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1" name="Google Shape;5021;p98"/>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2" name="Google Shape;5022;p98"/>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3" name="Google Shape;5023;p98"/>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4" name="Google Shape;5024;p98"/>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5" name="Google Shape;5025;p98"/>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6" name="Google Shape;5026;p98"/>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7" name="Google Shape;5027;p98"/>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8" name="Google Shape;5028;p98"/>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9" name="Google Shape;5029;p98"/>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0" name="Google Shape;5030;p98"/>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1" name="Google Shape;5031;p98"/>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2" name="Google Shape;5032;p98"/>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3" name="Google Shape;5033;p98"/>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4" name="Google Shape;5034;p98"/>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5" name="Google Shape;5035;p98"/>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6" name="Google Shape;5036;p98"/>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7" name="Google Shape;5037;p98"/>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8" name="Google Shape;5038;p98"/>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9" name="Google Shape;5039;p98"/>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0" name="Google Shape;5040;p98"/>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1" name="Google Shape;5041;p98"/>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2" name="Google Shape;5042;p98"/>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3" name="Google Shape;5043;p98"/>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4" name="Google Shape;5044;p98"/>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5" name="Google Shape;5045;p98"/>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6" name="Google Shape;5046;p98"/>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7" name="Google Shape;5047;p98"/>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8" name="Google Shape;5048;p98"/>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9" name="Google Shape;5049;p98"/>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0" name="Google Shape;5050;p98"/>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1" name="Google Shape;5051;p98"/>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2" name="Google Shape;5052;p98"/>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3" name="Google Shape;5053;p98"/>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4" name="Google Shape;5054;p98"/>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5" name="Google Shape;5055;p98"/>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6" name="Google Shape;5056;p98"/>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057" name="Google Shape;5057;p98"/>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5058" name="Google Shape;5058;p98"/>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5059" name="Google Shape;5059;p98"/>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5060" name="Google Shape;5060;p98"/>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4" name="Shape 5064"/>
        <p:cNvGrpSpPr/>
        <p:nvPr/>
      </p:nvGrpSpPr>
      <p:grpSpPr>
        <a:xfrm>
          <a:off x="0" y="0"/>
          <a:ext cx="0" cy="0"/>
          <a:chOff x="0" y="0"/>
          <a:chExt cx="0" cy="0"/>
        </a:xfrm>
      </p:grpSpPr>
      <p:sp>
        <p:nvSpPr>
          <p:cNvPr id="5065" name="Google Shape;5065;p99"/>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6" name="Google Shape;5066;p99"/>
          <p:cNvSpPr txBox="1"/>
          <p:nvPr>
            <p:ph idx="2" type="title"/>
          </p:nvPr>
        </p:nvSpPr>
        <p:spPr>
          <a:xfrm>
            <a:off x="720225" y="128300"/>
            <a:ext cx="48906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AGNEAU DE DIEU</a:t>
            </a:r>
            <a:endParaRPr>
              <a:solidFill>
                <a:srgbClr val="1B4FA1"/>
              </a:solidFill>
            </a:endParaRPr>
          </a:p>
        </p:txBody>
      </p:sp>
      <p:sp>
        <p:nvSpPr>
          <p:cNvPr id="5067" name="Google Shape;5067;p99"/>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Glorious</a:t>
            </a:r>
            <a:endParaRPr i="1" sz="1200"/>
          </a:p>
        </p:txBody>
      </p:sp>
      <p:pic>
        <p:nvPicPr>
          <p:cNvPr id="5068" name="Google Shape;5068;p99"/>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5069" name="Google Shape;5069;p99"/>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5070" name="Google Shape;5070;p99"/>
          <p:cNvGrpSpPr/>
          <p:nvPr/>
        </p:nvGrpSpPr>
        <p:grpSpPr>
          <a:xfrm>
            <a:off x="7032331" y="1917659"/>
            <a:ext cx="1865394" cy="1845158"/>
            <a:chOff x="3000427" y="520627"/>
            <a:chExt cx="633346" cy="553105"/>
          </a:xfrm>
        </p:grpSpPr>
        <p:sp>
          <p:nvSpPr>
            <p:cNvPr id="5071" name="Google Shape;5071;p99"/>
            <p:cNvSpPr/>
            <p:nvPr/>
          </p:nvSpPr>
          <p:spPr>
            <a:xfrm>
              <a:off x="3194334" y="556656"/>
              <a:ext cx="372315" cy="426321"/>
            </a:xfrm>
            <a:custGeom>
              <a:rect b="b" l="l" r="r" t="t"/>
              <a:pathLst>
                <a:path extrusionOk="0" h="28908" w="25246">
                  <a:moveTo>
                    <a:pt x="13709" y="0"/>
                  </a:moveTo>
                  <a:cubicBezTo>
                    <a:pt x="12897" y="0"/>
                    <a:pt x="12428" y="497"/>
                    <a:pt x="11779" y="1084"/>
                  </a:cubicBezTo>
                  <a:cubicBezTo>
                    <a:pt x="11811" y="766"/>
                    <a:pt x="12288" y="225"/>
                    <a:pt x="12607" y="129"/>
                  </a:cubicBezTo>
                  <a:lnTo>
                    <a:pt x="12607" y="129"/>
                  </a:lnTo>
                  <a:cubicBezTo>
                    <a:pt x="11142" y="225"/>
                    <a:pt x="10697" y="1434"/>
                    <a:pt x="10633" y="2071"/>
                  </a:cubicBezTo>
                  <a:lnTo>
                    <a:pt x="10633" y="2262"/>
                  </a:lnTo>
                  <a:lnTo>
                    <a:pt x="10633" y="2294"/>
                  </a:lnTo>
                  <a:cubicBezTo>
                    <a:pt x="10633" y="2389"/>
                    <a:pt x="10665" y="2421"/>
                    <a:pt x="10665" y="2517"/>
                  </a:cubicBezTo>
                  <a:lnTo>
                    <a:pt x="10665" y="2549"/>
                  </a:lnTo>
                  <a:cubicBezTo>
                    <a:pt x="10697" y="2612"/>
                    <a:pt x="10697" y="2676"/>
                    <a:pt x="10760" y="2740"/>
                  </a:cubicBezTo>
                  <a:lnTo>
                    <a:pt x="10760" y="2771"/>
                  </a:lnTo>
                  <a:cubicBezTo>
                    <a:pt x="10792" y="2835"/>
                    <a:pt x="10824" y="2899"/>
                    <a:pt x="10856" y="2931"/>
                  </a:cubicBezTo>
                  <a:lnTo>
                    <a:pt x="10920" y="2994"/>
                  </a:lnTo>
                  <a:cubicBezTo>
                    <a:pt x="10951" y="3026"/>
                    <a:pt x="11015" y="3058"/>
                    <a:pt x="11079" y="3153"/>
                  </a:cubicBezTo>
                  <a:cubicBezTo>
                    <a:pt x="11142" y="3185"/>
                    <a:pt x="11174" y="3217"/>
                    <a:pt x="11270" y="3249"/>
                  </a:cubicBezTo>
                  <a:cubicBezTo>
                    <a:pt x="11302" y="3249"/>
                    <a:pt x="11302" y="3249"/>
                    <a:pt x="11333" y="3313"/>
                  </a:cubicBezTo>
                  <a:cubicBezTo>
                    <a:pt x="11302" y="3504"/>
                    <a:pt x="11270" y="3663"/>
                    <a:pt x="11270" y="3695"/>
                  </a:cubicBezTo>
                  <a:cubicBezTo>
                    <a:pt x="11238" y="3695"/>
                    <a:pt x="11238" y="3695"/>
                    <a:pt x="11238" y="3727"/>
                  </a:cubicBezTo>
                  <a:lnTo>
                    <a:pt x="11238" y="3790"/>
                  </a:lnTo>
                  <a:cubicBezTo>
                    <a:pt x="11238" y="3822"/>
                    <a:pt x="11238" y="3822"/>
                    <a:pt x="11270" y="3854"/>
                  </a:cubicBezTo>
                  <a:cubicBezTo>
                    <a:pt x="11238" y="4172"/>
                    <a:pt x="11270" y="4363"/>
                    <a:pt x="11270" y="4459"/>
                  </a:cubicBezTo>
                  <a:cubicBezTo>
                    <a:pt x="11238" y="4459"/>
                    <a:pt x="11174" y="4491"/>
                    <a:pt x="11142" y="4491"/>
                  </a:cubicBezTo>
                  <a:lnTo>
                    <a:pt x="11270" y="4491"/>
                  </a:lnTo>
                  <a:lnTo>
                    <a:pt x="11174" y="4777"/>
                  </a:lnTo>
                  <a:cubicBezTo>
                    <a:pt x="11142" y="4904"/>
                    <a:pt x="11142" y="5000"/>
                    <a:pt x="11142" y="5127"/>
                  </a:cubicBezTo>
                  <a:lnTo>
                    <a:pt x="11142" y="5223"/>
                  </a:lnTo>
                  <a:lnTo>
                    <a:pt x="11142" y="5637"/>
                  </a:lnTo>
                  <a:cubicBezTo>
                    <a:pt x="11174" y="5955"/>
                    <a:pt x="11270" y="6337"/>
                    <a:pt x="11429" y="6592"/>
                  </a:cubicBezTo>
                  <a:cubicBezTo>
                    <a:pt x="11620" y="7006"/>
                    <a:pt x="11906" y="7451"/>
                    <a:pt x="12225" y="7865"/>
                  </a:cubicBezTo>
                  <a:cubicBezTo>
                    <a:pt x="12288" y="7992"/>
                    <a:pt x="12416" y="8088"/>
                    <a:pt x="12575" y="8088"/>
                  </a:cubicBezTo>
                  <a:lnTo>
                    <a:pt x="13084" y="8183"/>
                  </a:lnTo>
                  <a:cubicBezTo>
                    <a:pt x="13116" y="8205"/>
                    <a:pt x="13152" y="8212"/>
                    <a:pt x="13187" y="8212"/>
                  </a:cubicBezTo>
                  <a:cubicBezTo>
                    <a:pt x="13258" y="8212"/>
                    <a:pt x="13328" y="8183"/>
                    <a:pt x="13371" y="8183"/>
                  </a:cubicBezTo>
                  <a:cubicBezTo>
                    <a:pt x="13562" y="8120"/>
                    <a:pt x="13944" y="7961"/>
                    <a:pt x="14326" y="7801"/>
                  </a:cubicBezTo>
                  <a:lnTo>
                    <a:pt x="14453" y="8120"/>
                  </a:lnTo>
                  <a:lnTo>
                    <a:pt x="14740" y="8788"/>
                  </a:lnTo>
                  <a:cubicBezTo>
                    <a:pt x="14644" y="8884"/>
                    <a:pt x="14581" y="8979"/>
                    <a:pt x="14485" y="9075"/>
                  </a:cubicBezTo>
                  <a:cubicBezTo>
                    <a:pt x="14485" y="9107"/>
                    <a:pt x="14453" y="9107"/>
                    <a:pt x="14453" y="9138"/>
                  </a:cubicBezTo>
                  <a:cubicBezTo>
                    <a:pt x="14358" y="9266"/>
                    <a:pt x="14326" y="9361"/>
                    <a:pt x="14294" y="9457"/>
                  </a:cubicBezTo>
                  <a:cubicBezTo>
                    <a:pt x="14199" y="9616"/>
                    <a:pt x="14167" y="9871"/>
                    <a:pt x="14135" y="10093"/>
                  </a:cubicBezTo>
                  <a:cubicBezTo>
                    <a:pt x="14135" y="10093"/>
                    <a:pt x="13562" y="13372"/>
                    <a:pt x="11397" y="14932"/>
                  </a:cubicBezTo>
                  <a:cubicBezTo>
                    <a:pt x="11333" y="14869"/>
                    <a:pt x="11302" y="14869"/>
                    <a:pt x="11270" y="14869"/>
                  </a:cubicBezTo>
                  <a:cubicBezTo>
                    <a:pt x="11174" y="14837"/>
                    <a:pt x="11142" y="14805"/>
                    <a:pt x="11079" y="14805"/>
                  </a:cubicBezTo>
                  <a:cubicBezTo>
                    <a:pt x="10983" y="14773"/>
                    <a:pt x="10951" y="14773"/>
                    <a:pt x="10856" y="14710"/>
                  </a:cubicBezTo>
                  <a:cubicBezTo>
                    <a:pt x="10792" y="14678"/>
                    <a:pt x="10760" y="14678"/>
                    <a:pt x="10665" y="14646"/>
                  </a:cubicBezTo>
                  <a:cubicBezTo>
                    <a:pt x="10601" y="14614"/>
                    <a:pt x="10506" y="14614"/>
                    <a:pt x="10474" y="14582"/>
                  </a:cubicBezTo>
                  <a:cubicBezTo>
                    <a:pt x="10378" y="14582"/>
                    <a:pt x="10347" y="14519"/>
                    <a:pt x="10283" y="14519"/>
                  </a:cubicBezTo>
                  <a:cubicBezTo>
                    <a:pt x="10187" y="14519"/>
                    <a:pt x="10124" y="14487"/>
                    <a:pt x="10028" y="14487"/>
                  </a:cubicBezTo>
                  <a:cubicBezTo>
                    <a:pt x="9964" y="14487"/>
                    <a:pt x="9901" y="14487"/>
                    <a:pt x="9837" y="14455"/>
                  </a:cubicBezTo>
                  <a:lnTo>
                    <a:pt x="9009" y="14455"/>
                  </a:lnTo>
                  <a:cubicBezTo>
                    <a:pt x="8914" y="14455"/>
                    <a:pt x="8787" y="14487"/>
                    <a:pt x="8723" y="14487"/>
                  </a:cubicBezTo>
                  <a:cubicBezTo>
                    <a:pt x="8691" y="14487"/>
                    <a:pt x="8627" y="14487"/>
                    <a:pt x="8596" y="14519"/>
                  </a:cubicBezTo>
                  <a:cubicBezTo>
                    <a:pt x="8436" y="14582"/>
                    <a:pt x="8309" y="14614"/>
                    <a:pt x="8214" y="14646"/>
                  </a:cubicBezTo>
                  <a:lnTo>
                    <a:pt x="8150" y="14646"/>
                  </a:lnTo>
                  <a:cubicBezTo>
                    <a:pt x="7991" y="14678"/>
                    <a:pt x="7832" y="14773"/>
                    <a:pt x="7672" y="14837"/>
                  </a:cubicBezTo>
                  <a:cubicBezTo>
                    <a:pt x="7322" y="15060"/>
                    <a:pt x="7004" y="15283"/>
                    <a:pt x="6717" y="15601"/>
                  </a:cubicBezTo>
                  <a:cubicBezTo>
                    <a:pt x="6463" y="15919"/>
                    <a:pt x="6208" y="16269"/>
                    <a:pt x="5985" y="16683"/>
                  </a:cubicBezTo>
                  <a:lnTo>
                    <a:pt x="5858" y="16588"/>
                  </a:lnTo>
                  <a:cubicBezTo>
                    <a:pt x="5834" y="16580"/>
                    <a:pt x="5810" y="16576"/>
                    <a:pt x="5787" y="16576"/>
                  </a:cubicBezTo>
                  <a:cubicBezTo>
                    <a:pt x="5717" y="16576"/>
                    <a:pt x="5651" y="16612"/>
                    <a:pt x="5603" y="16683"/>
                  </a:cubicBezTo>
                  <a:lnTo>
                    <a:pt x="5571" y="16747"/>
                  </a:lnTo>
                  <a:cubicBezTo>
                    <a:pt x="5539" y="16842"/>
                    <a:pt x="5571" y="16970"/>
                    <a:pt x="5635" y="16970"/>
                  </a:cubicBezTo>
                  <a:lnTo>
                    <a:pt x="5762" y="17002"/>
                  </a:lnTo>
                  <a:lnTo>
                    <a:pt x="5762" y="17033"/>
                  </a:lnTo>
                  <a:lnTo>
                    <a:pt x="5635" y="17002"/>
                  </a:lnTo>
                  <a:cubicBezTo>
                    <a:pt x="5612" y="16994"/>
                    <a:pt x="5588" y="16990"/>
                    <a:pt x="5564" y="16990"/>
                  </a:cubicBezTo>
                  <a:cubicBezTo>
                    <a:pt x="5486" y="16990"/>
                    <a:pt x="5412" y="17032"/>
                    <a:pt x="5412" y="17129"/>
                  </a:cubicBezTo>
                  <a:lnTo>
                    <a:pt x="5380" y="17193"/>
                  </a:lnTo>
                  <a:cubicBezTo>
                    <a:pt x="5317" y="17320"/>
                    <a:pt x="5412" y="17384"/>
                    <a:pt x="5539" y="17415"/>
                  </a:cubicBezTo>
                  <a:lnTo>
                    <a:pt x="5476" y="17415"/>
                  </a:lnTo>
                  <a:cubicBezTo>
                    <a:pt x="5467" y="17411"/>
                    <a:pt x="5457" y="17409"/>
                    <a:pt x="5447" y="17409"/>
                  </a:cubicBezTo>
                  <a:cubicBezTo>
                    <a:pt x="5380" y="17409"/>
                    <a:pt x="5285" y="17488"/>
                    <a:pt x="5285" y="17543"/>
                  </a:cubicBezTo>
                  <a:lnTo>
                    <a:pt x="5285" y="17638"/>
                  </a:lnTo>
                  <a:cubicBezTo>
                    <a:pt x="5285" y="17702"/>
                    <a:pt x="5317" y="17766"/>
                    <a:pt x="5380" y="17798"/>
                  </a:cubicBezTo>
                  <a:cubicBezTo>
                    <a:pt x="5380" y="17798"/>
                    <a:pt x="5380" y="17829"/>
                    <a:pt x="5317" y="17829"/>
                  </a:cubicBezTo>
                  <a:cubicBezTo>
                    <a:pt x="5285" y="17829"/>
                    <a:pt x="5285" y="17861"/>
                    <a:pt x="5253" y="17893"/>
                  </a:cubicBezTo>
                  <a:lnTo>
                    <a:pt x="5253" y="17957"/>
                  </a:lnTo>
                  <a:cubicBezTo>
                    <a:pt x="3884" y="20885"/>
                    <a:pt x="3311" y="24578"/>
                    <a:pt x="3056" y="25438"/>
                  </a:cubicBezTo>
                  <a:cubicBezTo>
                    <a:pt x="3152" y="25565"/>
                    <a:pt x="3311" y="25661"/>
                    <a:pt x="3470" y="25788"/>
                  </a:cubicBezTo>
                  <a:lnTo>
                    <a:pt x="2993" y="27507"/>
                  </a:lnTo>
                  <a:cubicBezTo>
                    <a:pt x="2993" y="27507"/>
                    <a:pt x="1656" y="28144"/>
                    <a:pt x="478" y="28271"/>
                  </a:cubicBezTo>
                  <a:cubicBezTo>
                    <a:pt x="191" y="28303"/>
                    <a:pt x="0" y="28526"/>
                    <a:pt x="64" y="28812"/>
                  </a:cubicBezTo>
                  <a:cubicBezTo>
                    <a:pt x="159" y="28908"/>
                    <a:pt x="191" y="28908"/>
                    <a:pt x="191" y="28908"/>
                  </a:cubicBezTo>
                  <a:lnTo>
                    <a:pt x="4521" y="28908"/>
                  </a:lnTo>
                  <a:cubicBezTo>
                    <a:pt x="4521" y="28908"/>
                    <a:pt x="4935" y="28303"/>
                    <a:pt x="4362" y="27475"/>
                  </a:cubicBezTo>
                  <a:lnTo>
                    <a:pt x="4935" y="26457"/>
                  </a:lnTo>
                  <a:cubicBezTo>
                    <a:pt x="5253" y="26584"/>
                    <a:pt x="5603" y="26711"/>
                    <a:pt x="6017" y="26870"/>
                  </a:cubicBezTo>
                  <a:cubicBezTo>
                    <a:pt x="6877" y="27157"/>
                    <a:pt x="7863" y="27412"/>
                    <a:pt x="8978" y="27666"/>
                  </a:cubicBezTo>
                  <a:lnTo>
                    <a:pt x="8787" y="27730"/>
                  </a:lnTo>
                  <a:lnTo>
                    <a:pt x="8150" y="27985"/>
                  </a:lnTo>
                  <a:cubicBezTo>
                    <a:pt x="7800" y="28112"/>
                    <a:pt x="7609" y="28462"/>
                    <a:pt x="7672" y="28812"/>
                  </a:cubicBezTo>
                  <a:lnTo>
                    <a:pt x="7672" y="28876"/>
                  </a:lnTo>
                  <a:lnTo>
                    <a:pt x="11684" y="28876"/>
                  </a:lnTo>
                  <a:lnTo>
                    <a:pt x="11684" y="28812"/>
                  </a:lnTo>
                  <a:cubicBezTo>
                    <a:pt x="11684" y="28685"/>
                    <a:pt x="11684" y="28621"/>
                    <a:pt x="11652" y="28494"/>
                  </a:cubicBezTo>
                  <a:lnTo>
                    <a:pt x="11652" y="28462"/>
                  </a:lnTo>
                  <a:cubicBezTo>
                    <a:pt x="11620" y="28367"/>
                    <a:pt x="11588" y="28239"/>
                    <a:pt x="11524" y="28176"/>
                  </a:cubicBezTo>
                  <a:lnTo>
                    <a:pt x="11524" y="28144"/>
                  </a:lnTo>
                  <a:cubicBezTo>
                    <a:pt x="11652" y="28144"/>
                    <a:pt x="11747" y="28176"/>
                    <a:pt x="11843" y="28176"/>
                  </a:cubicBezTo>
                  <a:cubicBezTo>
                    <a:pt x="12957" y="28335"/>
                    <a:pt x="14071" y="28494"/>
                    <a:pt x="15185" y="28590"/>
                  </a:cubicBezTo>
                  <a:cubicBezTo>
                    <a:pt x="16109" y="28653"/>
                    <a:pt x="17032" y="28749"/>
                    <a:pt x="17891" y="28781"/>
                  </a:cubicBezTo>
                  <a:cubicBezTo>
                    <a:pt x="18146" y="28781"/>
                    <a:pt x="18337" y="28812"/>
                    <a:pt x="18592" y="28812"/>
                  </a:cubicBezTo>
                  <a:lnTo>
                    <a:pt x="20788" y="28812"/>
                  </a:lnTo>
                  <a:cubicBezTo>
                    <a:pt x="20884" y="28812"/>
                    <a:pt x="21011" y="28812"/>
                    <a:pt x="21170" y="28781"/>
                  </a:cubicBezTo>
                  <a:lnTo>
                    <a:pt x="21361" y="28781"/>
                  </a:lnTo>
                  <a:cubicBezTo>
                    <a:pt x="21521" y="28781"/>
                    <a:pt x="21648" y="28749"/>
                    <a:pt x="21807" y="28749"/>
                  </a:cubicBezTo>
                  <a:lnTo>
                    <a:pt x="21966" y="28749"/>
                  </a:lnTo>
                  <a:cubicBezTo>
                    <a:pt x="22157" y="28685"/>
                    <a:pt x="22316" y="28685"/>
                    <a:pt x="22476" y="28653"/>
                  </a:cubicBezTo>
                  <a:cubicBezTo>
                    <a:pt x="22698" y="28621"/>
                    <a:pt x="22889" y="28590"/>
                    <a:pt x="23049" y="28526"/>
                  </a:cubicBezTo>
                  <a:lnTo>
                    <a:pt x="23080" y="28526"/>
                  </a:lnTo>
                  <a:cubicBezTo>
                    <a:pt x="23112" y="28526"/>
                    <a:pt x="23208" y="28494"/>
                    <a:pt x="23240" y="28494"/>
                  </a:cubicBezTo>
                  <a:cubicBezTo>
                    <a:pt x="25118" y="27889"/>
                    <a:pt x="25245" y="25724"/>
                    <a:pt x="23717" y="22318"/>
                  </a:cubicBezTo>
                  <a:cubicBezTo>
                    <a:pt x="23462" y="21172"/>
                    <a:pt x="23240" y="19739"/>
                    <a:pt x="22921" y="18211"/>
                  </a:cubicBezTo>
                  <a:lnTo>
                    <a:pt x="22667" y="17161"/>
                  </a:lnTo>
                  <a:cubicBezTo>
                    <a:pt x="22603" y="16874"/>
                    <a:pt x="22571" y="16556"/>
                    <a:pt x="22476" y="16269"/>
                  </a:cubicBezTo>
                  <a:cubicBezTo>
                    <a:pt x="22476" y="16206"/>
                    <a:pt x="22444" y="16174"/>
                    <a:pt x="22444" y="16078"/>
                  </a:cubicBezTo>
                  <a:cubicBezTo>
                    <a:pt x="22412" y="15856"/>
                    <a:pt x="22316" y="15601"/>
                    <a:pt x="22285" y="15314"/>
                  </a:cubicBezTo>
                  <a:cubicBezTo>
                    <a:pt x="22253" y="15219"/>
                    <a:pt x="22253" y="15123"/>
                    <a:pt x="22221" y="14996"/>
                  </a:cubicBezTo>
                  <a:cubicBezTo>
                    <a:pt x="22157" y="14805"/>
                    <a:pt x="22125" y="14614"/>
                    <a:pt x="22062" y="14423"/>
                  </a:cubicBezTo>
                  <a:cubicBezTo>
                    <a:pt x="21998" y="14296"/>
                    <a:pt x="21966" y="14168"/>
                    <a:pt x="21966" y="14041"/>
                  </a:cubicBezTo>
                  <a:cubicBezTo>
                    <a:pt x="21934" y="13850"/>
                    <a:pt x="21903" y="13691"/>
                    <a:pt x="21807" y="13500"/>
                  </a:cubicBezTo>
                  <a:cubicBezTo>
                    <a:pt x="21775" y="13372"/>
                    <a:pt x="21743" y="13245"/>
                    <a:pt x="21743" y="13118"/>
                  </a:cubicBezTo>
                  <a:cubicBezTo>
                    <a:pt x="21680" y="12959"/>
                    <a:pt x="21616" y="12768"/>
                    <a:pt x="21584" y="12608"/>
                  </a:cubicBezTo>
                  <a:cubicBezTo>
                    <a:pt x="21521" y="12481"/>
                    <a:pt x="21489" y="12417"/>
                    <a:pt x="21489" y="12290"/>
                  </a:cubicBezTo>
                  <a:cubicBezTo>
                    <a:pt x="21457" y="12099"/>
                    <a:pt x="21361" y="11940"/>
                    <a:pt x="21298" y="11781"/>
                  </a:cubicBezTo>
                  <a:cubicBezTo>
                    <a:pt x="21266" y="11685"/>
                    <a:pt x="21266" y="11622"/>
                    <a:pt x="21202" y="11526"/>
                  </a:cubicBezTo>
                  <a:cubicBezTo>
                    <a:pt x="21139" y="11303"/>
                    <a:pt x="21011" y="11049"/>
                    <a:pt x="20948" y="10826"/>
                  </a:cubicBezTo>
                  <a:cubicBezTo>
                    <a:pt x="20725" y="10380"/>
                    <a:pt x="20534" y="9998"/>
                    <a:pt x="20247" y="9616"/>
                  </a:cubicBezTo>
                  <a:lnTo>
                    <a:pt x="19897" y="9138"/>
                  </a:lnTo>
                  <a:cubicBezTo>
                    <a:pt x="19897" y="9107"/>
                    <a:pt x="19865" y="9107"/>
                    <a:pt x="19865" y="9075"/>
                  </a:cubicBezTo>
                  <a:cubicBezTo>
                    <a:pt x="19833" y="9043"/>
                    <a:pt x="19833" y="8979"/>
                    <a:pt x="19770" y="8979"/>
                  </a:cubicBezTo>
                  <a:cubicBezTo>
                    <a:pt x="19770" y="8947"/>
                    <a:pt x="19738" y="8947"/>
                    <a:pt x="19738" y="8916"/>
                  </a:cubicBezTo>
                  <a:lnTo>
                    <a:pt x="19674" y="8820"/>
                  </a:lnTo>
                  <a:lnTo>
                    <a:pt x="19610" y="8788"/>
                  </a:lnTo>
                  <a:lnTo>
                    <a:pt x="19547" y="8725"/>
                  </a:lnTo>
                  <a:lnTo>
                    <a:pt x="19515" y="8661"/>
                  </a:lnTo>
                  <a:lnTo>
                    <a:pt x="19419" y="8597"/>
                  </a:lnTo>
                  <a:lnTo>
                    <a:pt x="19388" y="8565"/>
                  </a:lnTo>
                  <a:cubicBezTo>
                    <a:pt x="19356" y="8502"/>
                    <a:pt x="19292" y="8502"/>
                    <a:pt x="19260" y="8470"/>
                  </a:cubicBezTo>
                  <a:cubicBezTo>
                    <a:pt x="18655" y="7961"/>
                    <a:pt x="17987" y="7515"/>
                    <a:pt x="17287" y="7228"/>
                  </a:cubicBezTo>
                  <a:cubicBezTo>
                    <a:pt x="17191" y="7197"/>
                    <a:pt x="17127" y="7197"/>
                    <a:pt x="17064" y="7165"/>
                  </a:cubicBezTo>
                  <a:cubicBezTo>
                    <a:pt x="17000" y="7133"/>
                    <a:pt x="16968" y="7133"/>
                    <a:pt x="16968" y="7133"/>
                  </a:cubicBezTo>
                  <a:lnTo>
                    <a:pt x="16331" y="6273"/>
                  </a:lnTo>
                  <a:cubicBezTo>
                    <a:pt x="16331" y="6241"/>
                    <a:pt x="16363" y="6178"/>
                    <a:pt x="16363" y="6114"/>
                  </a:cubicBezTo>
                  <a:cubicBezTo>
                    <a:pt x="16427" y="6114"/>
                    <a:pt x="16554" y="6082"/>
                    <a:pt x="16650" y="6019"/>
                  </a:cubicBezTo>
                  <a:cubicBezTo>
                    <a:pt x="16713" y="5955"/>
                    <a:pt x="16745" y="5891"/>
                    <a:pt x="16841" y="5859"/>
                  </a:cubicBezTo>
                  <a:cubicBezTo>
                    <a:pt x="17923" y="5095"/>
                    <a:pt x="17987" y="2899"/>
                    <a:pt x="17287" y="1976"/>
                  </a:cubicBezTo>
                  <a:cubicBezTo>
                    <a:pt x="17032" y="1721"/>
                    <a:pt x="16809" y="1498"/>
                    <a:pt x="16554" y="1339"/>
                  </a:cubicBezTo>
                  <a:cubicBezTo>
                    <a:pt x="15849" y="864"/>
                    <a:pt x="15085" y="734"/>
                    <a:pt x="14460" y="734"/>
                  </a:cubicBezTo>
                  <a:cubicBezTo>
                    <a:pt x="13702" y="734"/>
                    <a:pt x="13148" y="925"/>
                    <a:pt x="13148" y="925"/>
                  </a:cubicBezTo>
                  <a:cubicBezTo>
                    <a:pt x="13148" y="925"/>
                    <a:pt x="13084" y="352"/>
                    <a:pt x="13785" y="2"/>
                  </a:cubicBezTo>
                  <a:cubicBezTo>
                    <a:pt x="13759" y="1"/>
                    <a:pt x="13734" y="0"/>
                    <a:pt x="13709"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2" name="Google Shape;5072;p99"/>
            <p:cNvSpPr/>
            <p:nvPr/>
          </p:nvSpPr>
          <p:spPr>
            <a:xfrm>
              <a:off x="3000427" y="520627"/>
              <a:ext cx="633346" cy="553105"/>
            </a:xfrm>
            <a:custGeom>
              <a:rect b="b" l="l" r="r" t="t"/>
              <a:pathLst>
                <a:path extrusionOk="0" h="37505" w="42946">
                  <a:moveTo>
                    <a:pt x="25459" y="0"/>
                  </a:moveTo>
                  <a:cubicBezTo>
                    <a:pt x="24567" y="0"/>
                    <a:pt x="23692" y="208"/>
                    <a:pt x="22890" y="694"/>
                  </a:cubicBezTo>
                  <a:cubicBezTo>
                    <a:pt x="19993" y="2445"/>
                    <a:pt x="18560" y="7156"/>
                    <a:pt x="17732" y="10213"/>
                  </a:cubicBezTo>
                  <a:cubicBezTo>
                    <a:pt x="16777" y="13746"/>
                    <a:pt x="16172" y="17503"/>
                    <a:pt x="14772" y="20909"/>
                  </a:cubicBezTo>
                  <a:cubicBezTo>
                    <a:pt x="13021" y="25239"/>
                    <a:pt x="10028" y="23265"/>
                    <a:pt x="6463" y="24188"/>
                  </a:cubicBezTo>
                  <a:cubicBezTo>
                    <a:pt x="4266" y="24729"/>
                    <a:pt x="2197" y="25939"/>
                    <a:pt x="1083" y="27945"/>
                  </a:cubicBezTo>
                  <a:cubicBezTo>
                    <a:pt x="0" y="29918"/>
                    <a:pt x="223" y="32624"/>
                    <a:pt x="1879" y="34121"/>
                  </a:cubicBezTo>
                  <a:cubicBezTo>
                    <a:pt x="3025" y="35203"/>
                    <a:pt x="4712" y="35521"/>
                    <a:pt x="6272" y="35808"/>
                  </a:cubicBezTo>
                  <a:cubicBezTo>
                    <a:pt x="12290" y="36825"/>
                    <a:pt x="18440" y="37504"/>
                    <a:pt x="24573" y="37504"/>
                  </a:cubicBezTo>
                  <a:cubicBezTo>
                    <a:pt x="27459" y="37504"/>
                    <a:pt x="30341" y="37354"/>
                    <a:pt x="33204" y="37017"/>
                  </a:cubicBezTo>
                  <a:cubicBezTo>
                    <a:pt x="34605" y="36858"/>
                    <a:pt x="36037" y="36635"/>
                    <a:pt x="37311" y="36062"/>
                  </a:cubicBezTo>
                  <a:cubicBezTo>
                    <a:pt x="38043" y="35744"/>
                    <a:pt x="38743" y="35330"/>
                    <a:pt x="39285" y="34757"/>
                  </a:cubicBezTo>
                  <a:cubicBezTo>
                    <a:pt x="42946" y="30905"/>
                    <a:pt x="41290" y="22755"/>
                    <a:pt x="40049" y="18203"/>
                  </a:cubicBezTo>
                  <a:cubicBezTo>
                    <a:pt x="38584" y="12727"/>
                    <a:pt x="35942" y="7316"/>
                    <a:pt x="31994" y="3177"/>
                  </a:cubicBezTo>
                  <a:cubicBezTo>
                    <a:pt x="30457" y="1546"/>
                    <a:pt x="27895" y="0"/>
                    <a:pt x="25459" y="0"/>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3" name="Google Shape;5073;p99"/>
            <p:cNvSpPr/>
            <p:nvPr/>
          </p:nvSpPr>
          <p:spPr>
            <a:xfrm>
              <a:off x="3036575" y="933692"/>
              <a:ext cx="149318" cy="74195"/>
            </a:xfrm>
            <a:custGeom>
              <a:rect b="b" l="l" r="r" t="t"/>
              <a:pathLst>
                <a:path extrusionOk="0" h="5031" w="10125">
                  <a:moveTo>
                    <a:pt x="1815" y="0"/>
                  </a:moveTo>
                  <a:cubicBezTo>
                    <a:pt x="1815" y="0"/>
                    <a:pt x="1115" y="510"/>
                    <a:pt x="1179" y="1369"/>
                  </a:cubicBezTo>
                  <a:lnTo>
                    <a:pt x="1051" y="1656"/>
                  </a:lnTo>
                  <a:cubicBezTo>
                    <a:pt x="383" y="2260"/>
                    <a:pt x="96" y="2865"/>
                    <a:pt x="32" y="3279"/>
                  </a:cubicBezTo>
                  <a:cubicBezTo>
                    <a:pt x="1" y="3566"/>
                    <a:pt x="1" y="3757"/>
                    <a:pt x="32" y="3916"/>
                  </a:cubicBezTo>
                  <a:lnTo>
                    <a:pt x="32" y="4171"/>
                  </a:lnTo>
                  <a:lnTo>
                    <a:pt x="1" y="4171"/>
                  </a:lnTo>
                  <a:lnTo>
                    <a:pt x="10060" y="5030"/>
                  </a:lnTo>
                  <a:lnTo>
                    <a:pt x="10124" y="4903"/>
                  </a:lnTo>
                  <a:lnTo>
                    <a:pt x="9806" y="2643"/>
                  </a:lnTo>
                  <a:lnTo>
                    <a:pt x="9583" y="1019"/>
                  </a:lnTo>
                  <a:lnTo>
                    <a:pt x="3407" y="191"/>
                  </a:lnTo>
                  <a:lnTo>
                    <a:pt x="1815" y="0"/>
                  </a:ln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4" name="Google Shape;5074;p99"/>
            <p:cNvSpPr/>
            <p:nvPr/>
          </p:nvSpPr>
          <p:spPr>
            <a:xfrm>
              <a:off x="3354424" y="704565"/>
              <a:ext cx="76082" cy="102362"/>
            </a:xfrm>
            <a:custGeom>
              <a:rect b="b" l="l" r="r" t="t"/>
              <a:pathLst>
                <a:path extrusionOk="0" h="6941" w="5159">
                  <a:moveTo>
                    <a:pt x="3344" y="1"/>
                  </a:moveTo>
                  <a:cubicBezTo>
                    <a:pt x="3344" y="1"/>
                    <a:pt x="2707" y="3821"/>
                    <a:pt x="1" y="5190"/>
                  </a:cubicBezTo>
                  <a:cubicBezTo>
                    <a:pt x="1815" y="6845"/>
                    <a:pt x="3344" y="6941"/>
                    <a:pt x="3344" y="6941"/>
                  </a:cubicBezTo>
                  <a:lnTo>
                    <a:pt x="4203" y="6877"/>
                  </a:lnTo>
                  <a:cubicBezTo>
                    <a:pt x="4203" y="6877"/>
                    <a:pt x="4553" y="6049"/>
                    <a:pt x="4712" y="5445"/>
                  </a:cubicBezTo>
                  <a:cubicBezTo>
                    <a:pt x="4903" y="4903"/>
                    <a:pt x="5158" y="2516"/>
                    <a:pt x="5063" y="1847"/>
                  </a:cubicBezTo>
                  <a:cubicBezTo>
                    <a:pt x="4999" y="1147"/>
                    <a:pt x="3344" y="1"/>
                    <a:pt x="3344"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5" name="Google Shape;5075;p99"/>
            <p:cNvSpPr/>
            <p:nvPr/>
          </p:nvSpPr>
          <p:spPr>
            <a:xfrm>
              <a:off x="3307481" y="957628"/>
              <a:ext cx="60583" cy="25366"/>
            </a:xfrm>
            <a:custGeom>
              <a:rect b="b" l="l" r="r" t="t"/>
              <a:pathLst>
                <a:path extrusionOk="0" h="1720" w="4108">
                  <a:moveTo>
                    <a:pt x="4107" y="1624"/>
                  </a:moveTo>
                  <a:lnTo>
                    <a:pt x="4107" y="1624"/>
                  </a:lnTo>
                  <a:lnTo>
                    <a:pt x="4107" y="1720"/>
                  </a:lnTo>
                  <a:lnTo>
                    <a:pt x="96" y="1720"/>
                  </a:lnTo>
                  <a:lnTo>
                    <a:pt x="96" y="1624"/>
                  </a:lnTo>
                  <a:cubicBezTo>
                    <a:pt x="0" y="1274"/>
                    <a:pt x="191" y="924"/>
                    <a:pt x="573" y="797"/>
                  </a:cubicBezTo>
                  <a:lnTo>
                    <a:pt x="1210" y="542"/>
                  </a:lnTo>
                  <a:lnTo>
                    <a:pt x="2706" y="1"/>
                  </a:lnTo>
                  <a:lnTo>
                    <a:pt x="3439" y="446"/>
                  </a:lnTo>
                  <a:cubicBezTo>
                    <a:pt x="3821" y="669"/>
                    <a:pt x="4107" y="1115"/>
                    <a:pt x="4107" y="162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6" name="Google Shape;5076;p99"/>
            <p:cNvSpPr/>
            <p:nvPr/>
          </p:nvSpPr>
          <p:spPr>
            <a:xfrm>
              <a:off x="3196207" y="901762"/>
              <a:ext cx="87335" cy="81701"/>
            </a:xfrm>
            <a:custGeom>
              <a:rect b="b" l="l" r="r" t="t"/>
              <a:pathLst>
                <a:path extrusionOk="0" h="5540" w="5922">
                  <a:moveTo>
                    <a:pt x="4839" y="3120"/>
                  </a:moveTo>
                  <a:lnTo>
                    <a:pt x="4298" y="4107"/>
                  </a:lnTo>
                  <a:cubicBezTo>
                    <a:pt x="4839" y="4935"/>
                    <a:pt x="4457" y="5540"/>
                    <a:pt x="4457" y="5540"/>
                  </a:cubicBezTo>
                  <a:lnTo>
                    <a:pt x="128" y="5540"/>
                  </a:lnTo>
                  <a:cubicBezTo>
                    <a:pt x="128" y="5540"/>
                    <a:pt x="64" y="5508"/>
                    <a:pt x="64" y="5444"/>
                  </a:cubicBezTo>
                  <a:cubicBezTo>
                    <a:pt x="1" y="5190"/>
                    <a:pt x="192" y="4935"/>
                    <a:pt x="478" y="4903"/>
                  </a:cubicBezTo>
                  <a:cubicBezTo>
                    <a:pt x="1656" y="4776"/>
                    <a:pt x="2993" y="4139"/>
                    <a:pt x="2993" y="4139"/>
                  </a:cubicBezTo>
                  <a:lnTo>
                    <a:pt x="4107" y="0"/>
                  </a:lnTo>
                  <a:lnTo>
                    <a:pt x="5922" y="127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7" name="Google Shape;5077;p99"/>
            <p:cNvSpPr/>
            <p:nvPr/>
          </p:nvSpPr>
          <p:spPr>
            <a:xfrm>
              <a:off x="3240805" y="663256"/>
              <a:ext cx="326775" cy="319328"/>
            </a:xfrm>
            <a:custGeom>
              <a:rect b="b" l="l" r="r" t="t"/>
              <a:pathLst>
                <a:path extrusionOk="0" h="21653" w="22158">
                  <a:moveTo>
                    <a:pt x="13817" y="0"/>
                  </a:moveTo>
                  <a:cubicBezTo>
                    <a:pt x="13817" y="0"/>
                    <a:pt x="11748" y="1115"/>
                    <a:pt x="11207" y="2292"/>
                  </a:cubicBezTo>
                  <a:cubicBezTo>
                    <a:pt x="11143" y="2452"/>
                    <a:pt x="11048" y="2674"/>
                    <a:pt x="11048" y="2929"/>
                  </a:cubicBezTo>
                  <a:lnTo>
                    <a:pt x="11048" y="3088"/>
                  </a:lnTo>
                  <a:cubicBezTo>
                    <a:pt x="11048" y="6813"/>
                    <a:pt x="11270" y="8723"/>
                    <a:pt x="11366" y="9487"/>
                  </a:cubicBezTo>
                  <a:cubicBezTo>
                    <a:pt x="11430" y="9710"/>
                    <a:pt x="11461" y="9837"/>
                    <a:pt x="11461" y="9837"/>
                  </a:cubicBezTo>
                  <a:cubicBezTo>
                    <a:pt x="11430" y="9837"/>
                    <a:pt x="10793" y="9232"/>
                    <a:pt x="8469" y="7800"/>
                  </a:cubicBezTo>
                  <a:cubicBezTo>
                    <a:pt x="8437" y="7768"/>
                    <a:pt x="8405" y="7768"/>
                    <a:pt x="8342" y="7736"/>
                  </a:cubicBezTo>
                  <a:cubicBezTo>
                    <a:pt x="8342" y="7704"/>
                    <a:pt x="8310" y="7704"/>
                    <a:pt x="8310" y="7704"/>
                  </a:cubicBezTo>
                  <a:cubicBezTo>
                    <a:pt x="7722" y="7363"/>
                    <a:pt x="7077" y="7202"/>
                    <a:pt x="6423" y="7202"/>
                  </a:cubicBezTo>
                  <a:cubicBezTo>
                    <a:pt x="5980" y="7202"/>
                    <a:pt x="5532" y="7276"/>
                    <a:pt x="5094" y="7418"/>
                  </a:cubicBezTo>
                  <a:lnTo>
                    <a:pt x="5063" y="7418"/>
                  </a:lnTo>
                  <a:cubicBezTo>
                    <a:pt x="4903" y="7450"/>
                    <a:pt x="4744" y="7545"/>
                    <a:pt x="4585" y="7609"/>
                  </a:cubicBezTo>
                  <a:cubicBezTo>
                    <a:pt x="4203" y="7768"/>
                    <a:pt x="3885" y="8055"/>
                    <a:pt x="3630" y="8373"/>
                  </a:cubicBezTo>
                  <a:cubicBezTo>
                    <a:pt x="1242" y="11206"/>
                    <a:pt x="351" y="17096"/>
                    <a:pt x="1" y="18210"/>
                  </a:cubicBezTo>
                  <a:cubicBezTo>
                    <a:pt x="64" y="18337"/>
                    <a:pt x="224" y="18433"/>
                    <a:pt x="383" y="18560"/>
                  </a:cubicBezTo>
                  <a:cubicBezTo>
                    <a:pt x="924" y="18974"/>
                    <a:pt x="1784" y="19324"/>
                    <a:pt x="2866" y="19674"/>
                  </a:cubicBezTo>
                  <a:cubicBezTo>
                    <a:pt x="3726" y="19961"/>
                    <a:pt x="4744" y="20247"/>
                    <a:pt x="5858" y="20470"/>
                  </a:cubicBezTo>
                  <a:cubicBezTo>
                    <a:pt x="6431" y="20597"/>
                    <a:pt x="7036" y="20725"/>
                    <a:pt x="7673" y="20820"/>
                  </a:cubicBezTo>
                  <a:cubicBezTo>
                    <a:pt x="7928" y="20884"/>
                    <a:pt x="8182" y="20916"/>
                    <a:pt x="8437" y="20948"/>
                  </a:cubicBezTo>
                  <a:cubicBezTo>
                    <a:pt x="8564" y="20948"/>
                    <a:pt x="8628" y="20980"/>
                    <a:pt x="8755" y="20980"/>
                  </a:cubicBezTo>
                  <a:cubicBezTo>
                    <a:pt x="9838" y="21139"/>
                    <a:pt x="10984" y="21266"/>
                    <a:pt x="12098" y="21393"/>
                  </a:cubicBezTo>
                  <a:cubicBezTo>
                    <a:pt x="13021" y="21457"/>
                    <a:pt x="13913" y="21553"/>
                    <a:pt x="14804" y="21584"/>
                  </a:cubicBezTo>
                  <a:cubicBezTo>
                    <a:pt x="15472" y="21624"/>
                    <a:pt x="16135" y="21652"/>
                    <a:pt x="16774" y="21652"/>
                  </a:cubicBezTo>
                  <a:cubicBezTo>
                    <a:pt x="17689" y="21652"/>
                    <a:pt x="18556" y="21594"/>
                    <a:pt x="19325" y="21425"/>
                  </a:cubicBezTo>
                  <a:lnTo>
                    <a:pt x="19929" y="21298"/>
                  </a:lnTo>
                  <a:cubicBezTo>
                    <a:pt x="19993" y="21298"/>
                    <a:pt x="20057" y="21266"/>
                    <a:pt x="20120" y="21266"/>
                  </a:cubicBezTo>
                  <a:cubicBezTo>
                    <a:pt x="21999" y="20661"/>
                    <a:pt x="22158" y="18433"/>
                    <a:pt x="20598" y="15186"/>
                  </a:cubicBezTo>
                  <a:cubicBezTo>
                    <a:pt x="20375" y="14008"/>
                    <a:pt x="20120" y="12575"/>
                    <a:pt x="19802" y="11079"/>
                  </a:cubicBezTo>
                  <a:cubicBezTo>
                    <a:pt x="19293" y="8437"/>
                    <a:pt x="18624" y="5667"/>
                    <a:pt x="17828" y="3725"/>
                  </a:cubicBezTo>
                  <a:cubicBezTo>
                    <a:pt x="17637" y="3311"/>
                    <a:pt x="17415" y="2865"/>
                    <a:pt x="17160" y="2515"/>
                  </a:cubicBezTo>
                  <a:cubicBezTo>
                    <a:pt x="16428" y="1433"/>
                    <a:pt x="15345" y="605"/>
                    <a:pt x="14136" y="128"/>
                  </a:cubicBezTo>
                  <a:cubicBezTo>
                    <a:pt x="14040" y="96"/>
                    <a:pt x="13976" y="64"/>
                    <a:pt x="13913" y="64"/>
                  </a:cubicBezTo>
                  <a:cubicBezTo>
                    <a:pt x="13849" y="0"/>
                    <a:pt x="13817" y="0"/>
                    <a:pt x="13817"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8" name="Google Shape;5078;p99"/>
            <p:cNvSpPr/>
            <p:nvPr/>
          </p:nvSpPr>
          <p:spPr>
            <a:xfrm>
              <a:off x="3403727" y="641193"/>
              <a:ext cx="39921" cy="44611"/>
            </a:xfrm>
            <a:custGeom>
              <a:rect b="b" l="l" r="r" t="t"/>
              <a:pathLst>
                <a:path extrusionOk="0" h="3025" w="2707">
                  <a:moveTo>
                    <a:pt x="1624" y="0"/>
                  </a:moveTo>
                  <a:lnTo>
                    <a:pt x="1560" y="64"/>
                  </a:lnTo>
                  <a:lnTo>
                    <a:pt x="1465" y="159"/>
                  </a:lnTo>
                  <a:lnTo>
                    <a:pt x="319" y="1242"/>
                  </a:lnTo>
                  <a:lnTo>
                    <a:pt x="1" y="1560"/>
                  </a:lnTo>
                  <a:lnTo>
                    <a:pt x="319" y="2356"/>
                  </a:lnTo>
                  <a:lnTo>
                    <a:pt x="605" y="3024"/>
                  </a:lnTo>
                  <a:cubicBezTo>
                    <a:pt x="605" y="2993"/>
                    <a:pt x="637" y="2993"/>
                    <a:pt x="637" y="2993"/>
                  </a:cubicBezTo>
                  <a:cubicBezTo>
                    <a:pt x="637" y="2929"/>
                    <a:pt x="1688" y="2197"/>
                    <a:pt x="2261" y="1719"/>
                  </a:cubicBezTo>
                  <a:cubicBezTo>
                    <a:pt x="2547" y="1528"/>
                    <a:pt x="2706" y="1401"/>
                    <a:pt x="2706" y="1401"/>
                  </a:cubicBezTo>
                  <a:lnTo>
                    <a:pt x="1688" y="32"/>
                  </a:lnTo>
                  <a:lnTo>
                    <a:pt x="1624"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9" name="Google Shape;5079;p99"/>
            <p:cNvSpPr/>
            <p:nvPr/>
          </p:nvSpPr>
          <p:spPr>
            <a:xfrm>
              <a:off x="3403255" y="661840"/>
              <a:ext cx="40393" cy="47988"/>
            </a:xfrm>
            <a:custGeom>
              <a:rect b="b" l="l" r="r" t="t"/>
              <a:pathLst>
                <a:path extrusionOk="0" h="3254" w="2739">
                  <a:moveTo>
                    <a:pt x="2738" y="1"/>
                  </a:moveTo>
                  <a:cubicBezTo>
                    <a:pt x="2738" y="1"/>
                    <a:pt x="2547" y="65"/>
                    <a:pt x="2261" y="224"/>
                  </a:cubicBezTo>
                  <a:cubicBezTo>
                    <a:pt x="1783" y="542"/>
                    <a:pt x="1083" y="1020"/>
                    <a:pt x="606" y="1593"/>
                  </a:cubicBezTo>
                  <a:cubicBezTo>
                    <a:pt x="415" y="1815"/>
                    <a:pt x="224" y="2038"/>
                    <a:pt x="160" y="2261"/>
                  </a:cubicBezTo>
                  <a:cubicBezTo>
                    <a:pt x="96" y="2484"/>
                    <a:pt x="1" y="2739"/>
                    <a:pt x="1" y="3057"/>
                  </a:cubicBezTo>
                  <a:cubicBezTo>
                    <a:pt x="122" y="3194"/>
                    <a:pt x="254" y="3254"/>
                    <a:pt x="393" y="3254"/>
                  </a:cubicBezTo>
                  <a:cubicBezTo>
                    <a:pt x="1124" y="3254"/>
                    <a:pt x="2029" y="1574"/>
                    <a:pt x="2484" y="638"/>
                  </a:cubicBezTo>
                  <a:cubicBezTo>
                    <a:pt x="2611" y="224"/>
                    <a:pt x="2738" y="1"/>
                    <a:pt x="273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0" name="Google Shape;5080;p99"/>
            <p:cNvSpPr/>
            <p:nvPr/>
          </p:nvSpPr>
          <p:spPr>
            <a:xfrm>
              <a:off x="3359129" y="576861"/>
              <a:ext cx="83574" cy="101890"/>
            </a:xfrm>
            <a:custGeom>
              <a:rect b="b" l="l" r="r" t="t"/>
              <a:pathLst>
                <a:path extrusionOk="0" h="6909" w="5667">
                  <a:moveTo>
                    <a:pt x="5667" y="2548"/>
                  </a:moveTo>
                  <a:cubicBezTo>
                    <a:pt x="5667" y="2548"/>
                    <a:pt x="5539" y="3343"/>
                    <a:pt x="5380" y="4139"/>
                  </a:cubicBezTo>
                  <a:cubicBezTo>
                    <a:pt x="5348" y="4362"/>
                    <a:pt x="5253" y="4553"/>
                    <a:pt x="5221" y="4808"/>
                  </a:cubicBezTo>
                  <a:lnTo>
                    <a:pt x="5221" y="4840"/>
                  </a:lnTo>
                  <a:cubicBezTo>
                    <a:pt x="5221" y="4871"/>
                    <a:pt x="5189" y="4967"/>
                    <a:pt x="5189" y="4999"/>
                  </a:cubicBezTo>
                  <a:lnTo>
                    <a:pt x="5189" y="5031"/>
                  </a:lnTo>
                  <a:cubicBezTo>
                    <a:pt x="5062" y="5317"/>
                    <a:pt x="4998" y="5604"/>
                    <a:pt x="4839" y="5731"/>
                  </a:cubicBezTo>
                  <a:cubicBezTo>
                    <a:pt x="4839" y="5731"/>
                    <a:pt x="4775" y="5731"/>
                    <a:pt x="4775" y="5763"/>
                  </a:cubicBezTo>
                  <a:lnTo>
                    <a:pt x="4775" y="5763"/>
                  </a:lnTo>
                  <a:cubicBezTo>
                    <a:pt x="4584" y="5890"/>
                    <a:pt x="4330" y="5986"/>
                    <a:pt x="4075" y="6113"/>
                  </a:cubicBezTo>
                  <a:cubicBezTo>
                    <a:pt x="3789" y="6240"/>
                    <a:pt x="3534" y="6368"/>
                    <a:pt x="3279" y="6463"/>
                  </a:cubicBezTo>
                  <a:lnTo>
                    <a:pt x="2292" y="6877"/>
                  </a:lnTo>
                  <a:cubicBezTo>
                    <a:pt x="2197" y="6909"/>
                    <a:pt x="2133" y="6909"/>
                    <a:pt x="2006" y="6877"/>
                  </a:cubicBezTo>
                  <a:lnTo>
                    <a:pt x="1496" y="6750"/>
                  </a:lnTo>
                  <a:cubicBezTo>
                    <a:pt x="1369" y="6718"/>
                    <a:pt x="1242" y="6622"/>
                    <a:pt x="1114" y="6559"/>
                  </a:cubicBezTo>
                  <a:cubicBezTo>
                    <a:pt x="764" y="6113"/>
                    <a:pt x="541" y="5667"/>
                    <a:pt x="319" y="5285"/>
                  </a:cubicBezTo>
                  <a:cubicBezTo>
                    <a:pt x="159" y="4967"/>
                    <a:pt x="96" y="4649"/>
                    <a:pt x="64" y="4330"/>
                  </a:cubicBezTo>
                  <a:cubicBezTo>
                    <a:pt x="0" y="4044"/>
                    <a:pt x="64" y="3725"/>
                    <a:pt x="128" y="3439"/>
                  </a:cubicBezTo>
                  <a:lnTo>
                    <a:pt x="223" y="3121"/>
                  </a:lnTo>
                  <a:lnTo>
                    <a:pt x="223" y="3121"/>
                  </a:lnTo>
                  <a:lnTo>
                    <a:pt x="223" y="3121"/>
                  </a:lnTo>
                  <a:lnTo>
                    <a:pt x="223" y="3121"/>
                  </a:lnTo>
                  <a:lnTo>
                    <a:pt x="223" y="3089"/>
                  </a:lnTo>
                  <a:lnTo>
                    <a:pt x="223" y="3089"/>
                  </a:lnTo>
                  <a:cubicBezTo>
                    <a:pt x="223" y="3025"/>
                    <a:pt x="159" y="2802"/>
                    <a:pt x="223" y="2484"/>
                  </a:cubicBezTo>
                  <a:lnTo>
                    <a:pt x="223" y="2388"/>
                  </a:lnTo>
                  <a:cubicBezTo>
                    <a:pt x="223" y="2325"/>
                    <a:pt x="255" y="2134"/>
                    <a:pt x="287" y="1911"/>
                  </a:cubicBezTo>
                  <a:cubicBezTo>
                    <a:pt x="350" y="1624"/>
                    <a:pt x="446" y="1210"/>
                    <a:pt x="637" y="860"/>
                  </a:cubicBezTo>
                  <a:cubicBezTo>
                    <a:pt x="764" y="637"/>
                    <a:pt x="923" y="383"/>
                    <a:pt x="1146" y="192"/>
                  </a:cubicBezTo>
                  <a:cubicBezTo>
                    <a:pt x="1369" y="1"/>
                    <a:pt x="1847" y="33"/>
                    <a:pt x="2388" y="160"/>
                  </a:cubicBezTo>
                  <a:cubicBezTo>
                    <a:pt x="3757" y="383"/>
                    <a:pt x="5667" y="1529"/>
                    <a:pt x="5667" y="254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1" name="Google Shape;5081;p99"/>
            <p:cNvSpPr/>
            <p:nvPr/>
          </p:nvSpPr>
          <p:spPr>
            <a:xfrm>
              <a:off x="3368051" y="617242"/>
              <a:ext cx="2832" cy="23021"/>
            </a:xfrm>
            <a:custGeom>
              <a:rect b="b" l="l" r="r" t="t"/>
              <a:pathLst>
                <a:path extrusionOk="0" h="1561" w="192">
                  <a:moveTo>
                    <a:pt x="127" y="1"/>
                  </a:moveTo>
                  <a:lnTo>
                    <a:pt x="127" y="319"/>
                  </a:lnTo>
                  <a:lnTo>
                    <a:pt x="127" y="510"/>
                  </a:lnTo>
                  <a:lnTo>
                    <a:pt x="127" y="924"/>
                  </a:lnTo>
                  <a:lnTo>
                    <a:pt x="127" y="987"/>
                  </a:lnTo>
                  <a:lnTo>
                    <a:pt x="127" y="1083"/>
                  </a:lnTo>
                  <a:lnTo>
                    <a:pt x="127" y="1147"/>
                  </a:lnTo>
                  <a:lnTo>
                    <a:pt x="127" y="1242"/>
                  </a:lnTo>
                  <a:cubicBezTo>
                    <a:pt x="96" y="1242"/>
                    <a:pt x="96" y="1274"/>
                    <a:pt x="96" y="1306"/>
                  </a:cubicBezTo>
                  <a:lnTo>
                    <a:pt x="96" y="1338"/>
                  </a:lnTo>
                  <a:lnTo>
                    <a:pt x="96" y="1360"/>
                  </a:lnTo>
                  <a:lnTo>
                    <a:pt x="96" y="1360"/>
                  </a:lnTo>
                  <a:cubicBezTo>
                    <a:pt x="122" y="1300"/>
                    <a:pt x="144" y="1239"/>
                    <a:pt x="159" y="1178"/>
                  </a:cubicBezTo>
                  <a:cubicBezTo>
                    <a:pt x="191" y="1083"/>
                    <a:pt x="191" y="924"/>
                    <a:pt x="191" y="796"/>
                  </a:cubicBezTo>
                  <a:lnTo>
                    <a:pt x="191" y="383"/>
                  </a:lnTo>
                  <a:cubicBezTo>
                    <a:pt x="159" y="287"/>
                    <a:pt x="159" y="128"/>
                    <a:pt x="127" y="1"/>
                  </a:cubicBezTo>
                  <a:close/>
                  <a:moveTo>
                    <a:pt x="96" y="1360"/>
                  </a:moveTo>
                  <a:cubicBezTo>
                    <a:pt x="88" y="1379"/>
                    <a:pt x="79" y="1398"/>
                    <a:pt x="70" y="1416"/>
                  </a:cubicBezTo>
                  <a:lnTo>
                    <a:pt x="70" y="1416"/>
                  </a:lnTo>
                  <a:cubicBezTo>
                    <a:pt x="84" y="1407"/>
                    <a:pt x="96" y="1401"/>
                    <a:pt x="96" y="1401"/>
                  </a:cubicBezTo>
                  <a:lnTo>
                    <a:pt x="96" y="1360"/>
                  </a:lnTo>
                  <a:close/>
                  <a:moveTo>
                    <a:pt x="70" y="1416"/>
                  </a:moveTo>
                  <a:cubicBezTo>
                    <a:pt x="53" y="1429"/>
                    <a:pt x="32" y="1447"/>
                    <a:pt x="32" y="1465"/>
                  </a:cubicBezTo>
                  <a:cubicBezTo>
                    <a:pt x="32" y="1465"/>
                    <a:pt x="0" y="1497"/>
                    <a:pt x="0" y="1560"/>
                  </a:cubicBezTo>
                  <a:cubicBezTo>
                    <a:pt x="24" y="1512"/>
                    <a:pt x="48" y="1464"/>
                    <a:pt x="70" y="1416"/>
                  </a:cubicBezTo>
                  <a:close/>
                </a:path>
              </a:pathLst>
            </a:custGeom>
            <a:solidFill>
              <a:srgbClr val="FECEB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2" name="Google Shape;5082;p99"/>
            <p:cNvSpPr/>
            <p:nvPr/>
          </p:nvSpPr>
          <p:spPr>
            <a:xfrm>
              <a:off x="3372741" y="621932"/>
              <a:ext cx="18316" cy="8937"/>
            </a:xfrm>
            <a:custGeom>
              <a:rect b="b" l="l" r="r" t="t"/>
              <a:pathLst>
                <a:path extrusionOk="0" h="606" w="1242">
                  <a:moveTo>
                    <a:pt x="0" y="1"/>
                  </a:moveTo>
                  <a:lnTo>
                    <a:pt x="478" y="96"/>
                  </a:lnTo>
                  <a:cubicBezTo>
                    <a:pt x="573" y="160"/>
                    <a:pt x="637" y="160"/>
                    <a:pt x="733" y="192"/>
                  </a:cubicBezTo>
                  <a:cubicBezTo>
                    <a:pt x="764" y="224"/>
                    <a:pt x="828" y="224"/>
                    <a:pt x="924" y="256"/>
                  </a:cubicBezTo>
                  <a:lnTo>
                    <a:pt x="987" y="351"/>
                  </a:lnTo>
                  <a:lnTo>
                    <a:pt x="1083" y="447"/>
                  </a:lnTo>
                  <a:cubicBezTo>
                    <a:pt x="1146" y="478"/>
                    <a:pt x="1178" y="510"/>
                    <a:pt x="1242" y="606"/>
                  </a:cubicBezTo>
                  <a:cubicBezTo>
                    <a:pt x="1178" y="510"/>
                    <a:pt x="1178" y="447"/>
                    <a:pt x="1115" y="351"/>
                  </a:cubicBezTo>
                  <a:cubicBezTo>
                    <a:pt x="1083" y="256"/>
                    <a:pt x="987" y="192"/>
                    <a:pt x="955" y="160"/>
                  </a:cubicBezTo>
                  <a:cubicBezTo>
                    <a:pt x="892" y="96"/>
                    <a:pt x="796" y="96"/>
                    <a:pt x="733" y="65"/>
                  </a:cubicBezTo>
                  <a:cubicBezTo>
                    <a:pt x="637" y="65"/>
                    <a:pt x="573" y="33"/>
                    <a:pt x="478" y="33"/>
                  </a:cubicBezTo>
                  <a:cubicBezTo>
                    <a:pt x="414" y="1"/>
                    <a:pt x="319" y="1"/>
                    <a:pt x="255" y="1"/>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3" name="Google Shape;5083;p99"/>
            <p:cNvSpPr/>
            <p:nvPr/>
          </p:nvSpPr>
          <p:spPr>
            <a:xfrm>
              <a:off x="3374614" y="612552"/>
              <a:ext cx="23965" cy="9866"/>
            </a:xfrm>
            <a:custGeom>
              <a:rect b="b" l="l" r="r" t="t"/>
              <a:pathLst>
                <a:path extrusionOk="0" h="669" w="1625">
                  <a:moveTo>
                    <a:pt x="192" y="32"/>
                  </a:moveTo>
                  <a:cubicBezTo>
                    <a:pt x="160" y="64"/>
                    <a:pt x="64" y="64"/>
                    <a:pt x="1" y="128"/>
                  </a:cubicBezTo>
                  <a:cubicBezTo>
                    <a:pt x="64" y="128"/>
                    <a:pt x="160" y="128"/>
                    <a:pt x="192" y="32"/>
                  </a:cubicBezTo>
                  <a:close/>
                  <a:moveTo>
                    <a:pt x="319" y="0"/>
                  </a:moveTo>
                  <a:cubicBezTo>
                    <a:pt x="255" y="0"/>
                    <a:pt x="224" y="32"/>
                    <a:pt x="192" y="32"/>
                  </a:cubicBezTo>
                  <a:lnTo>
                    <a:pt x="446" y="32"/>
                  </a:lnTo>
                  <a:cubicBezTo>
                    <a:pt x="446" y="32"/>
                    <a:pt x="478" y="64"/>
                    <a:pt x="510" y="64"/>
                  </a:cubicBezTo>
                  <a:cubicBezTo>
                    <a:pt x="510" y="96"/>
                    <a:pt x="542" y="96"/>
                    <a:pt x="542" y="96"/>
                  </a:cubicBezTo>
                  <a:lnTo>
                    <a:pt x="606" y="96"/>
                  </a:lnTo>
                  <a:cubicBezTo>
                    <a:pt x="669" y="191"/>
                    <a:pt x="701" y="223"/>
                    <a:pt x="797" y="255"/>
                  </a:cubicBezTo>
                  <a:cubicBezTo>
                    <a:pt x="924" y="350"/>
                    <a:pt x="1019" y="414"/>
                    <a:pt x="1179" y="510"/>
                  </a:cubicBezTo>
                  <a:cubicBezTo>
                    <a:pt x="1306" y="573"/>
                    <a:pt x="1465" y="637"/>
                    <a:pt x="1624" y="669"/>
                  </a:cubicBezTo>
                  <a:cubicBezTo>
                    <a:pt x="1465" y="605"/>
                    <a:pt x="1338" y="510"/>
                    <a:pt x="1242" y="414"/>
                  </a:cubicBezTo>
                  <a:lnTo>
                    <a:pt x="860" y="191"/>
                  </a:lnTo>
                  <a:cubicBezTo>
                    <a:pt x="797" y="159"/>
                    <a:pt x="765" y="96"/>
                    <a:pt x="669" y="64"/>
                  </a:cubicBezTo>
                  <a:lnTo>
                    <a:pt x="606" y="64"/>
                  </a:lnTo>
                  <a:cubicBezTo>
                    <a:pt x="606" y="32"/>
                    <a:pt x="606" y="32"/>
                    <a:pt x="542" y="32"/>
                  </a:cubicBezTo>
                  <a:cubicBezTo>
                    <a:pt x="510" y="0"/>
                    <a:pt x="478" y="0"/>
                    <a:pt x="446"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4" name="Google Shape;5084;p99"/>
            <p:cNvSpPr/>
            <p:nvPr/>
          </p:nvSpPr>
          <p:spPr>
            <a:xfrm>
              <a:off x="3359601" y="620059"/>
              <a:ext cx="6105" cy="1888"/>
            </a:xfrm>
            <a:custGeom>
              <a:rect b="b" l="l" r="r" t="t"/>
              <a:pathLst>
                <a:path extrusionOk="0" h="128" w="414">
                  <a:moveTo>
                    <a:pt x="255" y="1"/>
                  </a:moveTo>
                  <a:cubicBezTo>
                    <a:pt x="223" y="1"/>
                    <a:pt x="191" y="32"/>
                    <a:pt x="127" y="32"/>
                  </a:cubicBezTo>
                  <a:cubicBezTo>
                    <a:pt x="96" y="32"/>
                    <a:pt x="64" y="96"/>
                    <a:pt x="0" y="96"/>
                  </a:cubicBezTo>
                  <a:lnTo>
                    <a:pt x="255" y="96"/>
                  </a:lnTo>
                  <a:cubicBezTo>
                    <a:pt x="350" y="128"/>
                    <a:pt x="382" y="128"/>
                    <a:pt x="414" y="128"/>
                  </a:cubicBezTo>
                  <a:lnTo>
                    <a:pt x="287" y="1"/>
                  </a:ln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5" name="Google Shape;5085;p99"/>
            <p:cNvSpPr/>
            <p:nvPr/>
          </p:nvSpPr>
          <p:spPr>
            <a:xfrm>
              <a:off x="3359601" y="608791"/>
              <a:ext cx="8465" cy="4704"/>
            </a:xfrm>
            <a:custGeom>
              <a:rect b="b" l="l" r="r" t="t"/>
              <a:pathLst>
                <a:path extrusionOk="0" h="319" w="574">
                  <a:moveTo>
                    <a:pt x="64" y="1"/>
                  </a:moveTo>
                  <a:cubicBezTo>
                    <a:pt x="64" y="1"/>
                    <a:pt x="0" y="1"/>
                    <a:pt x="0" y="64"/>
                  </a:cubicBezTo>
                  <a:lnTo>
                    <a:pt x="0" y="96"/>
                  </a:lnTo>
                  <a:cubicBezTo>
                    <a:pt x="0" y="128"/>
                    <a:pt x="64" y="160"/>
                    <a:pt x="96" y="160"/>
                  </a:cubicBezTo>
                  <a:lnTo>
                    <a:pt x="287" y="160"/>
                  </a:lnTo>
                  <a:cubicBezTo>
                    <a:pt x="318" y="223"/>
                    <a:pt x="382" y="255"/>
                    <a:pt x="414" y="255"/>
                  </a:cubicBezTo>
                  <a:cubicBezTo>
                    <a:pt x="446" y="255"/>
                    <a:pt x="446" y="287"/>
                    <a:pt x="478" y="287"/>
                  </a:cubicBezTo>
                  <a:cubicBezTo>
                    <a:pt x="541" y="319"/>
                    <a:pt x="541" y="319"/>
                    <a:pt x="573" y="319"/>
                  </a:cubicBezTo>
                  <a:cubicBezTo>
                    <a:pt x="573" y="319"/>
                    <a:pt x="573" y="287"/>
                    <a:pt x="446" y="223"/>
                  </a:cubicBezTo>
                  <a:cubicBezTo>
                    <a:pt x="446" y="160"/>
                    <a:pt x="414" y="128"/>
                    <a:pt x="414" y="128"/>
                  </a:cubicBezTo>
                  <a:cubicBezTo>
                    <a:pt x="414" y="96"/>
                    <a:pt x="382" y="64"/>
                    <a:pt x="35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6" name="Google Shape;5086;p99"/>
            <p:cNvSpPr/>
            <p:nvPr/>
          </p:nvSpPr>
          <p:spPr>
            <a:xfrm>
              <a:off x="3374142" y="630633"/>
              <a:ext cx="19732" cy="14202"/>
            </a:xfrm>
            <a:custGeom>
              <a:rect b="b" l="l" r="r" t="t"/>
              <a:pathLst>
                <a:path extrusionOk="0" h="963" w="1338">
                  <a:moveTo>
                    <a:pt x="495" y="0"/>
                  </a:moveTo>
                  <a:cubicBezTo>
                    <a:pt x="286" y="0"/>
                    <a:pt x="107" y="92"/>
                    <a:pt x="65" y="239"/>
                  </a:cubicBezTo>
                  <a:cubicBezTo>
                    <a:pt x="1" y="430"/>
                    <a:pt x="192" y="748"/>
                    <a:pt x="510" y="875"/>
                  </a:cubicBezTo>
                  <a:cubicBezTo>
                    <a:pt x="627" y="934"/>
                    <a:pt x="748" y="962"/>
                    <a:pt x="859" y="962"/>
                  </a:cubicBezTo>
                  <a:cubicBezTo>
                    <a:pt x="1051" y="962"/>
                    <a:pt x="1214" y="877"/>
                    <a:pt x="1274" y="716"/>
                  </a:cubicBezTo>
                  <a:cubicBezTo>
                    <a:pt x="1338" y="493"/>
                    <a:pt x="1147" y="175"/>
                    <a:pt x="829" y="79"/>
                  </a:cubicBezTo>
                  <a:cubicBezTo>
                    <a:pt x="720" y="25"/>
                    <a:pt x="604" y="0"/>
                    <a:pt x="495"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7" name="Google Shape;5087;p99"/>
            <p:cNvSpPr/>
            <p:nvPr/>
          </p:nvSpPr>
          <p:spPr>
            <a:xfrm>
              <a:off x="3359601" y="626164"/>
              <a:ext cx="10338" cy="12683"/>
            </a:xfrm>
            <a:custGeom>
              <a:rect b="b" l="l" r="r" t="t"/>
              <a:pathLst>
                <a:path extrusionOk="0" h="860" w="701">
                  <a:moveTo>
                    <a:pt x="96" y="0"/>
                  </a:moveTo>
                  <a:cubicBezTo>
                    <a:pt x="0" y="255"/>
                    <a:pt x="0" y="573"/>
                    <a:pt x="64" y="860"/>
                  </a:cubicBezTo>
                  <a:cubicBezTo>
                    <a:pt x="414" y="828"/>
                    <a:pt x="700" y="573"/>
                    <a:pt x="669" y="382"/>
                  </a:cubicBezTo>
                  <a:cubicBezTo>
                    <a:pt x="669" y="160"/>
                    <a:pt x="414" y="0"/>
                    <a:pt x="9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8" name="Google Shape;5088;p99"/>
            <p:cNvSpPr/>
            <p:nvPr/>
          </p:nvSpPr>
          <p:spPr>
            <a:xfrm>
              <a:off x="3365235" y="642977"/>
              <a:ext cx="7521" cy="4410"/>
            </a:xfrm>
            <a:custGeom>
              <a:rect b="b" l="l" r="r" t="t"/>
              <a:pathLst>
                <a:path extrusionOk="0" h="299" w="510">
                  <a:moveTo>
                    <a:pt x="116" y="0"/>
                  </a:moveTo>
                  <a:cubicBezTo>
                    <a:pt x="97" y="0"/>
                    <a:pt x="80" y="2"/>
                    <a:pt x="64" y="6"/>
                  </a:cubicBezTo>
                  <a:cubicBezTo>
                    <a:pt x="64" y="6"/>
                    <a:pt x="0" y="70"/>
                    <a:pt x="32" y="229"/>
                  </a:cubicBezTo>
                  <a:cubicBezTo>
                    <a:pt x="147" y="287"/>
                    <a:pt x="295" y="298"/>
                    <a:pt x="396" y="298"/>
                  </a:cubicBezTo>
                  <a:cubicBezTo>
                    <a:pt x="464" y="298"/>
                    <a:pt x="509" y="293"/>
                    <a:pt x="509" y="293"/>
                  </a:cubicBezTo>
                  <a:cubicBezTo>
                    <a:pt x="426" y="98"/>
                    <a:pt x="245" y="0"/>
                    <a:pt x="116"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9" name="Google Shape;5089;p99"/>
            <p:cNvSpPr/>
            <p:nvPr/>
          </p:nvSpPr>
          <p:spPr>
            <a:xfrm>
              <a:off x="3373685" y="658094"/>
              <a:ext cx="10338" cy="1888"/>
            </a:xfrm>
            <a:custGeom>
              <a:rect b="b" l="l" r="r" t="t"/>
              <a:pathLst>
                <a:path extrusionOk="0" h="128" w="701">
                  <a:moveTo>
                    <a:pt x="700" y="0"/>
                  </a:moveTo>
                  <a:cubicBezTo>
                    <a:pt x="637" y="0"/>
                    <a:pt x="573" y="64"/>
                    <a:pt x="541" y="64"/>
                  </a:cubicBezTo>
                  <a:cubicBezTo>
                    <a:pt x="478" y="96"/>
                    <a:pt x="446" y="96"/>
                    <a:pt x="382" y="96"/>
                  </a:cubicBezTo>
                  <a:lnTo>
                    <a:pt x="0" y="96"/>
                  </a:lnTo>
                  <a:cubicBezTo>
                    <a:pt x="96" y="128"/>
                    <a:pt x="127" y="128"/>
                    <a:pt x="127" y="128"/>
                  </a:cubicBezTo>
                  <a:lnTo>
                    <a:pt x="318" y="128"/>
                  </a:lnTo>
                  <a:cubicBezTo>
                    <a:pt x="414" y="128"/>
                    <a:pt x="478" y="128"/>
                    <a:pt x="541" y="96"/>
                  </a:cubicBezTo>
                  <a:cubicBezTo>
                    <a:pt x="573" y="96"/>
                    <a:pt x="637" y="64"/>
                    <a:pt x="700" y="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0" name="Google Shape;5090;p99"/>
            <p:cNvSpPr/>
            <p:nvPr/>
          </p:nvSpPr>
          <p:spPr>
            <a:xfrm>
              <a:off x="3351180" y="556126"/>
              <a:ext cx="107966" cy="86951"/>
            </a:xfrm>
            <a:custGeom>
              <a:rect b="b" l="l" r="r" t="t"/>
              <a:pathLst>
                <a:path extrusionOk="0" h="5896" w="7321">
                  <a:moveTo>
                    <a:pt x="3055" y="1"/>
                  </a:moveTo>
                  <a:cubicBezTo>
                    <a:pt x="2327" y="1"/>
                    <a:pt x="1808" y="514"/>
                    <a:pt x="1176" y="1057"/>
                  </a:cubicBezTo>
                  <a:cubicBezTo>
                    <a:pt x="1208" y="738"/>
                    <a:pt x="1749" y="229"/>
                    <a:pt x="2004" y="102"/>
                  </a:cubicBezTo>
                  <a:lnTo>
                    <a:pt x="2004" y="102"/>
                  </a:lnTo>
                  <a:cubicBezTo>
                    <a:pt x="507" y="261"/>
                    <a:pt x="62" y="1439"/>
                    <a:pt x="30" y="2075"/>
                  </a:cubicBezTo>
                  <a:cubicBezTo>
                    <a:pt x="0" y="2574"/>
                    <a:pt x="431" y="3236"/>
                    <a:pt x="1098" y="3236"/>
                  </a:cubicBezTo>
                  <a:cubicBezTo>
                    <a:pt x="1154" y="3236"/>
                    <a:pt x="1212" y="3231"/>
                    <a:pt x="1271" y="3221"/>
                  </a:cubicBezTo>
                  <a:cubicBezTo>
                    <a:pt x="1335" y="3221"/>
                    <a:pt x="1431" y="3221"/>
                    <a:pt x="1494" y="3189"/>
                  </a:cubicBezTo>
                  <a:cubicBezTo>
                    <a:pt x="1934" y="3012"/>
                    <a:pt x="2332" y="2933"/>
                    <a:pt x="2689" y="2933"/>
                  </a:cubicBezTo>
                  <a:cubicBezTo>
                    <a:pt x="3545" y="2933"/>
                    <a:pt x="4159" y="3388"/>
                    <a:pt x="4519" y="4017"/>
                  </a:cubicBezTo>
                  <a:cubicBezTo>
                    <a:pt x="4837" y="4590"/>
                    <a:pt x="4519" y="5291"/>
                    <a:pt x="4519" y="5291"/>
                  </a:cubicBezTo>
                  <a:lnTo>
                    <a:pt x="5060" y="5577"/>
                  </a:lnTo>
                  <a:cubicBezTo>
                    <a:pt x="5060" y="5577"/>
                    <a:pt x="5219" y="5641"/>
                    <a:pt x="5537" y="5736"/>
                  </a:cubicBezTo>
                  <a:cubicBezTo>
                    <a:pt x="5665" y="5768"/>
                    <a:pt x="5887" y="5800"/>
                    <a:pt x="6078" y="5864"/>
                  </a:cubicBezTo>
                  <a:cubicBezTo>
                    <a:pt x="6110" y="5895"/>
                    <a:pt x="6142" y="5895"/>
                    <a:pt x="6206" y="5895"/>
                  </a:cubicBezTo>
                  <a:cubicBezTo>
                    <a:pt x="7256" y="5131"/>
                    <a:pt x="7320" y="2935"/>
                    <a:pt x="6683" y="1980"/>
                  </a:cubicBezTo>
                  <a:cubicBezTo>
                    <a:pt x="6429" y="1693"/>
                    <a:pt x="6206" y="1502"/>
                    <a:pt x="5951" y="1343"/>
                  </a:cubicBezTo>
                  <a:cubicBezTo>
                    <a:pt x="5234" y="846"/>
                    <a:pt x="4457" y="711"/>
                    <a:pt x="3826" y="711"/>
                  </a:cubicBezTo>
                  <a:cubicBezTo>
                    <a:pt x="3084" y="711"/>
                    <a:pt x="2545" y="897"/>
                    <a:pt x="2545" y="897"/>
                  </a:cubicBezTo>
                  <a:cubicBezTo>
                    <a:pt x="2545" y="897"/>
                    <a:pt x="2449" y="356"/>
                    <a:pt x="3182" y="6"/>
                  </a:cubicBezTo>
                  <a:cubicBezTo>
                    <a:pt x="3139" y="3"/>
                    <a:pt x="3096" y="1"/>
                    <a:pt x="3055" y="1"/>
                  </a:cubicBezTo>
                  <a:close/>
                </a:path>
              </a:pathLst>
            </a:custGeom>
            <a:solidFill>
              <a:srgbClr val="591D2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1" name="Google Shape;5091;p99"/>
            <p:cNvSpPr/>
            <p:nvPr/>
          </p:nvSpPr>
          <p:spPr>
            <a:xfrm>
              <a:off x="3425318" y="617714"/>
              <a:ext cx="23021" cy="29583"/>
            </a:xfrm>
            <a:custGeom>
              <a:rect b="b" l="l" r="r" t="t"/>
              <a:pathLst>
                <a:path extrusionOk="0" h="2006" w="1561">
                  <a:moveTo>
                    <a:pt x="1402" y="1274"/>
                  </a:moveTo>
                  <a:cubicBezTo>
                    <a:pt x="1370" y="1433"/>
                    <a:pt x="1242" y="1592"/>
                    <a:pt x="1179" y="1719"/>
                  </a:cubicBezTo>
                  <a:cubicBezTo>
                    <a:pt x="1083" y="1783"/>
                    <a:pt x="1051" y="1847"/>
                    <a:pt x="956" y="1879"/>
                  </a:cubicBezTo>
                  <a:cubicBezTo>
                    <a:pt x="860" y="1942"/>
                    <a:pt x="733" y="2006"/>
                    <a:pt x="606" y="2006"/>
                  </a:cubicBezTo>
                  <a:lnTo>
                    <a:pt x="606" y="2006"/>
                  </a:lnTo>
                  <a:cubicBezTo>
                    <a:pt x="542" y="2006"/>
                    <a:pt x="478" y="2006"/>
                    <a:pt x="415" y="1942"/>
                  </a:cubicBezTo>
                  <a:cubicBezTo>
                    <a:pt x="224" y="1879"/>
                    <a:pt x="65" y="1688"/>
                    <a:pt x="1" y="1401"/>
                  </a:cubicBezTo>
                  <a:lnTo>
                    <a:pt x="1" y="1274"/>
                  </a:lnTo>
                  <a:cubicBezTo>
                    <a:pt x="1" y="1115"/>
                    <a:pt x="1" y="955"/>
                    <a:pt x="96" y="764"/>
                  </a:cubicBezTo>
                  <a:lnTo>
                    <a:pt x="96" y="764"/>
                  </a:lnTo>
                  <a:cubicBezTo>
                    <a:pt x="224" y="414"/>
                    <a:pt x="478" y="128"/>
                    <a:pt x="765" y="32"/>
                  </a:cubicBezTo>
                  <a:lnTo>
                    <a:pt x="765" y="32"/>
                  </a:lnTo>
                  <a:cubicBezTo>
                    <a:pt x="892" y="0"/>
                    <a:pt x="956" y="0"/>
                    <a:pt x="1083" y="32"/>
                  </a:cubicBezTo>
                  <a:cubicBezTo>
                    <a:pt x="1115" y="32"/>
                    <a:pt x="1115" y="32"/>
                    <a:pt x="1179" y="96"/>
                  </a:cubicBezTo>
                  <a:cubicBezTo>
                    <a:pt x="1211" y="96"/>
                    <a:pt x="1211" y="128"/>
                    <a:pt x="1242" y="128"/>
                  </a:cubicBezTo>
                  <a:cubicBezTo>
                    <a:pt x="1497" y="414"/>
                    <a:pt x="1561" y="828"/>
                    <a:pt x="1402" y="127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2" name="Google Shape;5092;p99"/>
            <p:cNvSpPr/>
            <p:nvPr/>
          </p:nvSpPr>
          <p:spPr>
            <a:xfrm>
              <a:off x="3307481" y="790488"/>
              <a:ext cx="62456" cy="182176"/>
            </a:xfrm>
            <a:custGeom>
              <a:rect b="b" l="l" r="r" t="t"/>
              <a:pathLst>
                <a:path extrusionOk="0" h="12353" w="4235">
                  <a:moveTo>
                    <a:pt x="0" y="1"/>
                  </a:moveTo>
                  <a:cubicBezTo>
                    <a:pt x="0" y="66"/>
                    <a:pt x="33" y="8023"/>
                    <a:pt x="3152" y="12193"/>
                  </a:cubicBezTo>
                  <a:cubicBezTo>
                    <a:pt x="3502" y="12257"/>
                    <a:pt x="3852" y="12321"/>
                    <a:pt x="4234" y="12353"/>
                  </a:cubicBezTo>
                  <a:cubicBezTo>
                    <a:pt x="4139" y="12289"/>
                    <a:pt x="4012" y="12257"/>
                    <a:pt x="3916" y="12257"/>
                  </a:cubicBezTo>
                  <a:cubicBezTo>
                    <a:pt x="319" y="6305"/>
                    <a:pt x="0" y="66"/>
                    <a:pt x="0" y="1"/>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3" name="Google Shape;5093;p99"/>
            <p:cNvSpPr/>
            <p:nvPr/>
          </p:nvSpPr>
          <p:spPr>
            <a:xfrm>
              <a:off x="3307953" y="768188"/>
              <a:ext cx="227244" cy="214502"/>
            </a:xfrm>
            <a:custGeom>
              <a:rect b="b" l="l" r="r" t="t"/>
              <a:pathLst>
                <a:path extrusionOk="0" h="14545" w="15409">
                  <a:moveTo>
                    <a:pt x="1862" y="0"/>
                  </a:moveTo>
                  <a:cubicBezTo>
                    <a:pt x="1418" y="0"/>
                    <a:pt x="972" y="79"/>
                    <a:pt x="541" y="239"/>
                  </a:cubicBezTo>
                  <a:lnTo>
                    <a:pt x="478" y="239"/>
                  </a:lnTo>
                  <a:cubicBezTo>
                    <a:pt x="319" y="271"/>
                    <a:pt x="159" y="335"/>
                    <a:pt x="0" y="430"/>
                  </a:cubicBezTo>
                  <a:cubicBezTo>
                    <a:pt x="1" y="430"/>
                    <a:pt x="2" y="430"/>
                    <a:pt x="3" y="430"/>
                  </a:cubicBezTo>
                  <a:cubicBezTo>
                    <a:pt x="156" y="430"/>
                    <a:pt x="5222" y="461"/>
                    <a:pt x="8818" y="7434"/>
                  </a:cubicBezTo>
                  <a:cubicBezTo>
                    <a:pt x="10729" y="11127"/>
                    <a:pt x="10729" y="13291"/>
                    <a:pt x="10283" y="14469"/>
                  </a:cubicBezTo>
                  <a:cubicBezTo>
                    <a:pt x="10964" y="14515"/>
                    <a:pt x="11630" y="14544"/>
                    <a:pt x="12269" y="14544"/>
                  </a:cubicBezTo>
                  <a:cubicBezTo>
                    <a:pt x="13421" y="14544"/>
                    <a:pt x="14487" y="14449"/>
                    <a:pt x="15408" y="14183"/>
                  </a:cubicBezTo>
                  <a:cubicBezTo>
                    <a:pt x="15249" y="12718"/>
                    <a:pt x="14262" y="6988"/>
                    <a:pt x="6813" y="2245"/>
                  </a:cubicBezTo>
                  <a:lnTo>
                    <a:pt x="6813" y="2245"/>
                  </a:lnTo>
                  <a:cubicBezTo>
                    <a:pt x="6845" y="2499"/>
                    <a:pt x="6908" y="2627"/>
                    <a:pt x="6908" y="2627"/>
                  </a:cubicBezTo>
                  <a:cubicBezTo>
                    <a:pt x="6845" y="2627"/>
                    <a:pt x="6208" y="2022"/>
                    <a:pt x="3916" y="589"/>
                  </a:cubicBezTo>
                  <a:cubicBezTo>
                    <a:pt x="3272" y="199"/>
                    <a:pt x="2568" y="0"/>
                    <a:pt x="1862"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4" name="Google Shape;5094;p99"/>
            <p:cNvSpPr/>
            <p:nvPr/>
          </p:nvSpPr>
          <p:spPr>
            <a:xfrm>
              <a:off x="3407960" y="798938"/>
              <a:ext cx="122537" cy="154952"/>
            </a:xfrm>
            <a:custGeom>
              <a:rect b="b" l="l" r="r" t="t"/>
              <a:pathLst>
                <a:path extrusionOk="0" h="10507" w="8309">
                  <a:moveTo>
                    <a:pt x="0" y="1"/>
                  </a:moveTo>
                  <a:lnTo>
                    <a:pt x="96" y="542"/>
                  </a:lnTo>
                  <a:cubicBezTo>
                    <a:pt x="96" y="542"/>
                    <a:pt x="6654" y="5094"/>
                    <a:pt x="8309" y="10506"/>
                  </a:cubicBezTo>
                  <a:cubicBezTo>
                    <a:pt x="7800" y="8532"/>
                    <a:pt x="6749" y="6049"/>
                    <a:pt x="4489" y="3598"/>
                  </a:cubicBezTo>
                  <a:cubicBezTo>
                    <a:pt x="4393" y="3502"/>
                    <a:pt x="4298" y="3375"/>
                    <a:pt x="4170" y="3280"/>
                  </a:cubicBezTo>
                  <a:cubicBezTo>
                    <a:pt x="3056" y="2165"/>
                    <a:pt x="1719" y="1051"/>
                    <a:pt x="0" y="1"/>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5" name="Google Shape;5095;p99"/>
            <p:cNvSpPr/>
            <p:nvPr/>
          </p:nvSpPr>
          <p:spPr>
            <a:xfrm>
              <a:off x="3533775" y="885805"/>
              <a:ext cx="33816" cy="91552"/>
            </a:xfrm>
            <a:custGeom>
              <a:rect b="b" l="l" r="r" t="t"/>
              <a:pathLst>
                <a:path extrusionOk="0" h="6208" w="2293">
                  <a:moveTo>
                    <a:pt x="733" y="0"/>
                  </a:moveTo>
                  <a:lnTo>
                    <a:pt x="733" y="0"/>
                  </a:lnTo>
                  <a:cubicBezTo>
                    <a:pt x="734" y="3"/>
                    <a:pt x="736" y="6"/>
                    <a:pt x="737" y="9"/>
                  </a:cubicBezTo>
                  <a:lnTo>
                    <a:pt x="737" y="9"/>
                  </a:lnTo>
                  <a:cubicBezTo>
                    <a:pt x="735" y="5"/>
                    <a:pt x="734" y="2"/>
                    <a:pt x="733" y="0"/>
                  </a:cubicBezTo>
                  <a:close/>
                  <a:moveTo>
                    <a:pt x="737" y="9"/>
                  </a:moveTo>
                  <a:cubicBezTo>
                    <a:pt x="833" y="254"/>
                    <a:pt x="1879" y="4942"/>
                    <a:pt x="1" y="5380"/>
                  </a:cubicBezTo>
                  <a:lnTo>
                    <a:pt x="96" y="6208"/>
                  </a:lnTo>
                  <a:cubicBezTo>
                    <a:pt x="128" y="6208"/>
                    <a:pt x="224" y="6176"/>
                    <a:pt x="255" y="6176"/>
                  </a:cubicBezTo>
                  <a:cubicBezTo>
                    <a:pt x="2132" y="5572"/>
                    <a:pt x="2293" y="3347"/>
                    <a:pt x="737" y="9"/>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6" name="Google Shape;5096;p99"/>
            <p:cNvSpPr/>
            <p:nvPr/>
          </p:nvSpPr>
          <p:spPr>
            <a:xfrm>
              <a:off x="3316876" y="813023"/>
              <a:ext cx="39921" cy="23227"/>
            </a:xfrm>
            <a:custGeom>
              <a:rect b="b" l="l" r="r" t="t"/>
              <a:pathLst>
                <a:path extrusionOk="0" h="1575" w="2707">
                  <a:moveTo>
                    <a:pt x="2356" y="1"/>
                  </a:moveTo>
                  <a:lnTo>
                    <a:pt x="223" y="606"/>
                  </a:lnTo>
                  <a:cubicBezTo>
                    <a:pt x="159" y="606"/>
                    <a:pt x="127" y="637"/>
                    <a:pt x="159" y="669"/>
                  </a:cubicBezTo>
                  <a:cubicBezTo>
                    <a:pt x="159" y="733"/>
                    <a:pt x="223" y="765"/>
                    <a:pt x="255" y="765"/>
                  </a:cubicBezTo>
                  <a:lnTo>
                    <a:pt x="1719" y="510"/>
                  </a:lnTo>
                  <a:lnTo>
                    <a:pt x="1719" y="510"/>
                  </a:lnTo>
                  <a:lnTo>
                    <a:pt x="96" y="924"/>
                  </a:lnTo>
                  <a:cubicBezTo>
                    <a:pt x="32" y="924"/>
                    <a:pt x="0" y="988"/>
                    <a:pt x="0" y="1051"/>
                  </a:cubicBezTo>
                  <a:cubicBezTo>
                    <a:pt x="0" y="1074"/>
                    <a:pt x="16" y="1096"/>
                    <a:pt x="48" y="1096"/>
                  </a:cubicBezTo>
                  <a:cubicBezTo>
                    <a:pt x="61" y="1096"/>
                    <a:pt x="77" y="1092"/>
                    <a:pt x="96" y="1083"/>
                  </a:cubicBezTo>
                  <a:lnTo>
                    <a:pt x="1719" y="892"/>
                  </a:lnTo>
                  <a:lnTo>
                    <a:pt x="255" y="1147"/>
                  </a:lnTo>
                  <a:cubicBezTo>
                    <a:pt x="191" y="1147"/>
                    <a:pt x="159" y="1242"/>
                    <a:pt x="191" y="1274"/>
                  </a:cubicBezTo>
                  <a:cubicBezTo>
                    <a:pt x="191" y="1306"/>
                    <a:pt x="255" y="1306"/>
                    <a:pt x="287" y="1306"/>
                  </a:cubicBezTo>
                  <a:lnTo>
                    <a:pt x="1751" y="1147"/>
                  </a:lnTo>
                  <a:lnTo>
                    <a:pt x="1751" y="1147"/>
                  </a:lnTo>
                  <a:lnTo>
                    <a:pt x="414" y="1370"/>
                  </a:lnTo>
                  <a:cubicBezTo>
                    <a:pt x="350" y="1370"/>
                    <a:pt x="318" y="1401"/>
                    <a:pt x="318" y="1465"/>
                  </a:cubicBezTo>
                  <a:cubicBezTo>
                    <a:pt x="318" y="1529"/>
                    <a:pt x="382" y="1561"/>
                    <a:pt x="414" y="1561"/>
                  </a:cubicBezTo>
                  <a:cubicBezTo>
                    <a:pt x="626" y="1561"/>
                    <a:pt x="1404" y="1575"/>
                    <a:pt x="1975" y="1575"/>
                  </a:cubicBezTo>
                  <a:cubicBezTo>
                    <a:pt x="2260" y="1575"/>
                    <a:pt x="2494" y="1571"/>
                    <a:pt x="2579" y="1561"/>
                  </a:cubicBezTo>
                  <a:cubicBezTo>
                    <a:pt x="2706" y="1179"/>
                    <a:pt x="2356" y="1"/>
                    <a:pt x="23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7" name="Google Shape;5097;p99"/>
            <p:cNvSpPr/>
            <p:nvPr/>
          </p:nvSpPr>
          <p:spPr>
            <a:xfrm>
              <a:off x="3341756" y="812551"/>
              <a:ext cx="36161" cy="23493"/>
            </a:xfrm>
            <a:custGeom>
              <a:rect b="b" l="l" r="r" t="t"/>
              <a:pathLst>
                <a:path extrusionOk="0" h="1593" w="2452">
                  <a:moveTo>
                    <a:pt x="2452" y="1465"/>
                  </a:moveTo>
                  <a:cubicBezTo>
                    <a:pt x="2261" y="797"/>
                    <a:pt x="2229" y="128"/>
                    <a:pt x="2229" y="128"/>
                  </a:cubicBezTo>
                  <a:lnTo>
                    <a:pt x="1624" y="192"/>
                  </a:lnTo>
                  <a:lnTo>
                    <a:pt x="1624" y="192"/>
                  </a:lnTo>
                  <a:lnTo>
                    <a:pt x="860" y="33"/>
                  </a:lnTo>
                  <a:cubicBezTo>
                    <a:pt x="701" y="1"/>
                    <a:pt x="542" y="33"/>
                    <a:pt x="414" y="160"/>
                  </a:cubicBezTo>
                  <a:cubicBezTo>
                    <a:pt x="96" y="383"/>
                    <a:pt x="0" y="829"/>
                    <a:pt x="191" y="1179"/>
                  </a:cubicBezTo>
                  <a:lnTo>
                    <a:pt x="191" y="1179"/>
                  </a:lnTo>
                  <a:cubicBezTo>
                    <a:pt x="319" y="1433"/>
                    <a:pt x="542" y="1593"/>
                    <a:pt x="828" y="1593"/>
                  </a:cubicBezTo>
                  <a:lnTo>
                    <a:pt x="955" y="1593"/>
                  </a:lnTo>
                  <a:cubicBezTo>
                    <a:pt x="1083" y="1593"/>
                    <a:pt x="1210" y="1593"/>
                    <a:pt x="1337" y="1561"/>
                  </a:cubicBezTo>
                  <a:lnTo>
                    <a:pt x="1910" y="1433"/>
                  </a:lnTo>
                  <a:lnTo>
                    <a:pt x="1910" y="143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8" name="Google Shape;5098;p99"/>
            <p:cNvSpPr/>
            <p:nvPr/>
          </p:nvSpPr>
          <p:spPr>
            <a:xfrm>
              <a:off x="3374142" y="676868"/>
              <a:ext cx="150719" cy="175127"/>
            </a:xfrm>
            <a:custGeom>
              <a:rect b="b" l="l" r="r" t="t"/>
              <a:pathLst>
                <a:path extrusionOk="0" h="11875" w="10220">
                  <a:moveTo>
                    <a:pt x="5636" y="1"/>
                  </a:moveTo>
                  <a:cubicBezTo>
                    <a:pt x="5349" y="64"/>
                    <a:pt x="5095" y="96"/>
                    <a:pt x="4840" y="223"/>
                  </a:cubicBezTo>
                  <a:cubicBezTo>
                    <a:pt x="4362" y="446"/>
                    <a:pt x="4044" y="860"/>
                    <a:pt x="3980" y="1529"/>
                  </a:cubicBezTo>
                  <a:cubicBezTo>
                    <a:pt x="3757" y="3439"/>
                    <a:pt x="5890" y="7641"/>
                    <a:pt x="6368" y="8246"/>
                  </a:cubicBezTo>
                  <a:cubicBezTo>
                    <a:pt x="5095" y="8341"/>
                    <a:pt x="1" y="9328"/>
                    <a:pt x="1" y="9328"/>
                  </a:cubicBezTo>
                  <a:cubicBezTo>
                    <a:pt x="1" y="9328"/>
                    <a:pt x="33" y="9551"/>
                    <a:pt x="65" y="9869"/>
                  </a:cubicBezTo>
                  <a:cubicBezTo>
                    <a:pt x="96" y="10092"/>
                    <a:pt x="160" y="10411"/>
                    <a:pt x="224" y="10665"/>
                  </a:cubicBezTo>
                  <a:cubicBezTo>
                    <a:pt x="319" y="10888"/>
                    <a:pt x="351" y="11079"/>
                    <a:pt x="415" y="11238"/>
                  </a:cubicBezTo>
                  <a:cubicBezTo>
                    <a:pt x="510" y="11461"/>
                    <a:pt x="638" y="11684"/>
                    <a:pt x="797" y="11843"/>
                  </a:cubicBezTo>
                  <a:cubicBezTo>
                    <a:pt x="1210" y="11856"/>
                    <a:pt x="1812" y="11874"/>
                    <a:pt x="2516" y="11874"/>
                  </a:cubicBezTo>
                  <a:cubicBezTo>
                    <a:pt x="3546" y="11874"/>
                    <a:pt x="4794" y="11835"/>
                    <a:pt x="5986" y="11684"/>
                  </a:cubicBezTo>
                  <a:cubicBezTo>
                    <a:pt x="6909" y="11525"/>
                    <a:pt x="7832" y="11302"/>
                    <a:pt x="8533" y="10952"/>
                  </a:cubicBezTo>
                  <a:cubicBezTo>
                    <a:pt x="8660" y="10920"/>
                    <a:pt x="8787" y="10824"/>
                    <a:pt x="8851" y="10793"/>
                  </a:cubicBezTo>
                  <a:cubicBezTo>
                    <a:pt x="9551" y="10442"/>
                    <a:pt x="10029" y="9901"/>
                    <a:pt x="10220" y="9233"/>
                  </a:cubicBezTo>
                  <a:cubicBezTo>
                    <a:pt x="10029" y="7068"/>
                    <a:pt x="9010" y="3407"/>
                    <a:pt x="7991" y="1497"/>
                  </a:cubicBezTo>
                  <a:cubicBezTo>
                    <a:pt x="7705" y="892"/>
                    <a:pt x="7387" y="478"/>
                    <a:pt x="7068" y="319"/>
                  </a:cubicBezTo>
                  <a:cubicBezTo>
                    <a:pt x="6591" y="96"/>
                    <a:pt x="6113" y="1"/>
                    <a:pt x="5636" y="1"/>
                  </a:cubicBezTo>
                  <a:close/>
                </a:path>
              </a:pathLst>
            </a:custGeom>
            <a:solidFill>
              <a:srgbClr val="BAA3A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9" name="Google Shape;5099;p99"/>
            <p:cNvSpPr/>
            <p:nvPr/>
          </p:nvSpPr>
          <p:spPr>
            <a:xfrm>
              <a:off x="3380248" y="676868"/>
              <a:ext cx="144614" cy="175141"/>
            </a:xfrm>
            <a:custGeom>
              <a:rect b="b" l="l" r="r" t="t"/>
              <a:pathLst>
                <a:path extrusionOk="0" h="11876" w="9806">
                  <a:moveTo>
                    <a:pt x="5190" y="1"/>
                  </a:moveTo>
                  <a:cubicBezTo>
                    <a:pt x="7418" y="605"/>
                    <a:pt x="8978" y="6399"/>
                    <a:pt x="9519" y="9328"/>
                  </a:cubicBezTo>
                  <a:cubicBezTo>
                    <a:pt x="7928" y="11026"/>
                    <a:pt x="4709" y="11366"/>
                    <a:pt x="2419" y="11366"/>
                  </a:cubicBezTo>
                  <a:cubicBezTo>
                    <a:pt x="1274" y="11366"/>
                    <a:pt x="362" y="11281"/>
                    <a:pt x="1" y="11238"/>
                  </a:cubicBezTo>
                  <a:lnTo>
                    <a:pt x="1" y="11238"/>
                  </a:lnTo>
                  <a:cubicBezTo>
                    <a:pt x="96" y="11461"/>
                    <a:pt x="224" y="11652"/>
                    <a:pt x="383" y="11843"/>
                  </a:cubicBezTo>
                  <a:cubicBezTo>
                    <a:pt x="810" y="11852"/>
                    <a:pt x="1452" y="11875"/>
                    <a:pt x="2203" y="11875"/>
                  </a:cubicBezTo>
                  <a:cubicBezTo>
                    <a:pt x="4026" y="11875"/>
                    <a:pt x="6496" y="11741"/>
                    <a:pt x="8119" y="10952"/>
                  </a:cubicBezTo>
                  <a:cubicBezTo>
                    <a:pt x="8246" y="10920"/>
                    <a:pt x="8373" y="10824"/>
                    <a:pt x="8437" y="10793"/>
                  </a:cubicBezTo>
                  <a:cubicBezTo>
                    <a:pt x="9137" y="10442"/>
                    <a:pt x="9615" y="9901"/>
                    <a:pt x="9806" y="9233"/>
                  </a:cubicBezTo>
                  <a:cubicBezTo>
                    <a:pt x="9519" y="6368"/>
                    <a:pt x="7928" y="956"/>
                    <a:pt x="6622" y="319"/>
                  </a:cubicBezTo>
                  <a:cubicBezTo>
                    <a:pt x="6145" y="96"/>
                    <a:pt x="5667" y="1"/>
                    <a:pt x="5190" y="1"/>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0" name="Google Shape;5100;p99"/>
            <p:cNvSpPr/>
            <p:nvPr/>
          </p:nvSpPr>
          <p:spPr>
            <a:xfrm>
              <a:off x="3374614" y="680157"/>
              <a:ext cx="109412" cy="142269"/>
            </a:xfrm>
            <a:custGeom>
              <a:rect b="b" l="l" r="r" t="t"/>
              <a:pathLst>
                <a:path extrusionOk="0" h="9647" w="7419">
                  <a:moveTo>
                    <a:pt x="4840" y="0"/>
                  </a:moveTo>
                  <a:cubicBezTo>
                    <a:pt x="4362" y="223"/>
                    <a:pt x="4044" y="637"/>
                    <a:pt x="3980" y="1306"/>
                  </a:cubicBezTo>
                  <a:cubicBezTo>
                    <a:pt x="3757" y="3216"/>
                    <a:pt x="5890" y="7418"/>
                    <a:pt x="6368" y="8023"/>
                  </a:cubicBezTo>
                  <a:cubicBezTo>
                    <a:pt x="5094" y="8118"/>
                    <a:pt x="1" y="9105"/>
                    <a:pt x="1" y="9105"/>
                  </a:cubicBezTo>
                  <a:cubicBezTo>
                    <a:pt x="1" y="9105"/>
                    <a:pt x="33" y="9328"/>
                    <a:pt x="64" y="9646"/>
                  </a:cubicBezTo>
                  <a:cubicBezTo>
                    <a:pt x="4362" y="9296"/>
                    <a:pt x="7418" y="8118"/>
                    <a:pt x="7418" y="8118"/>
                  </a:cubicBezTo>
                  <a:cubicBezTo>
                    <a:pt x="7418" y="8118"/>
                    <a:pt x="6240" y="5253"/>
                    <a:pt x="5317" y="3375"/>
                  </a:cubicBezTo>
                  <a:cubicBezTo>
                    <a:pt x="4394" y="1465"/>
                    <a:pt x="4840" y="1"/>
                    <a:pt x="4840" y="0"/>
                  </a:cubicBezTo>
                  <a:close/>
                </a:path>
              </a:pathLst>
            </a:custGeom>
            <a:solidFill>
              <a:srgbClr val="D6C8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1" name="Google Shape;5101;p99"/>
            <p:cNvSpPr/>
            <p:nvPr/>
          </p:nvSpPr>
          <p:spPr>
            <a:xfrm>
              <a:off x="3276968" y="801106"/>
              <a:ext cx="9394" cy="6769"/>
            </a:xfrm>
            <a:custGeom>
              <a:rect b="b" l="l" r="r" t="t"/>
              <a:pathLst>
                <a:path extrusionOk="0" h="459" w="637">
                  <a:moveTo>
                    <a:pt x="261" y="1"/>
                  </a:moveTo>
                  <a:cubicBezTo>
                    <a:pt x="197" y="1"/>
                    <a:pt x="119" y="37"/>
                    <a:pt x="96" y="108"/>
                  </a:cubicBezTo>
                  <a:lnTo>
                    <a:pt x="32" y="172"/>
                  </a:lnTo>
                  <a:cubicBezTo>
                    <a:pt x="0" y="267"/>
                    <a:pt x="32" y="331"/>
                    <a:pt x="127" y="395"/>
                  </a:cubicBezTo>
                  <a:lnTo>
                    <a:pt x="414" y="458"/>
                  </a:lnTo>
                  <a:cubicBezTo>
                    <a:pt x="446" y="458"/>
                    <a:pt x="573" y="427"/>
                    <a:pt x="637" y="395"/>
                  </a:cubicBezTo>
                  <a:cubicBezTo>
                    <a:pt x="637" y="299"/>
                    <a:pt x="637" y="236"/>
                    <a:pt x="573" y="172"/>
                  </a:cubicBezTo>
                  <a:lnTo>
                    <a:pt x="318" y="13"/>
                  </a:lnTo>
                  <a:cubicBezTo>
                    <a:pt x="303" y="5"/>
                    <a:pt x="283" y="1"/>
                    <a:pt x="26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2" name="Google Shape;5102;p99"/>
            <p:cNvSpPr/>
            <p:nvPr/>
          </p:nvSpPr>
          <p:spPr>
            <a:xfrm>
              <a:off x="3273679" y="805811"/>
              <a:ext cx="11282" cy="7698"/>
            </a:xfrm>
            <a:custGeom>
              <a:rect b="b" l="l" r="r" t="t"/>
              <a:pathLst>
                <a:path extrusionOk="0" h="522" w="765">
                  <a:moveTo>
                    <a:pt x="251" y="1"/>
                  </a:moveTo>
                  <a:cubicBezTo>
                    <a:pt x="180" y="1"/>
                    <a:pt x="113" y="42"/>
                    <a:pt x="64" y="139"/>
                  </a:cubicBezTo>
                  <a:lnTo>
                    <a:pt x="32" y="235"/>
                  </a:lnTo>
                  <a:cubicBezTo>
                    <a:pt x="0" y="330"/>
                    <a:pt x="64" y="458"/>
                    <a:pt x="191" y="458"/>
                  </a:cubicBezTo>
                  <a:lnTo>
                    <a:pt x="541" y="521"/>
                  </a:lnTo>
                  <a:cubicBezTo>
                    <a:pt x="637" y="521"/>
                    <a:pt x="732" y="490"/>
                    <a:pt x="764" y="394"/>
                  </a:cubicBezTo>
                  <a:cubicBezTo>
                    <a:pt x="764" y="267"/>
                    <a:pt x="701" y="171"/>
                    <a:pt x="637" y="139"/>
                  </a:cubicBezTo>
                  <a:lnTo>
                    <a:pt x="319" y="12"/>
                  </a:lnTo>
                  <a:cubicBezTo>
                    <a:pt x="296" y="5"/>
                    <a:pt x="274" y="1"/>
                    <a:pt x="25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3" name="Google Shape;5103;p99"/>
            <p:cNvSpPr/>
            <p:nvPr/>
          </p:nvSpPr>
          <p:spPr>
            <a:xfrm>
              <a:off x="3272735" y="811961"/>
              <a:ext cx="9350" cy="6799"/>
            </a:xfrm>
            <a:custGeom>
              <a:rect b="b" l="l" r="r" t="t"/>
              <a:pathLst>
                <a:path extrusionOk="0" h="461" w="634">
                  <a:moveTo>
                    <a:pt x="171" y="1"/>
                  </a:moveTo>
                  <a:cubicBezTo>
                    <a:pt x="87" y="1"/>
                    <a:pt x="1" y="58"/>
                    <a:pt x="1" y="136"/>
                  </a:cubicBezTo>
                  <a:lnTo>
                    <a:pt x="1" y="200"/>
                  </a:lnTo>
                  <a:cubicBezTo>
                    <a:pt x="1" y="327"/>
                    <a:pt x="96" y="391"/>
                    <a:pt x="160" y="391"/>
                  </a:cubicBezTo>
                  <a:lnTo>
                    <a:pt x="478" y="455"/>
                  </a:lnTo>
                  <a:cubicBezTo>
                    <a:pt x="491" y="459"/>
                    <a:pt x="503" y="461"/>
                    <a:pt x="515" y="461"/>
                  </a:cubicBezTo>
                  <a:cubicBezTo>
                    <a:pt x="589" y="461"/>
                    <a:pt x="633" y="378"/>
                    <a:pt x="605" y="296"/>
                  </a:cubicBezTo>
                  <a:cubicBezTo>
                    <a:pt x="605" y="200"/>
                    <a:pt x="574" y="104"/>
                    <a:pt x="478" y="73"/>
                  </a:cubicBezTo>
                  <a:lnTo>
                    <a:pt x="223" y="9"/>
                  </a:lnTo>
                  <a:cubicBezTo>
                    <a:pt x="207" y="3"/>
                    <a:pt x="189" y="1"/>
                    <a:pt x="17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4" name="Google Shape;5104;p99"/>
            <p:cNvSpPr/>
            <p:nvPr/>
          </p:nvSpPr>
          <p:spPr>
            <a:xfrm>
              <a:off x="3272735" y="818656"/>
              <a:ext cx="7993" cy="4719"/>
            </a:xfrm>
            <a:custGeom>
              <a:rect b="b" l="l" r="r" t="t"/>
              <a:pathLst>
                <a:path extrusionOk="0" h="320" w="542">
                  <a:moveTo>
                    <a:pt x="160" y="1"/>
                  </a:moveTo>
                  <a:cubicBezTo>
                    <a:pt x="96" y="1"/>
                    <a:pt x="1" y="33"/>
                    <a:pt x="1" y="96"/>
                  </a:cubicBezTo>
                  <a:lnTo>
                    <a:pt x="1" y="160"/>
                  </a:lnTo>
                  <a:cubicBezTo>
                    <a:pt x="1" y="224"/>
                    <a:pt x="64" y="319"/>
                    <a:pt x="128" y="319"/>
                  </a:cubicBezTo>
                  <a:lnTo>
                    <a:pt x="383" y="319"/>
                  </a:lnTo>
                  <a:cubicBezTo>
                    <a:pt x="446" y="319"/>
                    <a:pt x="478" y="255"/>
                    <a:pt x="478" y="192"/>
                  </a:cubicBezTo>
                  <a:cubicBezTo>
                    <a:pt x="542" y="96"/>
                    <a:pt x="478" y="33"/>
                    <a:pt x="414" y="33"/>
                  </a:cubicBezTo>
                  <a:lnTo>
                    <a:pt x="16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5" name="Google Shape;5105;p99"/>
            <p:cNvSpPr/>
            <p:nvPr/>
          </p:nvSpPr>
          <p:spPr>
            <a:xfrm>
              <a:off x="3363347" y="704093"/>
              <a:ext cx="45555" cy="102834"/>
            </a:xfrm>
            <a:custGeom>
              <a:rect b="b" l="l" r="r" t="t"/>
              <a:pathLst>
                <a:path extrusionOk="0" h="6973" w="3089">
                  <a:moveTo>
                    <a:pt x="2707" y="1"/>
                  </a:moveTo>
                  <a:lnTo>
                    <a:pt x="2579" y="6241"/>
                  </a:lnTo>
                  <a:lnTo>
                    <a:pt x="1" y="4840"/>
                  </a:lnTo>
                  <a:lnTo>
                    <a:pt x="1" y="4840"/>
                  </a:lnTo>
                  <a:cubicBezTo>
                    <a:pt x="33" y="4904"/>
                    <a:pt x="64" y="4904"/>
                    <a:pt x="128" y="4935"/>
                  </a:cubicBezTo>
                  <a:cubicBezTo>
                    <a:pt x="2420" y="6368"/>
                    <a:pt x="3089" y="6973"/>
                    <a:pt x="3089" y="6973"/>
                  </a:cubicBezTo>
                  <a:cubicBezTo>
                    <a:pt x="3089" y="6973"/>
                    <a:pt x="3089" y="6845"/>
                    <a:pt x="3025" y="6591"/>
                  </a:cubicBezTo>
                  <a:cubicBezTo>
                    <a:pt x="2898" y="5890"/>
                    <a:pt x="2707" y="3949"/>
                    <a:pt x="2707" y="192"/>
                  </a:cubicBezTo>
                  <a:lnTo>
                    <a:pt x="2707" y="33"/>
                  </a:lnTo>
                  <a:lnTo>
                    <a:pt x="2707" y="1"/>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6" name="Google Shape;5106;p99"/>
            <p:cNvSpPr/>
            <p:nvPr/>
          </p:nvSpPr>
          <p:spPr>
            <a:xfrm>
              <a:off x="3417811" y="649171"/>
              <a:ext cx="25838" cy="22077"/>
            </a:xfrm>
            <a:custGeom>
              <a:rect b="b" l="l" r="r" t="t"/>
              <a:pathLst>
                <a:path extrusionOk="0" h="1497" w="1752">
                  <a:moveTo>
                    <a:pt x="1115" y="0"/>
                  </a:moveTo>
                  <a:cubicBezTo>
                    <a:pt x="1019" y="319"/>
                    <a:pt x="892" y="573"/>
                    <a:pt x="765" y="733"/>
                  </a:cubicBezTo>
                  <a:cubicBezTo>
                    <a:pt x="765" y="764"/>
                    <a:pt x="733" y="764"/>
                    <a:pt x="733" y="764"/>
                  </a:cubicBezTo>
                  <a:lnTo>
                    <a:pt x="1" y="1115"/>
                  </a:lnTo>
                  <a:lnTo>
                    <a:pt x="1274" y="1115"/>
                  </a:lnTo>
                  <a:lnTo>
                    <a:pt x="1338" y="1210"/>
                  </a:lnTo>
                  <a:lnTo>
                    <a:pt x="1497" y="1497"/>
                  </a:lnTo>
                  <a:cubicBezTo>
                    <a:pt x="1624" y="1083"/>
                    <a:pt x="1751" y="860"/>
                    <a:pt x="1751" y="860"/>
                  </a:cubicBezTo>
                  <a:lnTo>
                    <a:pt x="1115" y="0"/>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7" name="Google Shape;5107;p99"/>
            <p:cNvSpPr/>
            <p:nvPr/>
          </p:nvSpPr>
          <p:spPr>
            <a:xfrm>
              <a:off x="3245982" y="936980"/>
              <a:ext cx="21133" cy="25366"/>
            </a:xfrm>
            <a:custGeom>
              <a:rect b="b" l="l" r="r" t="t"/>
              <a:pathLst>
                <a:path extrusionOk="0" h="1720" w="1433">
                  <a:moveTo>
                    <a:pt x="0" y="0"/>
                  </a:moveTo>
                  <a:cubicBezTo>
                    <a:pt x="32" y="32"/>
                    <a:pt x="637" y="605"/>
                    <a:pt x="987" y="828"/>
                  </a:cubicBezTo>
                  <a:lnTo>
                    <a:pt x="860" y="1719"/>
                  </a:lnTo>
                  <a:lnTo>
                    <a:pt x="1433" y="732"/>
                  </a:lnTo>
                  <a:cubicBezTo>
                    <a:pt x="828" y="478"/>
                    <a:pt x="350" y="255"/>
                    <a:pt x="0"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8" name="Google Shape;5108;p99"/>
            <p:cNvSpPr/>
            <p:nvPr/>
          </p:nvSpPr>
          <p:spPr>
            <a:xfrm>
              <a:off x="3324382" y="964677"/>
              <a:ext cx="43682" cy="16915"/>
            </a:xfrm>
            <a:custGeom>
              <a:rect b="b" l="l" r="r" t="t"/>
              <a:pathLst>
                <a:path extrusionOk="0" h="1147" w="2962">
                  <a:moveTo>
                    <a:pt x="223" y="0"/>
                  </a:moveTo>
                  <a:lnTo>
                    <a:pt x="0" y="64"/>
                  </a:lnTo>
                  <a:cubicBezTo>
                    <a:pt x="0" y="64"/>
                    <a:pt x="1815" y="987"/>
                    <a:pt x="2961" y="1146"/>
                  </a:cubicBezTo>
                  <a:cubicBezTo>
                    <a:pt x="2961" y="924"/>
                    <a:pt x="2866" y="669"/>
                    <a:pt x="2802" y="478"/>
                  </a:cubicBezTo>
                  <a:cubicBezTo>
                    <a:pt x="2579" y="446"/>
                    <a:pt x="2293" y="382"/>
                    <a:pt x="2038" y="350"/>
                  </a:cubicBezTo>
                  <a:cubicBezTo>
                    <a:pt x="1401" y="223"/>
                    <a:pt x="796" y="128"/>
                    <a:pt x="223" y="0"/>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9" name="Google Shape;5109;p99"/>
            <p:cNvSpPr/>
            <p:nvPr/>
          </p:nvSpPr>
          <p:spPr>
            <a:xfrm>
              <a:off x="3469459" y="699403"/>
              <a:ext cx="62928" cy="153064"/>
            </a:xfrm>
            <a:custGeom>
              <a:rect b="b" l="l" r="r" t="t"/>
              <a:pathLst>
                <a:path extrusionOk="0" h="10379" w="4267">
                  <a:moveTo>
                    <a:pt x="1560" y="1"/>
                  </a:moveTo>
                  <a:lnTo>
                    <a:pt x="1560" y="1"/>
                  </a:lnTo>
                  <a:cubicBezTo>
                    <a:pt x="2579" y="1847"/>
                    <a:pt x="3534" y="5508"/>
                    <a:pt x="3789" y="7705"/>
                  </a:cubicBezTo>
                  <a:cubicBezTo>
                    <a:pt x="3598" y="8373"/>
                    <a:pt x="3120" y="8914"/>
                    <a:pt x="2420" y="9265"/>
                  </a:cubicBezTo>
                  <a:cubicBezTo>
                    <a:pt x="2324" y="9296"/>
                    <a:pt x="2229" y="9392"/>
                    <a:pt x="2102" y="9424"/>
                  </a:cubicBezTo>
                  <a:cubicBezTo>
                    <a:pt x="1528" y="9742"/>
                    <a:pt x="764" y="9933"/>
                    <a:pt x="0" y="10060"/>
                  </a:cubicBezTo>
                  <a:cubicBezTo>
                    <a:pt x="128" y="10124"/>
                    <a:pt x="191" y="10251"/>
                    <a:pt x="319" y="10379"/>
                  </a:cubicBezTo>
                  <a:cubicBezTo>
                    <a:pt x="733" y="10347"/>
                    <a:pt x="2070" y="10188"/>
                    <a:pt x="3184" y="9551"/>
                  </a:cubicBezTo>
                  <a:cubicBezTo>
                    <a:pt x="3916" y="9105"/>
                    <a:pt x="4266" y="8278"/>
                    <a:pt x="4107" y="7482"/>
                  </a:cubicBezTo>
                  <a:cubicBezTo>
                    <a:pt x="3598" y="5158"/>
                    <a:pt x="3025" y="2866"/>
                    <a:pt x="2324" y="1179"/>
                  </a:cubicBezTo>
                  <a:cubicBezTo>
                    <a:pt x="2102" y="733"/>
                    <a:pt x="1847" y="383"/>
                    <a:pt x="1560" y="1"/>
                  </a:cubicBez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0" name="Google Shape;5110;p99"/>
            <p:cNvSpPr/>
            <p:nvPr/>
          </p:nvSpPr>
          <p:spPr>
            <a:xfrm>
              <a:off x="3349956" y="558559"/>
              <a:ext cx="30306" cy="46145"/>
            </a:xfrm>
            <a:custGeom>
              <a:rect b="b" l="l" r="r" t="t"/>
              <a:pathLst>
                <a:path extrusionOk="0" h="3129" w="2055">
                  <a:moveTo>
                    <a:pt x="2055" y="0"/>
                  </a:moveTo>
                  <a:cubicBezTo>
                    <a:pt x="2054" y="0"/>
                    <a:pt x="2054" y="0"/>
                    <a:pt x="2053" y="0"/>
                  </a:cubicBezTo>
                  <a:lnTo>
                    <a:pt x="2053" y="0"/>
                  </a:lnTo>
                  <a:cubicBezTo>
                    <a:pt x="2054" y="0"/>
                    <a:pt x="2054" y="0"/>
                    <a:pt x="2055" y="0"/>
                  </a:cubicBezTo>
                  <a:close/>
                  <a:moveTo>
                    <a:pt x="2053" y="0"/>
                  </a:moveTo>
                  <a:lnTo>
                    <a:pt x="2053" y="0"/>
                  </a:lnTo>
                  <a:cubicBezTo>
                    <a:pt x="558" y="160"/>
                    <a:pt x="113" y="1306"/>
                    <a:pt x="81" y="1942"/>
                  </a:cubicBezTo>
                  <a:cubicBezTo>
                    <a:pt x="1" y="2479"/>
                    <a:pt x="418" y="3129"/>
                    <a:pt x="1104" y="3129"/>
                  </a:cubicBezTo>
                  <a:cubicBezTo>
                    <a:pt x="1232" y="3129"/>
                    <a:pt x="1369" y="3106"/>
                    <a:pt x="1514" y="3056"/>
                  </a:cubicBezTo>
                  <a:cubicBezTo>
                    <a:pt x="1577" y="3024"/>
                    <a:pt x="1609" y="2993"/>
                    <a:pt x="1609" y="2993"/>
                  </a:cubicBezTo>
                  <a:cubicBezTo>
                    <a:pt x="1609" y="2993"/>
                    <a:pt x="240" y="2579"/>
                    <a:pt x="463" y="1496"/>
                  </a:cubicBezTo>
                  <a:cubicBezTo>
                    <a:pt x="715" y="488"/>
                    <a:pt x="1997" y="10"/>
                    <a:pt x="2053" y="0"/>
                  </a:cubicBezTo>
                  <a:close/>
                </a:path>
              </a:pathLst>
            </a:custGeom>
            <a:solidFill>
              <a:srgbClr val="7226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1" name="Google Shape;5111;p99"/>
            <p:cNvSpPr/>
            <p:nvPr/>
          </p:nvSpPr>
          <p:spPr>
            <a:xfrm>
              <a:off x="3438473" y="575932"/>
              <a:ext cx="20676" cy="67145"/>
            </a:xfrm>
            <a:custGeom>
              <a:rect b="b" l="l" r="r" t="t"/>
              <a:pathLst>
                <a:path extrusionOk="0" h="4553" w="1402">
                  <a:moveTo>
                    <a:pt x="0" y="0"/>
                  </a:moveTo>
                  <a:cubicBezTo>
                    <a:pt x="0" y="64"/>
                    <a:pt x="1115" y="1751"/>
                    <a:pt x="255" y="2961"/>
                  </a:cubicBezTo>
                  <a:cubicBezTo>
                    <a:pt x="287" y="2961"/>
                    <a:pt x="287" y="2993"/>
                    <a:pt x="319" y="2993"/>
                  </a:cubicBezTo>
                  <a:cubicBezTo>
                    <a:pt x="605" y="3184"/>
                    <a:pt x="669" y="3661"/>
                    <a:pt x="510" y="4107"/>
                  </a:cubicBezTo>
                  <a:cubicBezTo>
                    <a:pt x="478" y="4266"/>
                    <a:pt x="414" y="4425"/>
                    <a:pt x="287" y="4552"/>
                  </a:cubicBezTo>
                  <a:cubicBezTo>
                    <a:pt x="1337" y="3788"/>
                    <a:pt x="1401" y="1592"/>
                    <a:pt x="733" y="637"/>
                  </a:cubicBezTo>
                  <a:cubicBezTo>
                    <a:pt x="478" y="382"/>
                    <a:pt x="255" y="159"/>
                    <a:pt x="0" y="0"/>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2" name="Google Shape;5112;p99"/>
            <p:cNvSpPr/>
            <p:nvPr/>
          </p:nvSpPr>
          <p:spPr>
            <a:xfrm>
              <a:off x="3368509" y="556656"/>
              <a:ext cx="29598" cy="16001"/>
            </a:xfrm>
            <a:custGeom>
              <a:rect b="b" l="l" r="r" t="t"/>
              <a:pathLst>
                <a:path extrusionOk="0" h="1085" w="2007">
                  <a:moveTo>
                    <a:pt x="1931" y="0"/>
                  </a:moveTo>
                  <a:cubicBezTo>
                    <a:pt x="1118" y="0"/>
                    <a:pt x="650" y="497"/>
                    <a:pt x="1" y="1084"/>
                  </a:cubicBezTo>
                  <a:cubicBezTo>
                    <a:pt x="65" y="1052"/>
                    <a:pt x="1211" y="257"/>
                    <a:pt x="2007" y="2"/>
                  </a:cubicBezTo>
                  <a:cubicBezTo>
                    <a:pt x="1981" y="1"/>
                    <a:pt x="1956" y="0"/>
                    <a:pt x="1931" y="0"/>
                  </a:cubicBezTo>
                  <a:close/>
                </a:path>
              </a:pathLst>
            </a:custGeom>
            <a:solidFill>
              <a:srgbClr val="72263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3" name="Google Shape;5113;p99"/>
            <p:cNvSpPr/>
            <p:nvPr/>
          </p:nvSpPr>
          <p:spPr>
            <a:xfrm>
              <a:off x="3389643" y="574516"/>
              <a:ext cx="46499" cy="12226"/>
            </a:xfrm>
            <a:custGeom>
              <a:rect b="b" l="l" r="r" t="t"/>
              <a:pathLst>
                <a:path extrusionOk="0" h="829" w="3153">
                  <a:moveTo>
                    <a:pt x="860" y="1"/>
                  </a:moveTo>
                  <a:cubicBezTo>
                    <a:pt x="701" y="1"/>
                    <a:pt x="574" y="32"/>
                    <a:pt x="414" y="32"/>
                  </a:cubicBezTo>
                  <a:cubicBezTo>
                    <a:pt x="375" y="52"/>
                    <a:pt x="336" y="72"/>
                    <a:pt x="296" y="90"/>
                  </a:cubicBezTo>
                  <a:lnTo>
                    <a:pt x="296" y="90"/>
                  </a:lnTo>
                  <a:cubicBezTo>
                    <a:pt x="484" y="42"/>
                    <a:pt x="672" y="21"/>
                    <a:pt x="860" y="1"/>
                  </a:cubicBezTo>
                  <a:close/>
                  <a:moveTo>
                    <a:pt x="296" y="90"/>
                  </a:moveTo>
                  <a:lnTo>
                    <a:pt x="296" y="90"/>
                  </a:lnTo>
                  <a:cubicBezTo>
                    <a:pt x="197" y="115"/>
                    <a:pt x="99" y="148"/>
                    <a:pt x="0" y="192"/>
                  </a:cubicBezTo>
                  <a:cubicBezTo>
                    <a:pt x="111" y="170"/>
                    <a:pt x="206" y="132"/>
                    <a:pt x="296" y="90"/>
                  </a:cubicBezTo>
                  <a:close/>
                  <a:moveTo>
                    <a:pt x="1688" y="32"/>
                  </a:moveTo>
                  <a:lnTo>
                    <a:pt x="1688" y="32"/>
                  </a:lnTo>
                  <a:cubicBezTo>
                    <a:pt x="1815" y="64"/>
                    <a:pt x="1974" y="96"/>
                    <a:pt x="2070" y="160"/>
                  </a:cubicBezTo>
                  <a:cubicBezTo>
                    <a:pt x="2128" y="171"/>
                    <a:pt x="2183" y="183"/>
                    <a:pt x="2234" y="198"/>
                  </a:cubicBezTo>
                  <a:lnTo>
                    <a:pt x="2234" y="198"/>
                  </a:lnTo>
                  <a:cubicBezTo>
                    <a:pt x="2060" y="119"/>
                    <a:pt x="1881" y="54"/>
                    <a:pt x="1688" y="32"/>
                  </a:cubicBezTo>
                  <a:close/>
                  <a:moveTo>
                    <a:pt x="2234" y="198"/>
                  </a:moveTo>
                  <a:cubicBezTo>
                    <a:pt x="2318" y="236"/>
                    <a:pt x="2401" y="278"/>
                    <a:pt x="2484" y="319"/>
                  </a:cubicBezTo>
                  <a:cubicBezTo>
                    <a:pt x="2403" y="259"/>
                    <a:pt x="2323" y="224"/>
                    <a:pt x="2234" y="198"/>
                  </a:cubicBezTo>
                  <a:close/>
                  <a:moveTo>
                    <a:pt x="2484" y="319"/>
                  </a:moveTo>
                  <a:lnTo>
                    <a:pt x="2484" y="319"/>
                  </a:lnTo>
                  <a:cubicBezTo>
                    <a:pt x="2651" y="438"/>
                    <a:pt x="2836" y="558"/>
                    <a:pt x="2998" y="690"/>
                  </a:cubicBezTo>
                  <a:lnTo>
                    <a:pt x="2998" y="690"/>
                  </a:lnTo>
                  <a:cubicBezTo>
                    <a:pt x="2949" y="641"/>
                    <a:pt x="2900" y="591"/>
                    <a:pt x="2834" y="542"/>
                  </a:cubicBezTo>
                  <a:lnTo>
                    <a:pt x="2484" y="319"/>
                  </a:lnTo>
                  <a:close/>
                  <a:moveTo>
                    <a:pt x="2998" y="690"/>
                  </a:moveTo>
                  <a:lnTo>
                    <a:pt x="2998" y="690"/>
                  </a:lnTo>
                  <a:cubicBezTo>
                    <a:pt x="3044" y="736"/>
                    <a:pt x="3091" y="782"/>
                    <a:pt x="3152" y="828"/>
                  </a:cubicBezTo>
                  <a:cubicBezTo>
                    <a:pt x="3104" y="781"/>
                    <a:pt x="3053" y="735"/>
                    <a:pt x="2998" y="690"/>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4" name="Google Shape;5114;p99"/>
            <p:cNvSpPr/>
            <p:nvPr/>
          </p:nvSpPr>
          <p:spPr>
            <a:xfrm>
              <a:off x="3388699" y="586993"/>
              <a:ext cx="46971" cy="20868"/>
            </a:xfrm>
            <a:custGeom>
              <a:rect b="b" l="l" r="r" t="t"/>
              <a:pathLst>
                <a:path extrusionOk="0" h="1415" w="3185">
                  <a:moveTo>
                    <a:pt x="267" y="1"/>
                  </a:moveTo>
                  <a:cubicBezTo>
                    <a:pt x="182" y="1"/>
                    <a:pt x="94" y="5"/>
                    <a:pt x="1" y="14"/>
                  </a:cubicBezTo>
                  <a:cubicBezTo>
                    <a:pt x="160" y="14"/>
                    <a:pt x="319" y="14"/>
                    <a:pt x="510" y="78"/>
                  </a:cubicBezTo>
                  <a:cubicBezTo>
                    <a:pt x="638" y="78"/>
                    <a:pt x="797" y="78"/>
                    <a:pt x="956" y="141"/>
                  </a:cubicBezTo>
                  <a:cubicBezTo>
                    <a:pt x="1211" y="173"/>
                    <a:pt x="1529" y="205"/>
                    <a:pt x="1815" y="332"/>
                  </a:cubicBezTo>
                  <a:cubicBezTo>
                    <a:pt x="2102" y="396"/>
                    <a:pt x="2388" y="555"/>
                    <a:pt x="2611" y="714"/>
                  </a:cubicBezTo>
                  <a:cubicBezTo>
                    <a:pt x="2739" y="842"/>
                    <a:pt x="2866" y="937"/>
                    <a:pt x="2930" y="1033"/>
                  </a:cubicBezTo>
                  <a:cubicBezTo>
                    <a:pt x="3025" y="1128"/>
                    <a:pt x="3089" y="1288"/>
                    <a:pt x="3184" y="1415"/>
                  </a:cubicBezTo>
                  <a:cubicBezTo>
                    <a:pt x="3089" y="1256"/>
                    <a:pt x="3025" y="1128"/>
                    <a:pt x="2930" y="1001"/>
                  </a:cubicBezTo>
                  <a:cubicBezTo>
                    <a:pt x="2866" y="874"/>
                    <a:pt x="2739" y="778"/>
                    <a:pt x="2611" y="683"/>
                  </a:cubicBezTo>
                  <a:cubicBezTo>
                    <a:pt x="2484" y="619"/>
                    <a:pt x="2325" y="523"/>
                    <a:pt x="2229" y="460"/>
                  </a:cubicBezTo>
                  <a:cubicBezTo>
                    <a:pt x="2070" y="364"/>
                    <a:pt x="1943" y="301"/>
                    <a:pt x="1784" y="237"/>
                  </a:cubicBezTo>
                  <a:cubicBezTo>
                    <a:pt x="1497" y="173"/>
                    <a:pt x="1211" y="78"/>
                    <a:pt x="892" y="46"/>
                  </a:cubicBezTo>
                  <a:cubicBezTo>
                    <a:pt x="667" y="23"/>
                    <a:pt x="474" y="1"/>
                    <a:pt x="267" y="1"/>
                  </a:cubicBezTo>
                  <a:close/>
                </a:path>
              </a:pathLst>
            </a:custGeom>
            <a:solidFill>
              <a:srgbClr val="4918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5" name="Google Shape;5115;p99"/>
            <p:cNvSpPr/>
            <p:nvPr/>
          </p:nvSpPr>
          <p:spPr>
            <a:xfrm>
              <a:off x="3036575" y="932748"/>
              <a:ext cx="148847" cy="72779"/>
            </a:xfrm>
            <a:custGeom>
              <a:rect b="b" l="l" r="r" t="t"/>
              <a:pathLst>
                <a:path extrusionOk="0" h="4935" w="10093">
                  <a:moveTo>
                    <a:pt x="1752" y="1"/>
                  </a:moveTo>
                  <a:lnTo>
                    <a:pt x="1" y="3948"/>
                  </a:lnTo>
                  <a:lnTo>
                    <a:pt x="10092" y="4935"/>
                  </a:lnTo>
                  <a:lnTo>
                    <a:pt x="9551" y="1051"/>
                  </a:lnTo>
                  <a:lnTo>
                    <a:pt x="1752" y="1"/>
                  </a:lnTo>
                  <a:close/>
                </a:path>
              </a:pathLst>
            </a:custGeom>
            <a:solidFill>
              <a:srgbClr val="9241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6" name="Google Shape;5116;p99"/>
            <p:cNvSpPr/>
            <p:nvPr/>
          </p:nvSpPr>
          <p:spPr>
            <a:xfrm>
              <a:off x="3035631" y="932276"/>
              <a:ext cx="149790" cy="73251"/>
            </a:xfrm>
            <a:custGeom>
              <a:rect b="b" l="l" r="r" t="t"/>
              <a:pathLst>
                <a:path extrusionOk="0" h="4967" w="10157">
                  <a:moveTo>
                    <a:pt x="1847" y="1"/>
                  </a:moveTo>
                  <a:cubicBezTo>
                    <a:pt x="1847" y="1"/>
                    <a:pt x="1052" y="606"/>
                    <a:pt x="1243" y="1561"/>
                  </a:cubicBezTo>
                  <a:cubicBezTo>
                    <a:pt x="447" y="2197"/>
                    <a:pt x="128" y="2866"/>
                    <a:pt x="65" y="3343"/>
                  </a:cubicBezTo>
                  <a:cubicBezTo>
                    <a:pt x="1" y="3630"/>
                    <a:pt x="1" y="3821"/>
                    <a:pt x="65" y="3980"/>
                  </a:cubicBezTo>
                  <a:lnTo>
                    <a:pt x="10156" y="4967"/>
                  </a:lnTo>
                  <a:cubicBezTo>
                    <a:pt x="10156" y="4967"/>
                    <a:pt x="9997" y="4744"/>
                    <a:pt x="9902" y="4394"/>
                  </a:cubicBezTo>
                  <a:cubicBezTo>
                    <a:pt x="9679" y="3853"/>
                    <a:pt x="9520" y="3184"/>
                    <a:pt x="9838" y="2675"/>
                  </a:cubicBezTo>
                  <a:cubicBezTo>
                    <a:pt x="9074" y="1911"/>
                    <a:pt x="9615" y="1051"/>
                    <a:pt x="9615" y="1051"/>
                  </a:cubicBezTo>
                  <a:lnTo>
                    <a:pt x="1847" y="1"/>
                  </a:ln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7" name="Google Shape;5117;p99"/>
            <p:cNvSpPr/>
            <p:nvPr/>
          </p:nvSpPr>
          <p:spPr>
            <a:xfrm>
              <a:off x="3035631" y="981579"/>
              <a:ext cx="149790" cy="23950"/>
            </a:xfrm>
            <a:custGeom>
              <a:rect b="b" l="l" r="r" t="t"/>
              <a:pathLst>
                <a:path extrusionOk="0" h="1624" w="10157">
                  <a:moveTo>
                    <a:pt x="65" y="0"/>
                  </a:moveTo>
                  <a:cubicBezTo>
                    <a:pt x="1" y="287"/>
                    <a:pt x="1" y="478"/>
                    <a:pt x="65" y="637"/>
                  </a:cubicBezTo>
                  <a:lnTo>
                    <a:pt x="10156" y="1624"/>
                  </a:lnTo>
                  <a:cubicBezTo>
                    <a:pt x="10156" y="1624"/>
                    <a:pt x="9997" y="1401"/>
                    <a:pt x="9933" y="1083"/>
                  </a:cubicBezTo>
                  <a:lnTo>
                    <a:pt x="65" y="0"/>
                  </a:lnTo>
                  <a:close/>
                </a:path>
              </a:pathLst>
            </a:custGeom>
            <a:solidFill>
              <a:srgbClr val="F7D5B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8" name="Google Shape;5118;p99"/>
            <p:cNvSpPr/>
            <p:nvPr/>
          </p:nvSpPr>
          <p:spPr>
            <a:xfrm>
              <a:off x="3045969" y="958572"/>
              <a:ext cx="12226" cy="22549"/>
            </a:xfrm>
            <a:custGeom>
              <a:rect b="b" l="l" r="r" t="t"/>
              <a:pathLst>
                <a:path extrusionOk="0" h="1529" w="829">
                  <a:moveTo>
                    <a:pt x="796" y="0"/>
                  </a:moveTo>
                  <a:cubicBezTo>
                    <a:pt x="0" y="637"/>
                    <a:pt x="32" y="1497"/>
                    <a:pt x="64" y="1529"/>
                  </a:cubicBezTo>
                  <a:cubicBezTo>
                    <a:pt x="96" y="1497"/>
                    <a:pt x="64" y="637"/>
                    <a:pt x="828" y="32"/>
                  </a:cubicBezTo>
                  <a:lnTo>
                    <a:pt x="828" y="0"/>
                  </a:lnTo>
                  <a:close/>
                  <a:moveTo>
                    <a:pt x="85" y="1514"/>
                  </a:moveTo>
                  <a:cubicBezTo>
                    <a:pt x="82" y="1514"/>
                    <a:pt x="75" y="1518"/>
                    <a:pt x="64" y="1529"/>
                  </a:cubicBezTo>
                  <a:cubicBezTo>
                    <a:pt x="85" y="1529"/>
                    <a:pt x="92" y="1514"/>
                    <a:pt x="85" y="1514"/>
                  </a:cubicBez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9" name="Google Shape;5119;p99"/>
            <p:cNvSpPr/>
            <p:nvPr/>
          </p:nvSpPr>
          <p:spPr>
            <a:xfrm>
              <a:off x="3062398" y="959973"/>
              <a:ext cx="12226" cy="22092"/>
            </a:xfrm>
            <a:custGeom>
              <a:rect b="b" l="l" r="r" t="t"/>
              <a:pathLst>
                <a:path extrusionOk="0" h="1498" w="829">
                  <a:moveTo>
                    <a:pt x="796" y="1"/>
                  </a:moveTo>
                  <a:cubicBezTo>
                    <a:pt x="1" y="638"/>
                    <a:pt x="32" y="1465"/>
                    <a:pt x="64" y="1497"/>
                  </a:cubicBezTo>
                  <a:cubicBezTo>
                    <a:pt x="96" y="1465"/>
                    <a:pt x="64" y="669"/>
                    <a:pt x="828" y="33"/>
                  </a:cubicBezTo>
                  <a:lnTo>
                    <a:pt x="828"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0" name="Google Shape;5120;p99"/>
            <p:cNvSpPr/>
            <p:nvPr/>
          </p:nvSpPr>
          <p:spPr>
            <a:xfrm>
              <a:off x="3078828" y="961389"/>
              <a:ext cx="12226" cy="22549"/>
            </a:xfrm>
            <a:custGeom>
              <a:rect b="b" l="l" r="r" t="t"/>
              <a:pathLst>
                <a:path extrusionOk="0" h="1529" w="829">
                  <a:moveTo>
                    <a:pt x="797" y="0"/>
                  </a:moveTo>
                  <a:cubicBezTo>
                    <a:pt x="1" y="669"/>
                    <a:pt x="33" y="1497"/>
                    <a:pt x="64" y="1529"/>
                  </a:cubicBezTo>
                  <a:cubicBezTo>
                    <a:pt x="96" y="1497"/>
                    <a:pt x="64" y="669"/>
                    <a:pt x="828" y="64"/>
                  </a:cubicBezTo>
                  <a:lnTo>
                    <a:pt x="828" y="0"/>
                  </a:lnTo>
                  <a:close/>
                  <a:moveTo>
                    <a:pt x="86" y="1514"/>
                  </a:moveTo>
                  <a:cubicBezTo>
                    <a:pt x="82" y="1514"/>
                    <a:pt x="75" y="1518"/>
                    <a:pt x="64" y="1529"/>
                  </a:cubicBezTo>
                  <a:cubicBezTo>
                    <a:pt x="86" y="1529"/>
                    <a:pt x="93" y="1514"/>
                    <a:pt x="86" y="1514"/>
                  </a:cubicBez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1" name="Google Shape;5121;p99"/>
            <p:cNvSpPr/>
            <p:nvPr/>
          </p:nvSpPr>
          <p:spPr>
            <a:xfrm>
              <a:off x="3095272" y="962790"/>
              <a:ext cx="12211" cy="22564"/>
            </a:xfrm>
            <a:custGeom>
              <a:rect b="b" l="l" r="r" t="t"/>
              <a:pathLst>
                <a:path extrusionOk="0" h="1530" w="828">
                  <a:moveTo>
                    <a:pt x="796" y="1"/>
                  </a:moveTo>
                  <a:cubicBezTo>
                    <a:pt x="0" y="638"/>
                    <a:pt x="32" y="1465"/>
                    <a:pt x="64" y="1529"/>
                  </a:cubicBezTo>
                  <a:cubicBezTo>
                    <a:pt x="96" y="1465"/>
                    <a:pt x="64" y="670"/>
                    <a:pt x="828" y="33"/>
                  </a:cubicBezTo>
                  <a:lnTo>
                    <a:pt x="828"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2" name="Google Shape;5122;p99"/>
            <p:cNvSpPr/>
            <p:nvPr/>
          </p:nvSpPr>
          <p:spPr>
            <a:xfrm>
              <a:off x="3112173" y="965607"/>
              <a:ext cx="11739" cy="21148"/>
            </a:xfrm>
            <a:custGeom>
              <a:rect b="b" l="l" r="r" t="t"/>
              <a:pathLst>
                <a:path extrusionOk="0" h="1434" w="796">
                  <a:moveTo>
                    <a:pt x="764" y="1"/>
                  </a:moveTo>
                  <a:cubicBezTo>
                    <a:pt x="0" y="447"/>
                    <a:pt x="0" y="1402"/>
                    <a:pt x="32" y="1434"/>
                  </a:cubicBezTo>
                  <a:cubicBezTo>
                    <a:pt x="64" y="1402"/>
                    <a:pt x="64" y="479"/>
                    <a:pt x="796" y="65"/>
                  </a:cubicBezTo>
                  <a:lnTo>
                    <a:pt x="796"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3" name="Google Shape;5123;p99"/>
            <p:cNvSpPr/>
            <p:nvPr/>
          </p:nvSpPr>
          <p:spPr>
            <a:xfrm>
              <a:off x="3126715" y="969367"/>
              <a:ext cx="13170" cy="19260"/>
            </a:xfrm>
            <a:custGeom>
              <a:rect b="b" l="l" r="r" t="t"/>
              <a:pathLst>
                <a:path extrusionOk="0" h="1306" w="893">
                  <a:moveTo>
                    <a:pt x="829" y="1"/>
                  </a:moveTo>
                  <a:cubicBezTo>
                    <a:pt x="1" y="446"/>
                    <a:pt x="128" y="1274"/>
                    <a:pt x="160" y="1306"/>
                  </a:cubicBezTo>
                  <a:cubicBezTo>
                    <a:pt x="192" y="1242"/>
                    <a:pt x="128" y="446"/>
                    <a:pt x="892" y="32"/>
                  </a:cubicBezTo>
                  <a:lnTo>
                    <a:pt x="892"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4" name="Google Shape;5124;p99"/>
            <p:cNvSpPr/>
            <p:nvPr/>
          </p:nvSpPr>
          <p:spPr>
            <a:xfrm>
              <a:off x="3145032" y="970311"/>
              <a:ext cx="13627" cy="21133"/>
            </a:xfrm>
            <a:custGeom>
              <a:rect b="b" l="l" r="r" t="t"/>
              <a:pathLst>
                <a:path extrusionOk="0" h="1433" w="924">
                  <a:moveTo>
                    <a:pt x="860" y="0"/>
                  </a:moveTo>
                  <a:cubicBezTo>
                    <a:pt x="0" y="446"/>
                    <a:pt x="128" y="1401"/>
                    <a:pt x="160" y="1433"/>
                  </a:cubicBezTo>
                  <a:cubicBezTo>
                    <a:pt x="192" y="1401"/>
                    <a:pt x="64" y="478"/>
                    <a:pt x="924" y="64"/>
                  </a:cubicBezTo>
                  <a:lnTo>
                    <a:pt x="924"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5" name="Google Shape;5125;p99"/>
            <p:cNvSpPr/>
            <p:nvPr/>
          </p:nvSpPr>
          <p:spPr>
            <a:xfrm>
              <a:off x="3036575" y="990973"/>
              <a:ext cx="148847" cy="16443"/>
            </a:xfrm>
            <a:custGeom>
              <a:rect b="b" l="l" r="r" t="t"/>
              <a:pathLst>
                <a:path extrusionOk="0" h="1115" w="10093">
                  <a:moveTo>
                    <a:pt x="1" y="0"/>
                  </a:moveTo>
                  <a:lnTo>
                    <a:pt x="1" y="287"/>
                  </a:lnTo>
                  <a:lnTo>
                    <a:pt x="10060" y="1114"/>
                  </a:lnTo>
                  <a:lnTo>
                    <a:pt x="10092" y="987"/>
                  </a:lnTo>
                  <a:lnTo>
                    <a:pt x="1" y="0"/>
                  </a:lnTo>
                  <a:close/>
                </a:path>
              </a:pathLst>
            </a:custGeom>
            <a:solidFill>
              <a:srgbClr val="993A3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6" name="Google Shape;5126;p99"/>
            <p:cNvSpPr/>
            <p:nvPr/>
          </p:nvSpPr>
          <p:spPr>
            <a:xfrm>
              <a:off x="3055364" y="935093"/>
              <a:ext cx="9866" cy="20204"/>
            </a:xfrm>
            <a:custGeom>
              <a:rect b="b" l="l" r="r" t="t"/>
              <a:pathLst>
                <a:path extrusionOk="0" h="1370" w="669">
                  <a:moveTo>
                    <a:pt x="637" y="1"/>
                  </a:moveTo>
                  <a:cubicBezTo>
                    <a:pt x="637" y="64"/>
                    <a:pt x="0" y="733"/>
                    <a:pt x="255" y="1370"/>
                  </a:cubicBezTo>
                  <a:cubicBezTo>
                    <a:pt x="318" y="1370"/>
                    <a:pt x="318" y="1338"/>
                    <a:pt x="255" y="1338"/>
                  </a:cubicBezTo>
                  <a:cubicBezTo>
                    <a:pt x="32" y="733"/>
                    <a:pt x="669" y="64"/>
                    <a:pt x="669" y="64"/>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7" name="Google Shape;5127;p99"/>
            <p:cNvSpPr/>
            <p:nvPr/>
          </p:nvSpPr>
          <p:spPr>
            <a:xfrm>
              <a:off x="3070849" y="936980"/>
              <a:ext cx="10338" cy="20189"/>
            </a:xfrm>
            <a:custGeom>
              <a:rect b="b" l="l" r="r" t="t"/>
              <a:pathLst>
                <a:path extrusionOk="0" h="1369" w="701">
                  <a:moveTo>
                    <a:pt x="637" y="0"/>
                  </a:moveTo>
                  <a:cubicBezTo>
                    <a:pt x="637" y="32"/>
                    <a:pt x="1" y="732"/>
                    <a:pt x="287" y="1369"/>
                  </a:cubicBezTo>
                  <a:cubicBezTo>
                    <a:pt x="319" y="1369"/>
                    <a:pt x="319" y="1369"/>
                    <a:pt x="287" y="1305"/>
                  </a:cubicBezTo>
                  <a:cubicBezTo>
                    <a:pt x="64" y="700"/>
                    <a:pt x="701" y="32"/>
                    <a:pt x="701" y="32"/>
                  </a:cubicBezTo>
                  <a:lnTo>
                    <a:pt x="701"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8" name="Google Shape;5128;p99"/>
            <p:cNvSpPr/>
            <p:nvPr/>
          </p:nvSpPr>
          <p:spPr>
            <a:xfrm>
              <a:off x="3086806" y="939325"/>
              <a:ext cx="9881" cy="20204"/>
            </a:xfrm>
            <a:custGeom>
              <a:rect b="b" l="l" r="r" t="t"/>
              <a:pathLst>
                <a:path extrusionOk="0" h="1370" w="670">
                  <a:moveTo>
                    <a:pt x="638" y="0"/>
                  </a:moveTo>
                  <a:cubicBezTo>
                    <a:pt x="638" y="32"/>
                    <a:pt x="1" y="732"/>
                    <a:pt x="287" y="1369"/>
                  </a:cubicBezTo>
                  <a:cubicBezTo>
                    <a:pt x="319" y="1305"/>
                    <a:pt x="319" y="1305"/>
                    <a:pt x="287" y="1305"/>
                  </a:cubicBezTo>
                  <a:cubicBezTo>
                    <a:pt x="33" y="701"/>
                    <a:pt x="670" y="32"/>
                    <a:pt x="670" y="32"/>
                  </a:cubicBezTo>
                  <a:lnTo>
                    <a:pt x="670"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9" name="Google Shape;5129;p99"/>
            <p:cNvSpPr/>
            <p:nvPr/>
          </p:nvSpPr>
          <p:spPr>
            <a:xfrm>
              <a:off x="3102779" y="941198"/>
              <a:ext cx="9866" cy="19732"/>
            </a:xfrm>
            <a:custGeom>
              <a:rect b="b" l="l" r="r" t="t"/>
              <a:pathLst>
                <a:path extrusionOk="0" h="1338" w="669">
                  <a:moveTo>
                    <a:pt x="637" y="1"/>
                  </a:moveTo>
                  <a:cubicBezTo>
                    <a:pt x="637" y="32"/>
                    <a:pt x="0" y="701"/>
                    <a:pt x="287" y="1338"/>
                  </a:cubicBezTo>
                  <a:cubicBezTo>
                    <a:pt x="319" y="1338"/>
                    <a:pt x="319" y="1306"/>
                    <a:pt x="287" y="1306"/>
                  </a:cubicBezTo>
                  <a:cubicBezTo>
                    <a:pt x="32" y="701"/>
                    <a:pt x="669" y="32"/>
                    <a:pt x="669" y="32"/>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0" name="Google Shape;5130;p99"/>
            <p:cNvSpPr/>
            <p:nvPr/>
          </p:nvSpPr>
          <p:spPr>
            <a:xfrm>
              <a:off x="3118736" y="943071"/>
              <a:ext cx="9881" cy="19732"/>
            </a:xfrm>
            <a:custGeom>
              <a:rect b="b" l="l" r="r" t="t"/>
              <a:pathLst>
                <a:path extrusionOk="0" h="1338" w="670">
                  <a:moveTo>
                    <a:pt x="637" y="1"/>
                  </a:moveTo>
                  <a:cubicBezTo>
                    <a:pt x="637" y="33"/>
                    <a:pt x="1" y="701"/>
                    <a:pt x="255" y="1338"/>
                  </a:cubicBezTo>
                  <a:cubicBezTo>
                    <a:pt x="319" y="1338"/>
                    <a:pt x="319" y="1338"/>
                    <a:pt x="255" y="1306"/>
                  </a:cubicBezTo>
                  <a:cubicBezTo>
                    <a:pt x="33" y="701"/>
                    <a:pt x="669" y="33"/>
                    <a:pt x="669" y="33"/>
                  </a:cubicBezTo>
                  <a:lnTo>
                    <a:pt x="669" y="1"/>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1" name="Google Shape;5131;p99"/>
            <p:cNvSpPr/>
            <p:nvPr/>
          </p:nvSpPr>
          <p:spPr>
            <a:xfrm>
              <a:off x="3134236" y="945431"/>
              <a:ext cx="10338" cy="19732"/>
            </a:xfrm>
            <a:custGeom>
              <a:rect b="b" l="l" r="r" t="t"/>
              <a:pathLst>
                <a:path extrusionOk="0" h="1338" w="701">
                  <a:moveTo>
                    <a:pt x="637" y="0"/>
                  </a:moveTo>
                  <a:cubicBezTo>
                    <a:pt x="637" y="32"/>
                    <a:pt x="0" y="700"/>
                    <a:pt x="287" y="1337"/>
                  </a:cubicBezTo>
                  <a:cubicBezTo>
                    <a:pt x="319" y="1337"/>
                    <a:pt x="319" y="1305"/>
                    <a:pt x="287" y="1305"/>
                  </a:cubicBezTo>
                  <a:cubicBezTo>
                    <a:pt x="64" y="700"/>
                    <a:pt x="701" y="32"/>
                    <a:pt x="701" y="32"/>
                  </a:cubicBezTo>
                  <a:lnTo>
                    <a:pt x="701" y="0"/>
                  </a:lnTo>
                  <a:close/>
                </a:path>
              </a:pathLst>
            </a:custGeom>
            <a:solidFill>
              <a:srgbClr val="F4BB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2" name="Google Shape;5132;p99"/>
            <p:cNvSpPr/>
            <p:nvPr/>
          </p:nvSpPr>
          <p:spPr>
            <a:xfrm>
              <a:off x="3050659" y="932276"/>
              <a:ext cx="130058" cy="39921"/>
            </a:xfrm>
            <a:custGeom>
              <a:rect b="b" l="l" r="r" t="t"/>
              <a:pathLst>
                <a:path extrusionOk="0" h="2707" w="8819">
                  <a:moveTo>
                    <a:pt x="797" y="1"/>
                  </a:moveTo>
                  <a:cubicBezTo>
                    <a:pt x="797" y="1"/>
                    <a:pt x="1" y="606"/>
                    <a:pt x="192" y="1561"/>
                  </a:cubicBezTo>
                  <a:lnTo>
                    <a:pt x="8819" y="2707"/>
                  </a:lnTo>
                  <a:cubicBezTo>
                    <a:pt x="8023" y="1943"/>
                    <a:pt x="8596" y="1083"/>
                    <a:pt x="8532" y="1019"/>
                  </a:cubicBezTo>
                  <a:lnTo>
                    <a:pt x="797" y="1"/>
                  </a:lnTo>
                  <a:close/>
                </a:path>
              </a:pathLst>
            </a:custGeom>
            <a:solidFill>
              <a:srgbClr val="010101">
                <a:alpha val="2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3" name="Google Shape;5133;p99"/>
            <p:cNvSpPr/>
            <p:nvPr/>
          </p:nvSpPr>
          <p:spPr>
            <a:xfrm>
              <a:off x="3075539" y="990501"/>
              <a:ext cx="87821" cy="8937"/>
            </a:xfrm>
            <a:custGeom>
              <a:rect b="b" l="l" r="r" t="t"/>
              <a:pathLst>
                <a:path extrusionOk="0" h="606" w="5955">
                  <a:moveTo>
                    <a:pt x="1" y="0"/>
                  </a:moveTo>
                  <a:lnTo>
                    <a:pt x="2357" y="223"/>
                  </a:lnTo>
                  <a:lnTo>
                    <a:pt x="4744" y="478"/>
                  </a:lnTo>
                  <a:lnTo>
                    <a:pt x="5954" y="605"/>
                  </a:lnTo>
                  <a:lnTo>
                    <a:pt x="4744" y="446"/>
                  </a:lnTo>
                  <a:lnTo>
                    <a:pt x="2357" y="191"/>
                  </a:lnTo>
                  <a:lnTo>
                    <a:pt x="1" y="0"/>
                  </a:lnTo>
                  <a:close/>
                </a:path>
              </a:pathLst>
            </a:custGeom>
            <a:solidFill>
              <a:srgbClr val="993A3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Retrouvez ce chant en téléchargement MP3 sur Glorious.fr : http://bit.ly/2fPsKdt&#10;La partition en PDF à télécharger : http://bit.ly/2y8VatP&#10;Le CD que vous recevrez chez vous : http://bit.ly/2frqt81&#10;Le livret de partition à recevoir chez vous : http://bit.ly/2yHRkVz" id="5134" name="Google Shape;5134;p99" title="Glorious - Agneau de Dieu - messe du frat">
            <a:hlinkClick r:id="rId5"/>
          </p:cNvPr>
          <p:cNvPicPr preferRelativeResize="0"/>
          <p:nvPr/>
        </p:nvPicPr>
        <p:blipFill>
          <a:blip r:embed="rId6">
            <a:alphaModFix/>
          </a:blip>
          <a:stretch>
            <a:fillRect/>
          </a:stretch>
        </p:blipFill>
        <p:spPr>
          <a:xfrm>
            <a:off x="233500" y="792238"/>
            <a:ext cx="6211625" cy="3494025"/>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34"/>
                                        </p:tgtEl>
                                        <p:attrNameLst>
                                          <p:attrName>style.visibility</p:attrName>
                                        </p:attrNameLst>
                                      </p:cBhvr>
                                      <p:to>
                                        <p:strVal val="visible"/>
                                      </p:to>
                                    </p:set>
                                    <p:animEffect filter="fade" transition="in">
                                      <p:cBhvr>
                                        <p:cTn dur="1000"/>
                                        <p:tgtEl>
                                          <p:spTgt spid="513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5138" name="Shape 5138"/>
        <p:cNvGrpSpPr/>
        <p:nvPr/>
      </p:nvGrpSpPr>
      <p:grpSpPr>
        <a:xfrm>
          <a:off x="0" y="0"/>
          <a:ext cx="0" cy="0"/>
          <a:chOff x="0" y="0"/>
          <a:chExt cx="0" cy="0"/>
        </a:xfrm>
      </p:grpSpPr>
      <p:sp>
        <p:nvSpPr>
          <p:cNvPr id="5139" name="Google Shape;5139;p100"/>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5140" name="Google Shape;5140;p100"/>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5141" name="Google Shape;5141;p100"/>
          <p:cNvGrpSpPr/>
          <p:nvPr/>
        </p:nvGrpSpPr>
        <p:grpSpPr>
          <a:xfrm rot="368268">
            <a:off x="5966703" y="456762"/>
            <a:ext cx="2720006" cy="3659256"/>
            <a:chOff x="3113638" y="3719988"/>
            <a:chExt cx="940568" cy="1265521"/>
          </a:xfrm>
        </p:grpSpPr>
        <p:sp>
          <p:nvSpPr>
            <p:cNvPr id="5142" name="Google Shape;5142;p100"/>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3" name="Google Shape;5143;p100"/>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4" name="Google Shape;5144;p100"/>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5" name="Google Shape;5145;p100"/>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6" name="Google Shape;5146;p100"/>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7" name="Google Shape;5147;p100"/>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8" name="Google Shape;5148;p100"/>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9" name="Google Shape;5149;p100"/>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0" name="Google Shape;5150;p100"/>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1" name="Google Shape;5151;p100"/>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2" name="Google Shape;5152;p100"/>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3" name="Google Shape;5153;p100"/>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4" name="Google Shape;5154;p100"/>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5" name="Google Shape;5155;p100"/>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6" name="Google Shape;5156;p100"/>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7" name="Google Shape;5157;p100"/>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8" name="Google Shape;5158;p100"/>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9" name="Google Shape;5159;p100"/>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0" name="Google Shape;5160;p100"/>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1" name="Google Shape;5161;p100"/>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2" name="Google Shape;5162;p100"/>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3" name="Google Shape;5163;p100"/>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4" name="Google Shape;5164;p100"/>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5" name="Google Shape;5165;p100"/>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6" name="Google Shape;5166;p100"/>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7" name="Google Shape;5167;p100"/>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8" name="Google Shape;5168;p100"/>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9" name="Google Shape;5169;p100"/>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0" name="Google Shape;5170;p100"/>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1" name="Google Shape;5171;p100"/>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2" name="Google Shape;5172;p100"/>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3" name="Google Shape;5173;p100"/>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4" name="Google Shape;5174;p100"/>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5" name="Google Shape;5175;p100"/>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6" name="Google Shape;5176;p100"/>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7" name="Google Shape;5177;p100"/>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8" name="Google Shape;5178;p100"/>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9" name="Google Shape;5179;p100"/>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0" name="Google Shape;5180;p100"/>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1" name="Google Shape;5181;p100"/>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2" name="Google Shape;5182;p100"/>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3" name="Google Shape;5183;p100"/>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4" name="Google Shape;5184;p100"/>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5" name="Google Shape;5185;p100"/>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6" name="Google Shape;5186;p100"/>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7" name="Google Shape;5187;p100"/>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8" name="Google Shape;5188;p100"/>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9" name="Google Shape;5189;p100"/>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0" name="Google Shape;5190;p100"/>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1" name="Google Shape;5191;p100"/>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2" name="Google Shape;5192;p100"/>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3" name="Google Shape;5193;p100"/>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4" name="Google Shape;5194;p100"/>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5" name="Google Shape;5195;p100"/>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6" name="Google Shape;5196;p100"/>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7" name="Google Shape;5197;p100"/>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8" name="Google Shape;5198;p100"/>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9" name="Google Shape;5199;p100"/>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0" name="Google Shape;5200;p100"/>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1" name="Google Shape;5201;p100"/>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2" name="Google Shape;5202;p100"/>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3" name="Google Shape;5203;p100"/>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4" name="Google Shape;5204;p100"/>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5" name="Google Shape;5205;p100"/>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6" name="Google Shape;5206;p100"/>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7" name="Google Shape;5207;p100"/>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8" name="Google Shape;5208;p100"/>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9" name="Google Shape;5209;p100"/>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0" name="Google Shape;5210;p100"/>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1" name="Google Shape;5211;p100"/>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12" name="Google Shape;5212;p100"/>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5213" name="Google Shape;5213;p100"/>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5214" name="Google Shape;5214;p100"/>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5215" name="Google Shape;5215;p100"/>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9" name="Shape 5219"/>
        <p:cNvGrpSpPr/>
        <p:nvPr/>
      </p:nvGrpSpPr>
      <p:grpSpPr>
        <a:xfrm>
          <a:off x="0" y="0"/>
          <a:ext cx="0" cy="0"/>
          <a:chOff x="0" y="0"/>
          <a:chExt cx="0" cy="0"/>
        </a:xfrm>
      </p:grpSpPr>
      <p:sp>
        <p:nvSpPr>
          <p:cNvPr id="5220" name="Google Shape;5220;p101"/>
          <p:cNvSpPr txBox="1"/>
          <p:nvPr>
            <p:ph idx="1" type="subTitle"/>
          </p:nvPr>
        </p:nvSpPr>
        <p:spPr>
          <a:xfrm rot="-455">
            <a:off x="76200" y="660000"/>
            <a:ext cx="9067800" cy="4254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3200"/>
              <a:t>Voici l’Agneau de Dieu, </a:t>
            </a:r>
            <a:endParaRPr sz="3200"/>
          </a:p>
          <a:p>
            <a:pPr indent="0" lvl="0" marL="0" rtl="0" algn="ctr">
              <a:spcBef>
                <a:spcPts val="0"/>
              </a:spcBef>
              <a:spcAft>
                <a:spcPts val="0"/>
              </a:spcAft>
              <a:buNone/>
            </a:pPr>
            <a:r>
              <a:rPr lang="fr-CA" sz="3200"/>
              <a:t>voici celui qui enlève les péchés du monde.</a:t>
            </a:r>
            <a:endParaRPr sz="3200"/>
          </a:p>
          <a:p>
            <a:pPr indent="0" lvl="0" marL="0" rtl="0" algn="ctr">
              <a:spcBef>
                <a:spcPts val="0"/>
              </a:spcBef>
              <a:spcAft>
                <a:spcPts val="0"/>
              </a:spcAft>
              <a:buNone/>
            </a:pPr>
            <a:r>
              <a:rPr lang="fr-CA" sz="3200"/>
              <a:t> Heureux les invités au repas </a:t>
            </a:r>
            <a:endParaRPr sz="3200"/>
          </a:p>
          <a:p>
            <a:pPr indent="0" lvl="0" marL="0" rtl="0" algn="ctr">
              <a:spcBef>
                <a:spcPts val="0"/>
              </a:spcBef>
              <a:spcAft>
                <a:spcPts val="0"/>
              </a:spcAft>
              <a:buNone/>
            </a:pPr>
            <a:r>
              <a:rPr lang="fr-CA" sz="3200"/>
              <a:t>des noces de l’Agneau!</a:t>
            </a:r>
            <a:endParaRPr sz="3200"/>
          </a:p>
          <a:p>
            <a:pPr indent="0" lvl="0" marL="0" rtl="0" algn="ctr">
              <a:spcBef>
                <a:spcPts val="0"/>
              </a:spcBef>
              <a:spcAft>
                <a:spcPts val="0"/>
              </a:spcAft>
              <a:buNone/>
            </a:pPr>
            <a:r>
              <a:rPr b="1" lang="fr-CA" sz="3400"/>
              <a:t>Ⓡ </a:t>
            </a:r>
            <a:r>
              <a:rPr b="1" lang="fr-CA" sz="3400"/>
              <a:t>Seigneur, </a:t>
            </a:r>
            <a:endParaRPr b="1" sz="3400"/>
          </a:p>
          <a:p>
            <a:pPr indent="0" lvl="0" marL="0" rtl="0" algn="ctr">
              <a:spcBef>
                <a:spcPts val="0"/>
              </a:spcBef>
              <a:spcAft>
                <a:spcPts val="0"/>
              </a:spcAft>
              <a:buClr>
                <a:schemeClr val="hlink"/>
              </a:buClr>
              <a:buSzPts val="1100"/>
              <a:buFont typeface="Arial"/>
              <a:buNone/>
            </a:pPr>
            <a:r>
              <a:rPr b="1" lang="fr-CA" sz="3400"/>
              <a:t>je ne suis pas digne de te recevoir ; </a:t>
            </a:r>
            <a:br>
              <a:rPr b="1" lang="fr-CA" sz="3400"/>
            </a:br>
            <a:r>
              <a:rPr b="1" lang="fr-CA" sz="3400"/>
              <a:t>mais dis seulement une parole </a:t>
            </a:r>
            <a:endParaRPr b="1" sz="3400"/>
          </a:p>
          <a:p>
            <a:pPr indent="0" lvl="0" marL="0" rtl="0" algn="ctr">
              <a:spcBef>
                <a:spcPts val="0"/>
              </a:spcBef>
              <a:spcAft>
                <a:spcPts val="0"/>
              </a:spcAft>
              <a:buNone/>
            </a:pPr>
            <a:r>
              <a:rPr b="1" lang="fr-CA" sz="3400"/>
              <a:t>et je serai guéri.</a:t>
            </a:r>
            <a:endParaRPr b="1" sz="2400"/>
          </a:p>
          <a:p>
            <a:pPr indent="0" lvl="0" marL="0" rtl="0" algn="ctr">
              <a:spcBef>
                <a:spcPts val="0"/>
              </a:spcBef>
              <a:spcAft>
                <a:spcPts val="0"/>
              </a:spcAft>
              <a:buNone/>
            </a:pPr>
            <a:r>
              <a:t/>
            </a:r>
            <a:endParaRPr b="1" sz="2400"/>
          </a:p>
          <a:p>
            <a:pPr indent="0" lvl="0" marL="0" rtl="0" algn="l">
              <a:spcBef>
                <a:spcPts val="0"/>
              </a:spcBef>
              <a:spcAft>
                <a:spcPts val="0"/>
              </a:spcAft>
              <a:buNone/>
            </a:pPr>
            <a:r>
              <a:t/>
            </a:r>
            <a:endParaRPr sz="100"/>
          </a:p>
          <a:p>
            <a:pPr indent="0" lvl="0" marL="0" rtl="0" algn="l">
              <a:spcBef>
                <a:spcPts val="0"/>
              </a:spcBef>
              <a:spcAft>
                <a:spcPts val="0"/>
              </a:spcAft>
              <a:buNone/>
            </a:pPr>
            <a:r>
              <a:t/>
            </a:r>
            <a:endParaRPr sz="100"/>
          </a:p>
        </p:txBody>
      </p:sp>
      <p:sp>
        <p:nvSpPr>
          <p:cNvPr id="5221" name="Google Shape;5221;p101"/>
          <p:cNvSpPr/>
          <p:nvPr/>
        </p:nvSpPr>
        <p:spPr>
          <a:xfrm rot="932611">
            <a:off x="385168" y="2843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2" name="Google Shape;5222;p101"/>
          <p:cNvSpPr/>
          <p:nvPr/>
        </p:nvSpPr>
        <p:spPr>
          <a:xfrm rot="-820355">
            <a:off x="8030877" y="32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223" name="Google Shape;5223;p101"/>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5224" name="Google Shape;5224;p101"/>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5228" name="Shape 5228"/>
        <p:cNvGrpSpPr/>
        <p:nvPr/>
      </p:nvGrpSpPr>
      <p:grpSpPr>
        <a:xfrm>
          <a:off x="0" y="0"/>
          <a:ext cx="0" cy="0"/>
          <a:chOff x="0" y="0"/>
          <a:chExt cx="0" cy="0"/>
        </a:xfrm>
      </p:grpSpPr>
      <p:sp>
        <p:nvSpPr>
          <p:cNvPr id="5229" name="Google Shape;5229;p102"/>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5230" name="Google Shape;5230;p102"/>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5231" name="Google Shape;5231;p102"/>
          <p:cNvGrpSpPr/>
          <p:nvPr/>
        </p:nvGrpSpPr>
        <p:grpSpPr>
          <a:xfrm rot="368268">
            <a:off x="5966703" y="456762"/>
            <a:ext cx="2720006" cy="3659256"/>
            <a:chOff x="3113638" y="3719988"/>
            <a:chExt cx="940568" cy="1265521"/>
          </a:xfrm>
        </p:grpSpPr>
        <p:sp>
          <p:nvSpPr>
            <p:cNvPr id="5232" name="Google Shape;5232;p102"/>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3" name="Google Shape;5233;p102"/>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4" name="Google Shape;5234;p102"/>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5" name="Google Shape;5235;p102"/>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6" name="Google Shape;5236;p102"/>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7" name="Google Shape;5237;p102"/>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8" name="Google Shape;5238;p102"/>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9" name="Google Shape;5239;p102"/>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0" name="Google Shape;5240;p102"/>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1" name="Google Shape;5241;p102"/>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2" name="Google Shape;5242;p102"/>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3" name="Google Shape;5243;p102"/>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4" name="Google Shape;5244;p102"/>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5" name="Google Shape;5245;p102"/>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6" name="Google Shape;5246;p102"/>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7" name="Google Shape;5247;p102"/>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8" name="Google Shape;5248;p102"/>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9" name="Google Shape;5249;p102"/>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0" name="Google Shape;5250;p102"/>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1" name="Google Shape;5251;p102"/>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2" name="Google Shape;5252;p102"/>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3" name="Google Shape;5253;p102"/>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4" name="Google Shape;5254;p102"/>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5" name="Google Shape;5255;p102"/>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6" name="Google Shape;5256;p102"/>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7" name="Google Shape;5257;p102"/>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8" name="Google Shape;5258;p102"/>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9" name="Google Shape;5259;p102"/>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0" name="Google Shape;5260;p102"/>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1" name="Google Shape;5261;p102"/>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2" name="Google Shape;5262;p102"/>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3" name="Google Shape;5263;p102"/>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4" name="Google Shape;5264;p102"/>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5" name="Google Shape;5265;p102"/>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6" name="Google Shape;5266;p102"/>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7" name="Google Shape;5267;p102"/>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8" name="Google Shape;5268;p102"/>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9" name="Google Shape;5269;p102"/>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0" name="Google Shape;5270;p102"/>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1" name="Google Shape;5271;p102"/>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2" name="Google Shape;5272;p102"/>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3" name="Google Shape;5273;p102"/>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4" name="Google Shape;5274;p102"/>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5" name="Google Shape;5275;p102"/>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6" name="Google Shape;5276;p102"/>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7" name="Google Shape;5277;p102"/>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8" name="Google Shape;5278;p102"/>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9" name="Google Shape;5279;p102"/>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0" name="Google Shape;5280;p102"/>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1" name="Google Shape;5281;p102"/>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2" name="Google Shape;5282;p102"/>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3" name="Google Shape;5283;p102"/>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4" name="Google Shape;5284;p102"/>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5" name="Google Shape;5285;p102"/>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6" name="Google Shape;5286;p102"/>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7" name="Google Shape;5287;p102"/>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8" name="Google Shape;5288;p102"/>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9" name="Google Shape;5289;p102"/>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0" name="Google Shape;5290;p102"/>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1" name="Google Shape;5291;p102"/>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2" name="Google Shape;5292;p102"/>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3" name="Google Shape;5293;p102"/>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4" name="Google Shape;5294;p102"/>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5" name="Google Shape;5295;p102"/>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6" name="Google Shape;5296;p102"/>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7" name="Google Shape;5297;p102"/>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8" name="Google Shape;5298;p102"/>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9" name="Google Shape;5299;p102"/>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0" name="Google Shape;5300;p102"/>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1" name="Google Shape;5301;p102"/>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02" name="Google Shape;5302;p102"/>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5303" name="Google Shape;5303;p102"/>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5304" name="Google Shape;5304;p102"/>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5305" name="Google Shape;5305;p102"/>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9" name="Shape 5309"/>
        <p:cNvGrpSpPr/>
        <p:nvPr/>
      </p:nvGrpSpPr>
      <p:grpSpPr>
        <a:xfrm>
          <a:off x="0" y="0"/>
          <a:ext cx="0" cy="0"/>
          <a:chOff x="0" y="0"/>
          <a:chExt cx="0" cy="0"/>
        </a:xfrm>
      </p:grpSpPr>
      <p:sp>
        <p:nvSpPr>
          <p:cNvPr id="5310" name="Google Shape;5310;p103"/>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1" name="Google Shape;5311;p103"/>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 COMMUNION (1)</a:t>
            </a:r>
            <a:endParaRPr>
              <a:solidFill>
                <a:srgbClr val="1B4FA1"/>
              </a:solidFill>
            </a:endParaRPr>
          </a:p>
        </p:txBody>
      </p:sp>
      <p:sp>
        <p:nvSpPr>
          <p:cNvPr id="5312" name="Google Shape;5312;p103"/>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Sandra Kouame</a:t>
            </a:r>
            <a:endParaRPr i="1" sz="1200"/>
          </a:p>
        </p:txBody>
      </p:sp>
      <p:pic>
        <p:nvPicPr>
          <p:cNvPr id="5313" name="Google Shape;5313;p103"/>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5314" name="Google Shape;5314;p103"/>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5315" name="Google Shape;5315;p103"/>
          <p:cNvGrpSpPr/>
          <p:nvPr/>
        </p:nvGrpSpPr>
        <p:grpSpPr>
          <a:xfrm rot="-542274">
            <a:off x="7459816" y="2020439"/>
            <a:ext cx="1104050" cy="1660271"/>
            <a:chOff x="6147825" y="1174500"/>
            <a:chExt cx="801075" cy="1488175"/>
          </a:xfrm>
        </p:grpSpPr>
        <p:sp>
          <p:nvSpPr>
            <p:cNvPr id="5316" name="Google Shape;5316;p103"/>
            <p:cNvSpPr/>
            <p:nvPr/>
          </p:nvSpPr>
          <p:spPr>
            <a:xfrm>
              <a:off x="6147825" y="1174500"/>
              <a:ext cx="801075" cy="1488175"/>
            </a:xfrm>
            <a:custGeom>
              <a:rect b="b" l="l" r="r" t="t"/>
              <a:pathLst>
                <a:path extrusionOk="0" h="59527" w="32043">
                  <a:moveTo>
                    <a:pt x="16400" y="1"/>
                  </a:moveTo>
                  <a:cubicBezTo>
                    <a:pt x="13688" y="1"/>
                    <a:pt x="10964" y="809"/>
                    <a:pt x="8797" y="2367"/>
                  </a:cubicBezTo>
                  <a:cubicBezTo>
                    <a:pt x="6440" y="4060"/>
                    <a:pt x="4535" y="6330"/>
                    <a:pt x="3152" y="8874"/>
                  </a:cubicBezTo>
                  <a:cubicBezTo>
                    <a:pt x="940" y="12941"/>
                    <a:pt x="1" y="17832"/>
                    <a:pt x="472" y="22435"/>
                  </a:cubicBezTo>
                  <a:cubicBezTo>
                    <a:pt x="913" y="26725"/>
                    <a:pt x="2666" y="30913"/>
                    <a:pt x="5610" y="34065"/>
                  </a:cubicBezTo>
                  <a:cubicBezTo>
                    <a:pt x="7146" y="35711"/>
                    <a:pt x="9402" y="37224"/>
                    <a:pt x="10068" y="39457"/>
                  </a:cubicBezTo>
                  <a:cubicBezTo>
                    <a:pt x="10446" y="40722"/>
                    <a:pt x="10426" y="42068"/>
                    <a:pt x="10347" y="43386"/>
                  </a:cubicBezTo>
                  <a:cubicBezTo>
                    <a:pt x="10204" y="45776"/>
                    <a:pt x="9530" y="47940"/>
                    <a:pt x="7220" y="49046"/>
                  </a:cubicBezTo>
                  <a:cubicBezTo>
                    <a:pt x="5674" y="49787"/>
                    <a:pt x="3791" y="49834"/>
                    <a:pt x="2463" y="50918"/>
                  </a:cubicBezTo>
                  <a:cubicBezTo>
                    <a:pt x="1351" y="51830"/>
                    <a:pt x="850" y="53424"/>
                    <a:pt x="1245" y="54807"/>
                  </a:cubicBezTo>
                  <a:cubicBezTo>
                    <a:pt x="1718" y="56470"/>
                    <a:pt x="3299" y="57603"/>
                    <a:pt x="4941" y="58149"/>
                  </a:cubicBezTo>
                  <a:cubicBezTo>
                    <a:pt x="8336" y="59277"/>
                    <a:pt x="12372" y="59501"/>
                    <a:pt x="15922" y="59525"/>
                  </a:cubicBezTo>
                  <a:cubicBezTo>
                    <a:pt x="16020" y="59526"/>
                    <a:pt x="16118" y="59526"/>
                    <a:pt x="16216" y="59526"/>
                  </a:cubicBezTo>
                  <a:cubicBezTo>
                    <a:pt x="19595" y="59526"/>
                    <a:pt x="22966" y="59141"/>
                    <a:pt x="26214" y="58250"/>
                  </a:cubicBezTo>
                  <a:cubicBezTo>
                    <a:pt x="27333" y="57943"/>
                    <a:pt x="28474" y="57553"/>
                    <a:pt x="29313" y="56752"/>
                  </a:cubicBezTo>
                  <a:cubicBezTo>
                    <a:pt x="30143" y="55962"/>
                    <a:pt x="30602" y="54797"/>
                    <a:pt x="30534" y="53653"/>
                  </a:cubicBezTo>
                  <a:cubicBezTo>
                    <a:pt x="30273" y="49224"/>
                    <a:pt x="25067" y="50184"/>
                    <a:pt x="22748" y="47736"/>
                  </a:cubicBezTo>
                  <a:cubicBezTo>
                    <a:pt x="21743" y="46675"/>
                    <a:pt x="21468" y="45109"/>
                    <a:pt x="21520" y="43650"/>
                  </a:cubicBezTo>
                  <a:cubicBezTo>
                    <a:pt x="21582" y="41934"/>
                    <a:pt x="21634" y="39828"/>
                    <a:pt x="22218" y="38206"/>
                  </a:cubicBezTo>
                  <a:cubicBezTo>
                    <a:pt x="22376" y="37770"/>
                    <a:pt x="22626" y="37387"/>
                    <a:pt x="22919" y="37033"/>
                  </a:cubicBezTo>
                  <a:cubicBezTo>
                    <a:pt x="24409" y="35232"/>
                    <a:pt x="26495" y="34117"/>
                    <a:pt x="27899" y="32166"/>
                  </a:cubicBezTo>
                  <a:cubicBezTo>
                    <a:pt x="29208" y="30347"/>
                    <a:pt x="30122" y="28268"/>
                    <a:pt x="30659" y="26095"/>
                  </a:cubicBezTo>
                  <a:cubicBezTo>
                    <a:pt x="32043" y="20490"/>
                    <a:pt x="31080" y="14082"/>
                    <a:pt x="28753" y="8844"/>
                  </a:cubicBezTo>
                  <a:cubicBezTo>
                    <a:pt x="27420" y="5844"/>
                    <a:pt x="25317" y="3094"/>
                    <a:pt x="22444" y="1503"/>
                  </a:cubicBezTo>
                  <a:cubicBezTo>
                    <a:pt x="20618" y="492"/>
                    <a:pt x="18513" y="1"/>
                    <a:pt x="16400" y="1"/>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7" name="Google Shape;5317;p103"/>
            <p:cNvSpPr/>
            <p:nvPr/>
          </p:nvSpPr>
          <p:spPr>
            <a:xfrm>
              <a:off x="6233125" y="1243975"/>
              <a:ext cx="623375" cy="1340750"/>
            </a:xfrm>
            <a:custGeom>
              <a:rect b="b" l="l" r="r" t="t"/>
              <a:pathLst>
                <a:path extrusionOk="0" h="53630" w="24935">
                  <a:moveTo>
                    <a:pt x="12658" y="1"/>
                  </a:moveTo>
                  <a:cubicBezTo>
                    <a:pt x="12658" y="1"/>
                    <a:pt x="12658" y="1"/>
                    <a:pt x="12659" y="1"/>
                  </a:cubicBezTo>
                  <a:lnTo>
                    <a:pt x="12658" y="1"/>
                  </a:lnTo>
                  <a:cubicBezTo>
                    <a:pt x="12658" y="1"/>
                    <a:pt x="12657" y="1"/>
                    <a:pt x="12657" y="1"/>
                  </a:cubicBezTo>
                  <a:close/>
                  <a:moveTo>
                    <a:pt x="12657" y="1"/>
                  </a:moveTo>
                  <a:cubicBezTo>
                    <a:pt x="12657" y="1"/>
                    <a:pt x="12658" y="1"/>
                    <a:pt x="12658" y="1"/>
                  </a:cubicBezTo>
                  <a:lnTo>
                    <a:pt x="12658" y="1"/>
                  </a:lnTo>
                  <a:cubicBezTo>
                    <a:pt x="12658" y="1"/>
                    <a:pt x="12658" y="1"/>
                    <a:pt x="12658" y="1"/>
                  </a:cubicBezTo>
                  <a:close/>
                  <a:moveTo>
                    <a:pt x="12659" y="1"/>
                  </a:moveTo>
                  <a:cubicBezTo>
                    <a:pt x="12659" y="1"/>
                    <a:pt x="12659" y="1"/>
                    <a:pt x="12658" y="1"/>
                  </a:cubicBezTo>
                  <a:lnTo>
                    <a:pt x="12658" y="1"/>
                  </a:lnTo>
                  <a:cubicBezTo>
                    <a:pt x="12659" y="1"/>
                    <a:pt x="12659" y="1"/>
                    <a:pt x="12659" y="1"/>
                  </a:cubicBezTo>
                  <a:close/>
                  <a:moveTo>
                    <a:pt x="12658" y="1"/>
                  </a:move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close/>
                  <a:moveTo>
                    <a:pt x="12656" y="1"/>
                  </a:moveTo>
                  <a:cubicBezTo>
                    <a:pt x="12524" y="1"/>
                    <a:pt x="12393" y="8"/>
                    <a:pt x="12264" y="15"/>
                  </a:cubicBezTo>
                  <a:cubicBezTo>
                    <a:pt x="8199" y="203"/>
                    <a:pt x="4767" y="3270"/>
                    <a:pt x="3420" y="7106"/>
                  </a:cubicBezTo>
                  <a:lnTo>
                    <a:pt x="3420" y="7106"/>
                  </a:lnTo>
                  <a:cubicBezTo>
                    <a:pt x="4810" y="3146"/>
                    <a:pt x="8420" y="2"/>
                    <a:pt x="12656" y="1"/>
                  </a:cubicBezTo>
                  <a:close/>
                  <a:moveTo>
                    <a:pt x="12658" y="1"/>
                  </a:moveTo>
                  <a:cubicBezTo>
                    <a:pt x="12658" y="1"/>
                    <a:pt x="12658" y="1"/>
                    <a:pt x="12657" y="1"/>
                  </a:cubicBezTo>
                  <a:lnTo>
                    <a:pt x="12658" y="1"/>
                  </a:lnTo>
                  <a:cubicBezTo>
                    <a:pt x="6802" y="1"/>
                    <a:pt x="2037" y="4766"/>
                    <a:pt x="2037" y="10624"/>
                  </a:cubicBezTo>
                  <a:cubicBezTo>
                    <a:pt x="2037" y="11344"/>
                    <a:pt x="2110" y="12049"/>
                    <a:pt x="2248" y="12730"/>
                  </a:cubicBezTo>
                  <a:cubicBezTo>
                    <a:pt x="1328" y="12938"/>
                    <a:pt x="803" y="13178"/>
                    <a:pt x="803" y="13433"/>
                  </a:cubicBezTo>
                  <a:cubicBezTo>
                    <a:pt x="713" y="13717"/>
                    <a:pt x="630" y="14004"/>
                    <a:pt x="554" y="14295"/>
                  </a:cubicBezTo>
                  <a:cubicBezTo>
                    <a:pt x="531" y="14289"/>
                    <a:pt x="507" y="14280"/>
                    <a:pt x="482" y="14280"/>
                  </a:cubicBezTo>
                  <a:cubicBezTo>
                    <a:pt x="326" y="14280"/>
                    <a:pt x="199" y="14406"/>
                    <a:pt x="199" y="14564"/>
                  </a:cubicBezTo>
                  <a:cubicBezTo>
                    <a:pt x="199" y="14668"/>
                    <a:pt x="199" y="14814"/>
                    <a:pt x="389" y="14980"/>
                  </a:cubicBezTo>
                  <a:cubicBezTo>
                    <a:pt x="138" y="16130"/>
                    <a:pt x="0" y="17333"/>
                    <a:pt x="0" y="18575"/>
                  </a:cubicBezTo>
                  <a:cubicBezTo>
                    <a:pt x="0" y="25969"/>
                    <a:pt x="4727" y="32072"/>
                    <a:pt x="10847" y="33000"/>
                  </a:cubicBezTo>
                  <a:lnTo>
                    <a:pt x="10847" y="34742"/>
                  </a:lnTo>
                  <a:lnTo>
                    <a:pt x="10847" y="35599"/>
                  </a:lnTo>
                  <a:lnTo>
                    <a:pt x="10840" y="35603"/>
                  </a:lnTo>
                  <a:cubicBezTo>
                    <a:pt x="10643" y="35704"/>
                    <a:pt x="10460" y="35827"/>
                    <a:pt x="10293" y="35967"/>
                  </a:cubicBezTo>
                  <a:lnTo>
                    <a:pt x="10222" y="36025"/>
                  </a:lnTo>
                  <a:cubicBezTo>
                    <a:pt x="10181" y="36062"/>
                    <a:pt x="10143" y="36101"/>
                    <a:pt x="10104" y="36139"/>
                  </a:cubicBezTo>
                  <a:cubicBezTo>
                    <a:pt x="10076" y="36166"/>
                    <a:pt x="10049" y="36195"/>
                    <a:pt x="10023" y="36223"/>
                  </a:cubicBezTo>
                  <a:cubicBezTo>
                    <a:pt x="9989" y="36260"/>
                    <a:pt x="9956" y="36299"/>
                    <a:pt x="9923" y="36338"/>
                  </a:cubicBezTo>
                  <a:cubicBezTo>
                    <a:pt x="9895" y="36374"/>
                    <a:pt x="9867" y="36409"/>
                    <a:pt x="9841" y="36445"/>
                  </a:cubicBezTo>
                  <a:cubicBezTo>
                    <a:pt x="9812" y="36483"/>
                    <a:pt x="9784" y="36520"/>
                    <a:pt x="9758" y="36561"/>
                  </a:cubicBezTo>
                  <a:cubicBezTo>
                    <a:pt x="9726" y="36611"/>
                    <a:pt x="9696" y="36661"/>
                    <a:pt x="9666" y="36713"/>
                  </a:cubicBezTo>
                  <a:cubicBezTo>
                    <a:pt x="9645" y="36748"/>
                    <a:pt x="9624" y="36782"/>
                    <a:pt x="9605" y="36818"/>
                  </a:cubicBezTo>
                  <a:cubicBezTo>
                    <a:pt x="9564" y="36896"/>
                    <a:pt x="9526" y="36978"/>
                    <a:pt x="9492" y="37061"/>
                  </a:cubicBezTo>
                  <a:cubicBezTo>
                    <a:pt x="9478" y="37095"/>
                    <a:pt x="9466" y="37130"/>
                    <a:pt x="9453" y="37165"/>
                  </a:cubicBezTo>
                  <a:cubicBezTo>
                    <a:pt x="9430" y="37226"/>
                    <a:pt x="9407" y="37288"/>
                    <a:pt x="9388" y="37351"/>
                  </a:cubicBezTo>
                  <a:cubicBezTo>
                    <a:pt x="9376" y="37390"/>
                    <a:pt x="9365" y="37429"/>
                    <a:pt x="9355" y="37470"/>
                  </a:cubicBezTo>
                  <a:cubicBezTo>
                    <a:pt x="9338" y="37533"/>
                    <a:pt x="9323" y="37600"/>
                    <a:pt x="9308" y="37665"/>
                  </a:cubicBezTo>
                  <a:cubicBezTo>
                    <a:pt x="9301" y="37706"/>
                    <a:pt x="9291" y="37746"/>
                    <a:pt x="9285" y="37787"/>
                  </a:cubicBezTo>
                  <a:cubicBezTo>
                    <a:pt x="9272" y="37860"/>
                    <a:pt x="9262" y="37935"/>
                    <a:pt x="9254" y="38011"/>
                  </a:cubicBezTo>
                  <a:cubicBezTo>
                    <a:pt x="9250" y="38048"/>
                    <a:pt x="9245" y="38083"/>
                    <a:pt x="9243" y="38120"/>
                  </a:cubicBezTo>
                  <a:cubicBezTo>
                    <a:pt x="9233" y="38235"/>
                    <a:pt x="9227" y="38352"/>
                    <a:pt x="9227" y="38473"/>
                  </a:cubicBezTo>
                  <a:lnTo>
                    <a:pt x="9227" y="38486"/>
                  </a:lnTo>
                  <a:cubicBezTo>
                    <a:pt x="9229" y="39224"/>
                    <a:pt x="9849" y="39810"/>
                    <a:pt x="10585" y="39810"/>
                  </a:cubicBezTo>
                  <a:lnTo>
                    <a:pt x="10938" y="39810"/>
                  </a:lnTo>
                  <a:lnTo>
                    <a:pt x="10935" y="40000"/>
                  </a:lnTo>
                  <a:cubicBezTo>
                    <a:pt x="10935" y="40000"/>
                    <a:pt x="10934" y="40008"/>
                    <a:pt x="10933" y="40023"/>
                  </a:cubicBezTo>
                  <a:cubicBezTo>
                    <a:pt x="10933" y="40024"/>
                    <a:pt x="10931" y="40028"/>
                    <a:pt x="10931" y="40029"/>
                  </a:cubicBezTo>
                  <a:cubicBezTo>
                    <a:pt x="10930" y="40044"/>
                    <a:pt x="10928" y="40064"/>
                    <a:pt x="10924" y="40090"/>
                  </a:cubicBezTo>
                  <a:cubicBezTo>
                    <a:pt x="10920" y="40118"/>
                    <a:pt x="10914" y="40153"/>
                    <a:pt x="10908" y="40194"/>
                  </a:cubicBezTo>
                  <a:lnTo>
                    <a:pt x="10908" y="40196"/>
                  </a:lnTo>
                  <a:cubicBezTo>
                    <a:pt x="10904" y="40225"/>
                    <a:pt x="10898" y="40260"/>
                    <a:pt x="10893" y="40294"/>
                  </a:cubicBezTo>
                  <a:cubicBezTo>
                    <a:pt x="10890" y="40310"/>
                    <a:pt x="10887" y="40325"/>
                    <a:pt x="10884" y="40343"/>
                  </a:cubicBezTo>
                  <a:cubicBezTo>
                    <a:pt x="10879" y="40373"/>
                    <a:pt x="10873" y="40409"/>
                    <a:pt x="10867" y="40444"/>
                  </a:cubicBezTo>
                  <a:cubicBezTo>
                    <a:pt x="10861" y="40471"/>
                    <a:pt x="10857" y="40496"/>
                    <a:pt x="10852" y="40526"/>
                  </a:cubicBezTo>
                  <a:cubicBezTo>
                    <a:pt x="10846" y="40564"/>
                    <a:pt x="10837" y="40607"/>
                    <a:pt x="10829" y="40647"/>
                  </a:cubicBezTo>
                  <a:cubicBezTo>
                    <a:pt x="10822" y="40678"/>
                    <a:pt x="10817" y="40708"/>
                    <a:pt x="10811" y="40741"/>
                  </a:cubicBezTo>
                  <a:cubicBezTo>
                    <a:pt x="10803" y="40781"/>
                    <a:pt x="10793" y="40827"/>
                    <a:pt x="10783" y="40870"/>
                  </a:cubicBezTo>
                  <a:cubicBezTo>
                    <a:pt x="10775" y="40910"/>
                    <a:pt x="10768" y="40948"/>
                    <a:pt x="10759" y="40990"/>
                  </a:cubicBezTo>
                  <a:cubicBezTo>
                    <a:pt x="10749" y="41033"/>
                    <a:pt x="10738" y="41080"/>
                    <a:pt x="10728" y="41124"/>
                  </a:cubicBezTo>
                  <a:cubicBezTo>
                    <a:pt x="10718" y="41171"/>
                    <a:pt x="10708" y="41217"/>
                    <a:pt x="10696" y="41266"/>
                  </a:cubicBezTo>
                  <a:cubicBezTo>
                    <a:pt x="10148" y="43565"/>
                    <a:pt x="8459" y="48319"/>
                    <a:pt x="3691" y="49703"/>
                  </a:cubicBezTo>
                  <a:cubicBezTo>
                    <a:pt x="3481" y="49753"/>
                    <a:pt x="3283" y="49803"/>
                    <a:pt x="3094" y="49855"/>
                  </a:cubicBezTo>
                  <a:cubicBezTo>
                    <a:pt x="2662" y="49951"/>
                    <a:pt x="2208" y="50019"/>
                    <a:pt x="1728" y="50057"/>
                  </a:cubicBezTo>
                  <a:cubicBezTo>
                    <a:pt x="1329" y="50088"/>
                    <a:pt x="1007" y="50362"/>
                    <a:pt x="892" y="50726"/>
                  </a:cubicBezTo>
                  <a:lnTo>
                    <a:pt x="892" y="50727"/>
                  </a:lnTo>
                  <a:cubicBezTo>
                    <a:pt x="880" y="50770"/>
                    <a:pt x="866" y="50815"/>
                    <a:pt x="860" y="50860"/>
                  </a:cubicBezTo>
                  <a:cubicBezTo>
                    <a:pt x="851" y="50909"/>
                    <a:pt x="846" y="50960"/>
                    <a:pt x="846" y="51012"/>
                  </a:cubicBezTo>
                  <a:lnTo>
                    <a:pt x="846" y="51257"/>
                  </a:lnTo>
                  <a:cubicBezTo>
                    <a:pt x="846" y="52567"/>
                    <a:pt x="6068" y="53629"/>
                    <a:pt x="12510" y="53629"/>
                  </a:cubicBezTo>
                  <a:cubicBezTo>
                    <a:pt x="17641" y="53629"/>
                    <a:pt x="21923" y="52955"/>
                    <a:pt x="23457" y="52020"/>
                  </a:cubicBezTo>
                  <a:cubicBezTo>
                    <a:pt x="23458" y="52018"/>
                    <a:pt x="23460" y="52017"/>
                    <a:pt x="23462" y="52017"/>
                  </a:cubicBezTo>
                  <a:cubicBezTo>
                    <a:pt x="23514" y="51984"/>
                    <a:pt x="23563" y="51952"/>
                    <a:pt x="23610" y="51919"/>
                  </a:cubicBezTo>
                  <a:cubicBezTo>
                    <a:pt x="23615" y="51916"/>
                    <a:pt x="23619" y="51913"/>
                    <a:pt x="23624" y="51908"/>
                  </a:cubicBezTo>
                  <a:cubicBezTo>
                    <a:pt x="23666" y="51877"/>
                    <a:pt x="23706" y="51848"/>
                    <a:pt x="23743" y="51817"/>
                  </a:cubicBezTo>
                  <a:cubicBezTo>
                    <a:pt x="23750" y="51810"/>
                    <a:pt x="23757" y="51803"/>
                    <a:pt x="23765" y="51797"/>
                  </a:cubicBezTo>
                  <a:cubicBezTo>
                    <a:pt x="23797" y="51768"/>
                    <a:pt x="23827" y="51740"/>
                    <a:pt x="23854" y="51711"/>
                  </a:cubicBezTo>
                  <a:lnTo>
                    <a:pt x="23882" y="51680"/>
                  </a:lnTo>
                  <a:cubicBezTo>
                    <a:pt x="23904" y="51654"/>
                    <a:pt x="23926" y="51628"/>
                    <a:pt x="23944" y="51602"/>
                  </a:cubicBezTo>
                  <a:cubicBezTo>
                    <a:pt x="23954" y="51588"/>
                    <a:pt x="23962" y="51573"/>
                    <a:pt x="23972" y="51558"/>
                  </a:cubicBezTo>
                  <a:cubicBezTo>
                    <a:pt x="23984" y="51536"/>
                    <a:pt x="23999" y="51513"/>
                    <a:pt x="24010" y="51490"/>
                  </a:cubicBezTo>
                  <a:cubicBezTo>
                    <a:pt x="24020" y="51470"/>
                    <a:pt x="24026" y="51448"/>
                    <a:pt x="24034" y="51427"/>
                  </a:cubicBezTo>
                  <a:cubicBezTo>
                    <a:pt x="24039" y="51409"/>
                    <a:pt x="24046" y="51393"/>
                    <a:pt x="24051" y="51376"/>
                  </a:cubicBezTo>
                  <a:cubicBezTo>
                    <a:pt x="24060" y="51337"/>
                    <a:pt x="24065" y="51298"/>
                    <a:pt x="24065" y="51259"/>
                  </a:cubicBezTo>
                  <a:lnTo>
                    <a:pt x="24065" y="51011"/>
                  </a:lnTo>
                  <a:cubicBezTo>
                    <a:pt x="24065" y="50959"/>
                    <a:pt x="24060" y="50909"/>
                    <a:pt x="24051" y="50859"/>
                  </a:cubicBezTo>
                  <a:cubicBezTo>
                    <a:pt x="23982" y="50430"/>
                    <a:pt x="23629" y="50092"/>
                    <a:pt x="23182" y="50057"/>
                  </a:cubicBezTo>
                  <a:cubicBezTo>
                    <a:pt x="22755" y="50022"/>
                    <a:pt x="22346" y="49964"/>
                    <a:pt x="21958" y="49885"/>
                  </a:cubicBezTo>
                  <a:cubicBezTo>
                    <a:pt x="21676" y="49803"/>
                    <a:pt x="21369" y="49724"/>
                    <a:pt x="21039" y="49650"/>
                  </a:cubicBezTo>
                  <a:cubicBezTo>
                    <a:pt x="16404" y="48198"/>
                    <a:pt x="14752" y="43526"/>
                    <a:pt x="14214" y="41259"/>
                  </a:cubicBezTo>
                  <a:cubicBezTo>
                    <a:pt x="14200" y="41203"/>
                    <a:pt x="14189" y="41150"/>
                    <a:pt x="14175" y="41096"/>
                  </a:cubicBezTo>
                  <a:cubicBezTo>
                    <a:pt x="14168" y="41060"/>
                    <a:pt x="14158" y="41022"/>
                    <a:pt x="14151" y="40987"/>
                  </a:cubicBezTo>
                  <a:cubicBezTo>
                    <a:pt x="14138" y="40930"/>
                    <a:pt x="14127" y="40876"/>
                    <a:pt x="14116" y="40823"/>
                  </a:cubicBezTo>
                  <a:cubicBezTo>
                    <a:pt x="14111" y="40797"/>
                    <a:pt x="14104" y="40768"/>
                    <a:pt x="14099" y="40743"/>
                  </a:cubicBezTo>
                  <a:cubicBezTo>
                    <a:pt x="14087" y="40689"/>
                    <a:pt x="14078" y="40638"/>
                    <a:pt x="14069" y="40589"/>
                  </a:cubicBezTo>
                  <a:cubicBezTo>
                    <a:pt x="14065" y="40569"/>
                    <a:pt x="14061" y="40547"/>
                    <a:pt x="14058" y="40529"/>
                  </a:cubicBezTo>
                  <a:cubicBezTo>
                    <a:pt x="14048" y="40478"/>
                    <a:pt x="14041" y="40433"/>
                    <a:pt x="14033" y="40388"/>
                  </a:cubicBezTo>
                  <a:cubicBezTo>
                    <a:pt x="14030" y="40376"/>
                    <a:pt x="14027" y="40360"/>
                    <a:pt x="14024" y="40347"/>
                  </a:cubicBezTo>
                  <a:cubicBezTo>
                    <a:pt x="14017" y="40303"/>
                    <a:pt x="14012" y="40263"/>
                    <a:pt x="14006" y="40227"/>
                  </a:cubicBezTo>
                  <a:cubicBezTo>
                    <a:pt x="14004" y="40220"/>
                    <a:pt x="14003" y="40209"/>
                    <a:pt x="14001" y="40201"/>
                  </a:cubicBezTo>
                  <a:cubicBezTo>
                    <a:pt x="13995" y="40161"/>
                    <a:pt x="13990" y="40126"/>
                    <a:pt x="13986" y="40097"/>
                  </a:cubicBezTo>
                  <a:lnTo>
                    <a:pt x="13986" y="40093"/>
                  </a:lnTo>
                  <a:cubicBezTo>
                    <a:pt x="13978" y="40035"/>
                    <a:pt x="13974" y="40002"/>
                    <a:pt x="13974" y="40002"/>
                  </a:cubicBezTo>
                  <a:lnTo>
                    <a:pt x="13971" y="39812"/>
                  </a:lnTo>
                  <a:lnTo>
                    <a:pt x="14351" y="39812"/>
                  </a:lnTo>
                  <a:cubicBezTo>
                    <a:pt x="15088" y="39812"/>
                    <a:pt x="15708" y="39227"/>
                    <a:pt x="15709" y="38490"/>
                  </a:cubicBezTo>
                  <a:lnTo>
                    <a:pt x="15709" y="38475"/>
                  </a:lnTo>
                  <a:cubicBezTo>
                    <a:pt x="15709" y="37063"/>
                    <a:pt x="15045" y="36077"/>
                    <a:pt x="14063" y="35586"/>
                  </a:cubicBezTo>
                  <a:lnTo>
                    <a:pt x="14063" y="34748"/>
                  </a:lnTo>
                  <a:lnTo>
                    <a:pt x="14063" y="33005"/>
                  </a:lnTo>
                  <a:cubicBezTo>
                    <a:pt x="14372" y="32959"/>
                    <a:pt x="14678" y="32903"/>
                    <a:pt x="14980" y="32832"/>
                  </a:cubicBezTo>
                  <a:cubicBezTo>
                    <a:pt x="20661" y="31476"/>
                    <a:pt x="24934" y="25607"/>
                    <a:pt x="24934" y="18574"/>
                  </a:cubicBezTo>
                  <a:cubicBezTo>
                    <a:pt x="24934" y="17332"/>
                    <a:pt x="24796" y="16129"/>
                    <a:pt x="24545" y="14978"/>
                  </a:cubicBezTo>
                  <a:cubicBezTo>
                    <a:pt x="24734" y="14812"/>
                    <a:pt x="24736" y="14666"/>
                    <a:pt x="24736" y="14562"/>
                  </a:cubicBezTo>
                  <a:cubicBezTo>
                    <a:pt x="24736" y="14406"/>
                    <a:pt x="24609" y="14279"/>
                    <a:pt x="24452" y="14279"/>
                  </a:cubicBezTo>
                  <a:cubicBezTo>
                    <a:pt x="24428" y="14279"/>
                    <a:pt x="24404" y="14287"/>
                    <a:pt x="24381" y="14294"/>
                  </a:cubicBezTo>
                  <a:cubicBezTo>
                    <a:pt x="24304" y="14003"/>
                    <a:pt x="24222" y="13715"/>
                    <a:pt x="24131" y="13432"/>
                  </a:cubicBezTo>
                  <a:cubicBezTo>
                    <a:pt x="24131" y="13213"/>
                    <a:pt x="23740" y="13005"/>
                    <a:pt x="23044" y="12818"/>
                  </a:cubicBezTo>
                  <a:cubicBezTo>
                    <a:pt x="23194" y="12108"/>
                    <a:pt x="23278" y="11375"/>
                    <a:pt x="23278" y="10624"/>
                  </a:cubicBezTo>
                  <a:cubicBezTo>
                    <a:pt x="23278" y="4767"/>
                    <a:pt x="18515" y="1"/>
                    <a:pt x="12658" y="1"/>
                  </a:cubicBezTo>
                  <a:lnTo>
                    <a:pt x="12658" y="1"/>
                  </a:lnTo>
                  <a:cubicBezTo>
                    <a:pt x="17094" y="1"/>
                    <a:pt x="20844" y="3449"/>
                    <a:pt x="22076" y="7672"/>
                  </a:cubicBezTo>
                  <a:lnTo>
                    <a:pt x="22076" y="7672"/>
                  </a:lnTo>
                  <a:cubicBezTo>
                    <a:pt x="20881" y="3576"/>
                    <a:pt x="17314" y="212"/>
                    <a:pt x="13051" y="15"/>
                  </a:cubicBezTo>
                  <a:cubicBezTo>
                    <a:pt x="12920" y="8"/>
                    <a:pt x="12791" y="1"/>
                    <a:pt x="12659" y="1"/>
                  </a:cubicBezTo>
                  <a:lnTo>
                    <a:pt x="12658" y="1"/>
                  </a:lnTo>
                  <a:cubicBezTo>
                    <a:pt x="12658" y="1"/>
                    <a:pt x="12658" y="1"/>
                    <a:pt x="12658" y="1"/>
                  </a:cubicBezTo>
                  <a:lnTo>
                    <a:pt x="12659" y="1"/>
                  </a:lnTo>
                  <a:cubicBezTo>
                    <a:pt x="12659" y="1"/>
                    <a:pt x="12659" y="1"/>
                    <a:pt x="12659" y="1"/>
                  </a:cubicBezTo>
                  <a:close/>
                </a:path>
              </a:pathLst>
            </a:custGeom>
            <a:solidFill>
              <a:srgbClr val="62990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8" name="Google Shape;5318;p103"/>
            <p:cNvSpPr/>
            <p:nvPr/>
          </p:nvSpPr>
          <p:spPr>
            <a:xfrm>
              <a:off x="6254275" y="2228175"/>
              <a:ext cx="580400" cy="356525"/>
            </a:xfrm>
            <a:custGeom>
              <a:rect b="b" l="l" r="r" t="t"/>
              <a:pathLst>
                <a:path extrusionOk="0" h="14261" w="23216">
                  <a:moveTo>
                    <a:pt x="10098" y="0"/>
                  </a:moveTo>
                  <a:lnTo>
                    <a:pt x="10089" y="633"/>
                  </a:lnTo>
                  <a:cubicBezTo>
                    <a:pt x="10089" y="633"/>
                    <a:pt x="9209" y="8489"/>
                    <a:pt x="2845" y="10335"/>
                  </a:cubicBezTo>
                  <a:cubicBezTo>
                    <a:pt x="2636" y="10385"/>
                    <a:pt x="2437" y="10435"/>
                    <a:pt x="2248" y="10487"/>
                  </a:cubicBezTo>
                  <a:cubicBezTo>
                    <a:pt x="1816" y="10582"/>
                    <a:pt x="1363" y="10651"/>
                    <a:pt x="882" y="10689"/>
                  </a:cubicBezTo>
                  <a:cubicBezTo>
                    <a:pt x="385" y="10727"/>
                    <a:pt x="1" y="11143"/>
                    <a:pt x="1" y="11642"/>
                  </a:cubicBezTo>
                  <a:lnTo>
                    <a:pt x="1" y="11886"/>
                  </a:lnTo>
                  <a:cubicBezTo>
                    <a:pt x="1" y="13197"/>
                    <a:pt x="5222" y="14260"/>
                    <a:pt x="11664" y="14260"/>
                  </a:cubicBezTo>
                  <a:cubicBezTo>
                    <a:pt x="18108" y="14260"/>
                    <a:pt x="23216" y="13199"/>
                    <a:pt x="23216" y="11886"/>
                  </a:cubicBezTo>
                  <a:lnTo>
                    <a:pt x="23216" y="11643"/>
                  </a:lnTo>
                  <a:cubicBezTo>
                    <a:pt x="23216" y="11142"/>
                    <a:pt x="22831" y="10728"/>
                    <a:pt x="22334" y="10689"/>
                  </a:cubicBezTo>
                  <a:cubicBezTo>
                    <a:pt x="21906" y="10655"/>
                    <a:pt x="21498" y="10596"/>
                    <a:pt x="21109" y="10517"/>
                  </a:cubicBezTo>
                  <a:cubicBezTo>
                    <a:pt x="20828" y="10435"/>
                    <a:pt x="20521" y="10356"/>
                    <a:pt x="20190" y="10282"/>
                  </a:cubicBezTo>
                  <a:cubicBezTo>
                    <a:pt x="13991" y="8340"/>
                    <a:pt x="13128" y="633"/>
                    <a:pt x="13128" y="633"/>
                  </a:cubicBezTo>
                  <a:lnTo>
                    <a:pt x="13120" y="0"/>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9" name="Google Shape;5319;p103"/>
            <p:cNvSpPr/>
            <p:nvPr/>
          </p:nvSpPr>
          <p:spPr>
            <a:xfrm>
              <a:off x="6517225" y="2228175"/>
              <a:ext cx="317450" cy="318725"/>
            </a:xfrm>
            <a:custGeom>
              <a:rect b="b" l="l" r="r" t="t"/>
              <a:pathLst>
                <a:path extrusionOk="0" h="12749" w="12698">
                  <a:moveTo>
                    <a:pt x="1" y="0"/>
                  </a:moveTo>
                  <a:lnTo>
                    <a:pt x="1" y="4"/>
                  </a:lnTo>
                  <a:cubicBezTo>
                    <a:pt x="1" y="4"/>
                    <a:pt x="1088" y="9717"/>
                    <a:pt x="8902" y="12164"/>
                  </a:cubicBezTo>
                  <a:cubicBezTo>
                    <a:pt x="9318" y="12258"/>
                    <a:pt x="9704" y="12356"/>
                    <a:pt x="10059" y="12460"/>
                  </a:cubicBezTo>
                  <a:cubicBezTo>
                    <a:pt x="10550" y="12560"/>
                    <a:pt x="11064" y="12634"/>
                    <a:pt x="11602" y="12676"/>
                  </a:cubicBezTo>
                  <a:cubicBezTo>
                    <a:pt x="11713" y="12685"/>
                    <a:pt x="11815" y="12712"/>
                    <a:pt x="11916" y="12748"/>
                  </a:cubicBezTo>
                  <a:cubicBezTo>
                    <a:pt x="12420" y="12481"/>
                    <a:pt x="12698" y="12191"/>
                    <a:pt x="12698" y="11888"/>
                  </a:cubicBezTo>
                  <a:lnTo>
                    <a:pt x="12698" y="11643"/>
                  </a:lnTo>
                  <a:cubicBezTo>
                    <a:pt x="12698" y="11144"/>
                    <a:pt x="12313" y="10728"/>
                    <a:pt x="11816" y="10689"/>
                  </a:cubicBezTo>
                  <a:cubicBezTo>
                    <a:pt x="11388" y="10655"/>
                    <a:pt x="10980" y="10596"/>
                    <a:pt x="10591" y="10517"/>
                  </a:cubicBezTo>
                  <a:cubicBezTo>
                    <a:pt x="10310" y="10435"/>
                    <a:pt x="10003" y="10356"/>
                    <a:pt x="9672" y="10282"/>
                  </a:cubicBezTo>
                  <a:cubicBezTo>
                    <a:pt x="3473" y="8340"/>
                    <a:pt x="2610" y="633"/>
                    <a:pt x="2610" y="633"/>
                  </a:cubicBezTo>
                  <a:lnTo>
                    <a:pt x="260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0" name="Google Shape;5320;p103"/>
            <p:cNvSpPr/>
            <p:nvPr/>
          </p:nvSpPr>
          <p:spPr>
            <a:xfrm>
              <a:off x="6254300" y="2512125"/>
              <a:ext cx="580450" cy="72575"/>
            </a:xfrm>
            <a:custGeom>
              <a:rect b="b" l="l" r="r" t="t"/>
              <a:pathLst>
                <a:path extrusionOk="0" h="2903" w="23218">
                  <a:moveTo>
                    <a:pt x="48" y="0"/>
                  </a:moveTo>
                  <a:cubicBezTo>
                    <a:pt x="18" y="91"/>
                    <a:pt x="1" y="186"/>
                    <a:pt x="1" y="285"/>
                  </a:cubicBezTo>
                  <a:lnTo>
                    <a:pt x="1" y="530"/>
                  </a:lnTo>
                  <a:cubicBezTo>
                    <a:pt x="1" y="1840"/>
                    <a:pt x="5222" y="2902"/>
                    <a:pt x="11666" y="2902"/>
                  </a:cubicBezTo>
                  <a:cubicBezTo>
                    <a:pt x="18108" y="2902"/>
                    <a:pt x="23217" y="1841"/>
                    <a:pt x="23217" y="530"/>
                  </a:cubicBezTo>
                  <a:lnTo>
                    <a:pt x="23217" y="285"/>
                  </a:lnTo>
                  <a:cubicBezTo>
                    <a:pt x="23217" y="185"/>
                    <a:pt x="23197" y="91"/>
                    <a:pt x="23170" y="1"/>
                  </a:cubicBezTo>
                  <a:cubicBezTo>
                    <a:pt x="22657" y="1213"/>
                    <a:pt x="17758" y="2164"/>
                    <a:pt x="11663" y="2164"/>
                  </a:cubicBezTo>
                  <a:cubicBezTo>
                    <a:pt x="5568" y="2164"/>
                    <a:pt x="566" y="1213"/>
                    <a:pt x="48"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1" name="Google Shape;5321;p103"/>
            <p:cNvSpPr/>
            <p:nvPr/>
          </p:nvSpPr>
          <p:spPr>
            <a:xfrm>
              <a:off x="6500450" y="2228175"/>
              <a:ext cx="88075" cy="48475"/>
            </a:xfrm>
            <a:custGeom>
              <a:rect b="b" l="l" r="r" t="t"/>
              <a:pathLst>
                <a:path extrusionOk="0" h="1939" w="3523">
                  <a:moveTo>
                    <a:pt x="250" y="0"/>
                  </a:moveTo>
                  <a:lnTo>
                    <a:pt x="241" y="633"/>
                  </a:lnTo>
                  <a:cubicBezTo>
                    <a:pt x="241" y="633"/>
                    <a:pt x="185" y="1133"/>
                    <a:pt x="0" y="1911"/>
                  </a:cubicBezTo>
                  <a:cubicBezTo>
                    <a:pt x="86" y="1929"/>
                    <a:pt x="177" y="1938"/>
                    <a:pt x="268" y="1938"/>
                  </a:cubicBezTo>
                  <a:lnTo>
                    <a:pt x="3280" y="1938"/>
                  </a:lnTo>
                  <a:cubicBezTo>
                    <a:pt x="3364" y="1938"/>
                    <a:pt x="3444" y="1929"/>
                    <a:pt x="3523" y="1914"/>
                  </a:cubicBezTo>
                  <a:cubicBezTo>
                    <a:pt x="3336" y="1135"/>
                    <a:pt x="3280" y="633"/>
                    <a:pt x="3280" y="633"/>
                  </a:cubicBezTo>
                  <a:lnTo>
                    <a:pt x="327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2" name="Google Shape;5322;p103"/>
            <p:cNvSpPr/>
            <p:nvPr/>
          </p:nvSpPr>
          <p:spPr>
            <a:xfrm>
              <a:off x="6463800" y="2124600"/>
              <a:ext cx="162075" cy="114675"/>
            </a:xfrm>
            <a:custGeom>
              <a:rect b="b" l="l" r="r" t="t"/>
              <a:pathLst>
                <a:path extrusionOk="0" h="4587" w="6483">
                  <a:moveTo>
                    <a:pt x="3241" y="1"/>
                  </a:moveTo>
                  <a:cubicBezTo>
                    <a:pt x="1450" y="1"/>
                    <a:pt x="0" y="1159"/>
                    <a:pt x="0" y="3249"/>
                  </a:cubicBezTo>
                  <a:lnTo>
                    <a:pt x="0" y="3264"/>
                  </a:lnTo>
                  <a:cubicBezTo>
                    <a:pt x="2" y="4001"/>
                    <a:pt x="622" y="4586"/>
                    <a:pt x="1358" y="4586"/>
                  </a:cubicBezTo>
                  <a:lnTo>
                    <a:pt x="5123" y="4586"/>
                  </a:lnTo>
                  <a:cubicBezTo>
                    <a:pt x="5860" y="4586"/>
                    <a:pt x="6480" y="4001"/>
                    <a:pt x="6483" y="3264"/>
                  </a:cubicBezTo>
                  <a:lnTo>
                    <a:pt x="6483" y="3249"/>
                  </a:lnTo>
                  <a:cubicBezTo>
                    <a:pt x="6483" y="1159"/>
                    <a:pt x="5030" y="1"/>
                    <a:pt x="3241"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3" name="Google Shape;5323;p103"/>
            <p:cNvSpPr/>
            <p:nvPr/>
          </p:nvSpPr>
          <p:spPr>
            <a:xfrm>
              <a:off x="6463725" y="2127200"/>
              <a:ext cx="117775" cy="112075"/>
            </a:xfrm>
            <a:custGeom>
              <a:rect b="b" l="l" r="r" t="t"/>
              <a:pathLst>
                <a:path extrusionOk="0" h="4483" w="4711">
                  <a:moveTo>
                    <a:pt x="2356" y="1"/>
                  </a:moveTo>
                  <a:cubicBezTo>
                    <a:pt x="997" y="325"/>
                    <a:pt x="1" y="1414"/>
                    <a:pt x="1" y="3145"/>
                  </a:cubicBezTo>
                  <a:lnTo>
                    <a:pt x="1" y="3160"/>
                  </a:lnTo>
                  <a:cubicBezTo>
                    <a:pt x="4" y="3897"/>
                    <a:pt x="624" y="4482"/>
                    <a:pt x="1360" y="4482"/>
                  </a:cubicBezTo>
                  <a:lnTo>
                    <a:pt x="3352" y="4482"/>
                  </a:lnTo>
                  <a:cubicBezTo>
                    <a:pt x="4089" y="4482"/>
                    <a:pt x="4709" y="3897"/>
                    <a:pt x="4711" y="3160"/>
                  </a:cubicBezTo>
                  <a:lnTo>
                    <a:pt x="4711" y="3145"/>
                  </a:lnTo>
                  <a:cubicBezTo>
                    <a:pt x="4711" y="1414"/>
                    <a:pt x="3716" y="326"/>
                    <a:pt x="2356"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4" name="Google Shape;5324;p103"/>
            <p:cNvSpPr/>
            <p:nvPr/>
          </p:nvSpPr>
          <p:spPr>
            <a:xfrm>
              <a:off x="6504275" y="2023925"/>
              <a:ext cx="80425" cy="142250"/>
            </a:xfrm>
            <a:custGeom>
              <a:rect b="b" l="l" r="r" t="t"/>
              <a:pathLst>
                <a:path extrusionOk="0" h="5690" w="3217">
                  <a:moveTo>
                    <a:pt x="1" y="1"/>
                  </a:moveTo>
                  <a:lnTo>
                    <a:pt x="1" y="5654"/>
                  </a:lnTo>
                  <a:cubicBezTo>
                    <a:pt x="1" y="5674"/>
                    <a:pt x="17" y="5689"/>
                    <a:pt x="36" y="5689"/>
                  </a:cubicBezTo>
                  <a:lnTo>
                    <a:pt x="3181" y="5689"/>
                  </a:lnTo>
                  <a:cubicBezTo>
                    <a:pt x="3201" y="5689"/>
                    <a:pt x="3217" y="5674"/>
                    <a:pt x="3217" y="5654"/>
                  </a:cubicBezTo>
                  <a:lnTo>
                    <a:pt x="3217" y="1"/>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5" name="Google Shape;5325;p103"/>
            <p:cNvSpPr/>
            <p:nvPr/>
          </p:nvSpPr>
          <p:spPr>
            <a:xfrm>
              <a:off x="6504275" y="2030975"/>
              <a:ext cx="80425" cy="84750"/>
            </a:xfrm>
            <a:custGeom>
              <a:rect b="b" l="l" r="r" t="t"/>
              <a:pathLst>
                <a:path extrusionOk="0" h="3390" w="3217">
                  <a:moveTo>
                    <a:pt x="1" y="1"/>
                  </a:moveTo>
                  <a:lnTo>
                    <a:pt x="1" y="3262"/>
                  </a:lnTo>
                  <a:cubicBezTo>
                    <a:pt x="531" y="3343"/>
                    <a:pt x="1072" y="3389"/>
                    <a:pt x="1622" y="3389"/>
                  </a:cubicBezTo>
                  <a:cubicBezTo>
                    <a:pt x="2163" y="3389"/>
                    <a:pt x="2694" y="3345"/>
                    <a:pt x="3217" y="3267"/>
                  </a:cubicBezTo>
                  <a:lnTo>
                    <a:pt x="3217"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6" name="Google Shape;5326;p103"/>
            <p:cNvSpPr/>
            <p:nvPr/>
          </p:nvSpPr>
          <p:spPr>
            <a:xfrm>
              <a:off x="6233125" y="1579725"/>
              <a:ext cx="623400" cy="492450"/>
            </a:xfrm>
            <a:custGeom>
              <a:rect b="b" l="l" r="r" t="t"/>
              <a:pathLst>
                <a:path extrusionOk="0" h="19698" w="24936">
                  <a:moveTo>
                    <a:pt x="803" y="1"/>
                  </a:moveTo>
                  <a:cubicBezTo>
                    <a:pt x="286" y="1601"/>
                    <a:pt x="0" y="3332"/>
                    <a:pt x="0" y="5143"/>
                  </a:cubicBezTo>
                  <a:cubicBezTo>
                    <a:pt x="0" y="13182"/>
                    <a:pt x="5583" y="19698"/>
                    <a:pt x="12468" y="19698"/>
                  </a:cubicBezTo>
                  <a:cubicBezTo>
                    <a:pt x="19354" y="19698"/>
                    <a:pt x="24935" y="13182"/>
                    <a:pt x="24935" y="5143"/>
                  </a:cubicBezTo>
                  <a:cubicBezTo>
                    <a:pt x="24935" y="3333"/>
                    <a:pt x="24649" y="1601"/>
                    <a:pt x="24133"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7" name="Google Shape;5327;p103"/>
            <p:cNvSpPr/>
            <p:nvPr/>
          </p:nvSpPr>
          <p:spPr>
            <a:xfrm>
              <a:off x="6533225" y="1579725"/>
              <a:ext cx="323300" cy="492450"/>
            </a:xfrm>
            <a:custGeom>
              <a:rect b="b" l="l" r="r" t="t"/>
              <a:pathLst>
                <a:path extrusionOk="0" h="19698" w="12932">
                  <a:moveTo>
                    <a:pt x="8873" y="1"/>
                  </a:moveTo>
                  <a:lnTo>
                    <a:pt x="8873" y="354"/>
                  </a:lnTo>
                  <a:lnTo>
                    <a:pt x="8886" y="354"/>
                  </a:lnTo>
                  <a:cubicBezTo>
                    <a:pt x="9404" y="1955"/>
                    <a:pt x="9689" y="3687"/>
                    <a:pt x="9689" y="5497"/>
                  </a:cubicBezTo>
                  <a:cubicBezTo>
                    <a:pt x="9689" y="12419"/>
                    <a:pt x="5547" y="18209"/>
                    <a:pt x="0" y="19683"/>
                  </a:cubicBezTo>
                  <a:cubicBezTo>
                    <a:pt x="155" y="19689"/>
                    <a:pt x="308" y="19698"/>
                    <a:pt x="464" y="19698"/>
                  </a:cubicBezTo>
                  <a:cubicBezTo>
                    <a:pt x="7350" y="19698"/>
                    <a:pt x="12931" y="13182"/>
                    <a:pt x="12931" y="5143"/>
                  </a:cubicBezTo>
                  <a:cubicBezTo>
                    <a:pt x="12930" y="3332"/>
                    <a:pt x="12645" y="1599"/>
                    <a:pt x="1212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8" name="Google Shape;5328;p103"/>
            <p:cNvSpPr/>
            <p:nvPr/>
          </p:nvSpPr>
          <p:spPr>
            <a:xfrm>
              <a:off x="6253175" y="1543325"/>
              <a:ext cx="583250" cy="72850"/>
            </a:xfrm>
            <a:custGeom>
              <a:rect b="b" l="l" r="r" t="t"/>
              <a:pathLst>
                <a:path extrusionOk="0" h="2914" w="23330">
                  <a:moveTo>
                    <a:pt x="11665" y="0"/>
                  </a:moveTo>
                  <a:cubicBezTo>
                    <a:pt x="5223" y="0"/>
                    <a:pt x="0" y="652"/>
                    <a:pt x="0" y="1457"/>
                  </a:cubicBezTo>
                  <a:cubicBezTo>
                    <a:pt x="0" y="2262"/>
                    <a:pt x="5223" y="2914"/>
                    <a:pt x="11665" y="2914"/>
                  </a:cubicBezTo>
                  <a:cubicBezTo>
                    <a:pt x="18107" y="2914"/>
                    <a:pt x="23330" y="2262"/>
                    <a:pt x="23330" y="1457"/>
                  </a:cubicBezTo>
                  <a:cubicBezTo>
                    <a:pt x="23330" y="652"/>
                    <a:pt x="18107" y="0"/>
                    <a:pt x="11665" y="0"/>
                  </a:cubicBezTo>
                  <a:close/>
                </a:path>
              </a:pathLst>
            </a:custGeom>
            <a:solidFill>
              <a:srgbClr val="EABB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9" name="Google Shape;5329;p103"/>
            <p:cNvSpPr/>
            <p:nvPr/>
          </p:nvSpPr>
          <p:spPr>
            <a:xfrm>
              <a:off x="6274500" y="1549225"/>
              <a:ext cx="540650" cy="61050"/>
            </a:xfrm>
            <a:custGeom>
              <a:rect b="b" l="l" r="r" t="t"/>
              <a:pathLst>
                <a:path extrusionOk="0" h="2442" w="21626">
                  <a:moveTo>
                    <a:pt x="10813" y="0"/>
                  </a:moveTo>
                  <a:cubicBezTo>
                    <a:pt x="4843" y="0"/>
                    <a:pt x="1" y="546"/>
                    <a:pt x="1" y="1221"/>
                  </a:cubicBezTo>
                  <a:cubicBezTo>
                    <a:pt x="1" y="1896"/>
                    <a:pt x="4841" y="2442"/>
                    <a:pt x="10813" y="2442"/>
                  </a:cubicBezTo>
                  <a:cubicBezTo>
                    <a:pt x="16784" y="2442"/>
                    <a:pt x="21625" y="1896"/>
                    <a:pt x="21625" y="1221"/>
                  </a:cubicBezTo>
                  <a:cubicBezTo>
                    <a:pt x="21625" y="546"/>
                    <a:pt x="16784" y="0"/>
                    <a:pt x="10813"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0" name="Google Shape;5330;p103"/>
            <p:cNvSpPr/>
            <p:nvPr/>
          </p:nvSpPr>
          <p:spPr>
            <a:xfrm>
              <a:off x="6322700" y="1243925"/>
              <a:ext cx="453750" cy="366300"/>
            </a:xfrm>
            <a:custGeom>
              <a:rect b="b" l="l" r="r" t="t"/>
              <a:pathLst>
                <a:path extrusionOk="0" h="14652" w="18150">
                  <a:moveTo>
                    <a:pt x="9867" y="4215"/>
                  </a:moveTo>
                  <a:lnTo>
                    <a:pt x="9867" y="6816"/>
                  </a:lnTo>
                  <a:lnTo>
                    <a:pt x="12407" y="6816"/>
                  </a:lnTo>
                  <a:lnTo>
                    <a:pt x="12407" y="8402"/>
                  </a:lnTo>
                  <a:lnTo>
                    <a:pt x="9867" y="8402"/>
                  </a:lnTo>
                  <a:lnTo>
                    <a:pt x="9867" y="14175"/>
                  </a:lnTo>
                  <a:lnTo>
                    <a:pt x="8282" y="14175"/>
                  </a:lnTo>
                  <a:lnTo>
                    <a:pt x="8282" y="8402"/>
                  </a:lnTo>
                  <a:lnTo>
                    <a:pt x="5743" y="8402"/>
                  </a:lnTo>
                  <a:lnTo>
                    <a:pt x="5743" y="6816"/>
                  </a:lnTo>
                  <a:lnTo>
                    <a:pt x="8282" y="6816"/>
                  </a:lnTo>
                  <a:lnTo>
                    <a:pt x="8282" y="4215"/>
                  </a:lnTo>
                  <a:close/>
                  <a:moveTo>
                    <a:pt x="9075" y="0"/>
                  </a:moveTo>
                  <a:cubicBezTo>
                    <a:pt x="4071" y="0"/>
                    <a:pt x="0" y="5618"/>
                    <a:pt x="0" y="10622"/>
                  </a:cubicBezTo>
                  <a:cubicBezTo>
                    <a:pt x="0" y="11907"/>
                    <a:pt x="270" y="13128"/>
                    <a:pt x="753" y="14236"/>
                  </a:cubicBezTo>
                  <a:cubicBezTo>
                    <a:pt x="2735" y="14490"/>
                    <a:pt x="5641" y="14651"/>
                    <a:pt x="8884" y="14651"/>
                  </a:cubicBezTo>
                  <a:cubicBezTo>
                    <a:pt x="12357" y="14651"/>
                    <a:pt x="15444" y="14467"/>
                    <a:pt x="17422" y="14180"/>
                  </a:cubicBezTo>
                  <a:cubicBezTo>
                    <a:pt x="17890" y="13087"/>
                    <a:pt x="18150" y="11885"/>
                    <a:pt x="18150" y="10622"/>
                  </a:cubicBezTo>
                  <a:cubicBezTo>
                    <a:pt x="18150" y="5619"/>
                    <a:pt x="14078" y="0"/>
                    <a:pt x="9075" y="0"/>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1" name="Google Shape;5331;p103"/>
            <p:cNvSpPr/>
            <p:nvPr/>
          </p:nvSpPr>
          <p:spPr>
            <a:xfrm>
              <a:off x="6284000" y="1243925"/>
              <a:ext cx="531150" cy="352625"/>
            </a:xfrm>
            <a:custGeom>
              <a:rect b="b" l="l" r="r" t="t"/>
              <a:pathLst>
                <a:path extrusionOk="0" h="14105" w="21246">
                  <a:moveTo>
                    <a:pt x="10623" y="0"/>
                  </a:moveTo>
                  <a:cubicBezTo>
                    <a:pt x="16062" y="0"/>
                    <a:pt x="20470" y="5184"/>
                    <a:pt x="20470" y="10622"/>
                  </a:cubicBezTo>
                  <a:cubicBezTo>
                    <a:pt x="20470" y="11820"/>
                    <a:pt x="20256" y="12967"/>
                    <a:pt x="19864" y="14028"/>
                  </a:cubicBezTo>
                  <a:cubicBezTo>
                    <a:pt x="20231" y="13954"/>
                    <a:pt x="20534" y="13876"/>
                    <a:pt x="20759" y="13794"/>
                  </a:cubicBezTo>
                  <a:cubicBezTo>
                    <a:pt x="21074" y="12792"/>
                    <a:pt x="21242" y="11727"/>
                    <a:pt x="21242" y="10622"/>
                  </a:cubicBezTo>
                  <a:cubicBezTo>
                    <a:pt x="21245" y="4767"/>
                    <a:pt x="16480" y="0"/>
                    <a:pt x="10623" y="0"/>
                  </a:cubicBezTo>
                  <a:close/>
                  <a:moveTo>
                    <a:pt x="10623" y="0"/>
                  </a:moveTo>
                  <a:cubicBezTo>
                    <a:pt x="4766" y="0"/>
                    <a:pt x="0" y="4765"/>
                    <a:pt x="0" y="10622"/>
                  </a:cubicBezTo>
                  <a:cubicBezTo>
                    <a:pt x="0" y="11774"/>
                    <a:pt x="187" y="12883"/>
                    <a:pt x="528" y="13923"/>
                  </a:cubicBezTo>
                  <a:cubicBezTo>
                    <a:pt x="777" y="13986"/>
                    <a:pt x="1071" y="14047"/>
                    <a:pt x="1409" y="14105"/>
                  </a:cubicBezTo>
                  <a:cubicBezTo>
                    <a:pt x="1000" y="13022"/>
                    <a:pt x="774" y="11848"/>
                    <a:pt x="774" y="10622"/>
                  </a:cubicBezTo>
                  <a:cubicBezTo>
                    <a:pt x="775" y="5184"/>
                    <a:pt x="5183" y="0"/>
                    <a:pt x="10623" y="0"/>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2" name="Google Shape;5332;p103"/>
            <p:cNvSpPr/>
            <p:nvPr/>
          </p:nvSpPr>
          <p:spPr>
            <a:xfrm>
              <a:off x="6303350" y="1244000"/>
              <a:ext cx="492450" cy="355825"/>
            </a:xfrm>
            <a:custGeom>
              <a:rect b="b" l="l" r="r" t="t"/>
              <a:pathLst>
                <a:path extrusionOk="0" h="14233" w="19698">
                  <a:moveTo>
                    <a:pt x="9849" y="1"/>
                  </a:moveTo>
                  <a:cubicBezTo>
                    <a:pt x="14852" y="1"/>
                    <a:pt x="18923" y="5616"/>
                    <a:pt x="18923" y="10619"/>
                  </a:cubicBezTo>
                  <a:cubicBezTo>
                    <a:pt x="18923" y="11882"/>
                    <a:pt x="18663" y="13084"/>
                    <a:pt x="18195" y="14177"/>
                  </a:cubicBezTo>
                  <a:cubicBezTo>
                    <a:pt x="18526" y="14129"/>
                    <a:pt x="18825" y="14079"/>
                    <a:pt x="19090" y="14025"/>
                  </a:cubicBezTo>
                  <a:cubicBezTo>
                    <a:pt x="19482" y="12963"/>
                    <a:pt x="19696" y="11817"/>
                    <a:pt x="19696" y="10619"/>
                  </a:cubicBezTo>
                  <a:cubicBezTo>
                    <a:pt x="19698" y="5181"/>
                    <a:pt x="15288" y="1"/>
                    <a:pt x="9849" y="1"/>
                  </a:cubicBezTo>
                  <a:close/>
                  <a:moveTo>
                    <a:pt x="9849" y="1"/>
                  </a:moveTo>
                  <a:cubicBezTo>
                    <a:pt x="4409" y="1"/>
                    <a:pt x="1" y="5181"/>
                    <a:pt x="1" y="10619"/>
                  </a:cubicBezTo>
                  <a:cubicBezTo>
                    <a:pt x="1" y="11845"/>
                    <a:pt x="227" y="13019"/>
                    <a:pt x="636" y="14102"/>
                  </a:cubicBezTo>
                  <a:cubicBezTo>
                    <a:pt x="906" y="14148"/>
                    <a:pt x="1206" y="14191"/>
                    <a:pt x="1527" y="14233"/>
                  </a:cubicBezTo>
                  <a:cubicBezTo>
                    <a:pt x="1044" y="13124"/>
                    <a:pt x="774" y="11904"/>
                    <a:pt x="774" y="10619"/>
                  </a:cubicBezTo>
                  <a:cubicBezTo>
                    <a:pt x="774" y="5616"/>
                    <a:pt x="4845" y="1"/>
                    <a:pt x="9849" y="1"/>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3" name="Google Shape;5333;p103"/>
            <p:cNvSpPr/>
            <p:nvPr/>
          </p:nvSpPr>
          <p:spPr>
            <a:xfrm>
              <a:off x="6466250" y="1349300"/>
              <a:ext cx="166650" cy="249025"/>
            </a:xfrm>
            <a:custGeom>
              <a:rect b="b" l="l" r="r" t="t"/>
              <a:pathLst>
                <a:path extrusionOk="0" h="9961" w="6666">
                  <a:moveTo>
                    <a:pt x="2540" y="1"/>
                  </a:moveTo>
                  <a:lnTo>
                    <a:pt x="2540" y="2601"/>
                  </a:lnTo>
                  <a:lnTo>
                    <a:pt x="1" y="2601"/>
                  </a:lnTo>
                  <a:lnTo>
                    <a:pt x="1" y="4187"/>
                  </a:lnTo>
                  <a:lnTo>
                    <a:pt x="2540" y="4187"/>
                  </a:lnTo>
                  <a:lnTo>
                    <a:pt x="2540" y="9960"/>
                  </a:lnTo>
                  <a:lnTo>
                    <a:pt x="4126" y="9960"/>
                  </a:lnTo>
                  <a:lnTo>
                    <a:pt x="4126" y="4187"/>
                  </a:lnTo>
                  <a:lnTo>
                    <a:pt x="6665" y="4187"/>
                  </a:lnTo>
                  <a:lnTo>
                    <a:pt x="6665" y="2601"/>
                  </a:lnTo>
                  <a:lnTo>
                    <a:pt x="4126" y="2601"/>
                  </a:lnTo>
                  <a:lnTo>
                    <a:pt x="4126" y="1"/>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4" name="Google Shape;5334;p103"/>
            <p:cNvSpPr/>
            <p:nvPr/>
          </p:nvSpPr>
          <p:spPr>
            <a:xfrm>
              <a:off x="6238075" y="1600925"/>
              <a:ext cx="613475" cy="51600"/>
            </a:xfrm>
            <a:custGeom>
              <a:rect b="b" l="l" r="r" t="t"/>
              <a:pathLst>
                <a:path extrusionOk="0" h="2064" w="24539">
                  <a:moveTo>
                    <a:pt x="285" y="0"/>
                  </a:moveTo>
                  <a:cubicBezTo>
                    <a:pt x="127" y="0"/>
                    <a:pt x="1" y="127"/>
                    <a:pt x="1" y="283"/>
                  </a:cubicBezTo>
                  <a:cubicBezTo>
                    <a:pt x="1" y="566"/>
                    <a:pt x="1" y="1153"/>
                    <a:pt x="3759" y="1622"/>
                  </a:cubicBezTo>
                  <a:cubicBezTo>
                    <a:pt x="6035" y="1907"/>
                    <a:pt x="9056" y="2063"/>
                    <a:pt x="12269" y="2063"/>
                  </a:cubicBezTo>
                  <a:cubicBezTo>
                    <a:pt x="15483" y="2063"/>
                    <a:pt x="18504" y="1907"/>
                    <a:pt x="20781" y="1622"/>
                  </a:cubicBezTo>
                  <a:cubicBezTo>
                    <a:pt x="24539" y="1153"/>
                    <a:pt x="24539" y="566"/>
                    <a:pt x="24539" y="283"/>
                  </a:cubicBezTo>
                  <a:cubicBezTo>
                    <a:pt x="24539" y="126"/>
                    <a:pt x="24412" y="0"/>
                    <a:pt x="24256" y="0"/>
                  </a:cubicBezTo>
                  <a:cubicBezTo>
                    <a:pt x="24106" y="0"/>
                    <a:pt x="23986" y="115"/>
                    <a:pt x="23973" y="260"/>
                  </a:cubicBezTo>
                  <a:cubicBezTo>
                    <a:pt x="23640" y="770"/>
                    <a:pt x="19315" y="1497"/>
                    <a:pt x="12270" y="1497"/>
                  </a:cubicBezTo>
                  <a:cubicBezTo>
                    <a:pt x="5224" y="1497"/>
                    <a:pt x="899" y="770"/>
                    <a:pt x="567" y="260"/>
                  </a:cubicBezTo>
                  <a:cubicBezTo>
                    <a:pt x="555" y="115"/>
                    <a:pt x="432" y="0"/>
                    <a:pt x="285"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5" name="Google Shape;5335;p103"/>
            <p:cNvSpPr/>
            <p:nvPr/>
          </p:nvSpPr>
          <p:spPr>
            <a:xfrm>
              <a:off x="6473575" y="1719550"/>
              <a:ext cx="142425" cy="212800"/>
            </a:xfrm>
            <a:custGeom>
              <a:rect b="b" l="l" r="r" t="t"/>
              <a:pathLst>
                <a:path extrusionOk="0" h="8512" w="5697">
                  <a:moveTo>
                    <a:pt x="2172" y="1"/>
                  </a:moveTo>
                  <a:lnTo>
                    <a:pt x="2172" y="2223"/>
                  </a:lnTo>
                  <a:lnTo>
                    <a:pt x="1" y="2223"/>
                  </a:lnTo>
                  <a:lnTo>
                    <a:pt x="1" y="3578"/>
                  </a:lnTo>
                  <a:lnTo>
                    <a:pt x="2172" y="3578"/>
                  </a:lnTo>
                  <a:lnTo>
                    <a:pt x="2172" y="8512"/>
                  </a:lnTo>
                  <a:lnTo>
                    <a:pt x="3527" y="8512"/>
                  </a:lnTo>
                  <a:lnTo>
                    <a:pt x="3527" y="3578"/>
                  </a:lnTo>
                  <a:lnTo>
                    <a:pt x="5697" y="3578"/>
                  </a:lnTo>
                  <a:lnTo>
                    <a:pt x="5697" y="2223"/>
                  </a:lnTo>
                  <a:lnTo>
                    <a:pt x="3527" y="2223"/>
                  </a:lnTo>
                  <a:lnTo>
                    <a:pt x="3527" y="1"/>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Avec Sandra Kouame&#10;&#10;JE TE DONNE TOUT&#10;LUC DUMONT&#10;Je te donne mon coeur&#10;Il ne m'appartient plus&#10;Ce que j'ai de meilleur&#10;Tout est pour toi jésus&#10;Un parfum de valeur&#10;Sur toi est répandu&#10;C'est l'offrande mon coeur&#10;Je suis à toi jésus&#10;Prends mon âme&#10;Prends mon coeur&#10;Je te donne tout&#10;Prends ma vie&#10;Me voici&#10;Je te donne tout&#10;Mon coeur est à toi&#10;Tout à toi&#10;&#10;© Émission produite par EMCI TV&#10;Source : https://emcitv.com/sandra-kouame/video/je-te-donne-tout-72963.html" id="5336" name="Google Shape;5336;p103" title="Je te donne tout - Hosanna clips - Sandra Kouame">
            <a:hlinkClick r:id="rId5"/>
          </p:cNvPr>
          <p:cNvPicPr preferRelativeResize="0"/>
          <p:nvPr/>
        </p:nvPicPr>
        <p:blipFill>
          <a:blip r:embed="rId6">
            <a:alphaModFix/>
          </a:blip>
          <a:stretch>
            <a:fillRect/>
          </a:stretch>
        </p:blipFill>
        <p:spPr>
          <a:xfrm>
            <a:off x="167575" y="984050"/>
            <a:ext cx="5645150" cy="317540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36"/>
                                        </p:tgtEl>
                                        <p:attrNameLst>
                                          <p:attrName>style.visibility</p:attrName>
                                        </p:attrNameLst>
                                      </p:cBhvr>
                                      <p:to>
                                        <p:strVal val="visible"/>
                                      </p:to>
                                    </p:set>
                                    <p:animEffect filter="fade" transition="in">
                                      <p:cBhvr>
                                        <p:cTn dur="1000"/>
                                        <p:tgtEl>
                                          <p:spTgt spid="533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0" name="Shape 5340"/>
        <p:cNvGrpSpPr/>
        <p:nvPr/>
      </p:nvGrpSpPr>
      <p:grpSpPr>
        <a:xfrm>
          <a:off x="0" y="0"/>
          <a:ext cx="0" cy="0"/>
          <a:chOff x="0" y="0"/>
          <a:chExt cx="0" cy="0"/>
        </a:xfrm>
      </p:grpSpPr>
      <p:sp>
        <p:nvSpPr>
          <p:cNvPr id="5341" name="Google Shape;5341;p104"/>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2" name="Google Shape;5342;p104"/>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 COMMUNION (2)</a:t>
            </a:r>
            <a:endParaRPr>
              <a:solidFill>
                <a:srgbClr val="1B4FA1"/>
              </a:solidFill>
            </a:endParaRPr>
          </a:p>
        </p:txBody>
      </p:sp>
      <p:sp>
        <p:nvSpPr>
          <p:cNvPr id="5343" name="Google Shape;5343;p104"/>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Momentum Musique et </a:t>
            </a:r>
            <a:r>
              <a:rPr i="1" lang="fr-CA" sz="1200">
                <a:solidFill>
                  <a:schemeClr val="dk1"/>
                </a:solidFill>
                <a:latin typeface="Questrial"/>
                <a:ea typeface="Questrial"/>
                <a:cs typeface="Questrial"/>
                <a:sym typeface="Questrial"/>
              </a:rPr>
              <a:t>Dan Luiten</a:t>
            </a:r>
            <a:endParaRPr i="1" sz="1200"/>
          </a:p>
        </p:txBody>
      </p:sp>
      <p:pic>
        <p:nvPicPr>
          <p:cNvPr id="5344" name="Google Shape;5344;p104"/>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5345" name="Google Shape;5345;p104"/>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5346" name="Google Shape;5346;p104"/>
          <p:cNvGrpSpPr/>
          <p:nvPr/>
        </p:nvGrpSpPr>
        <p:grpSpPr>
          <a:xfrm rot="-542274">
            <a:off x="7459816" y="2020439"/>
            <a:ext cx="1104050" cy="1660271"/>
            <a:chOff x="6147825" y="1174500"/>
            <a:chExt cx="801075" cy="1488175"/>
          </a:xfrm>
        </p:grpSpPr>
        <p:sp>
          <p:nvSpPr>
            <p:cNvPr id="5347" name="Google Shape;5347;p104"/>
            <p:cNvSpPr/>
            <p:nvPr/>
          </p:nvSpPr>
          <p:spPr>
            <a:xfrm>
              <a:off x="6147825" y="1174500"/>
              <a:ext cx="801075" cy="1488175"/>
            </a:xfrm>
            <a:custGeom>
              <a:rect b="b" l="l" r="r" t="t"/>
              <a:pathLst>
                <a:path extrusionOk="0" h="59527" w="32043">
                  <a:moveTo>
                    <a:pt x="16400" y="1"/>
                  </a:moveTo>
                  <a:cubicBezTo>
                    <a:pt x="13688" y="1"/>
                    <a:pt x="10964" y="809"/>
                    <a:pt x="8797" y="2367"/>
                  </a:cubicBezTo>
                  <a:cubicBezTo>
                    <a:pt x="6440" y="4060"/>
                    <a:pt x="4535" y="6330"/>
                    <a:pt x="3152" y="8874"/>
                  </a:cubicBezTo>
                  <a:cubicBezTo>
                    <a:pt x="940" y="12941"/>
                    <a:pt x="1" y="17832"/>
                    <a:pt x="472" y="22435"/>
                  </a:cubicBezTo>
                  <a:cubicBezTo>
                    <a:pt x="913" y="26725"/>
                    <a:pt x="2666" y="30913"/>
                    <a:pt x="5610" y="34065"/>
                  </a:cubicBezTo>
                  <a:cubicBezTo>
                    <a:pt x="7146" y="35711"/>
                    <a:pt x="9402" y="37224"/>
                    <a:pt x="10068" y="39457"/>
                  </a:cubicBezTo>
                  <a:cubicBezTo>
                    <a:pt x="10446" y="40722"/>
                    <a:pt x="10426" y="42068"/>
                    <a:pt x="10347" y="43386"/>
                  </a:cubicBezTo>
                  <a:cubicBezTo>
                    <a:pt x="10204" y="45776"/>
                    <a:pt x="9530" y="47940"/>
                    <a:pt x="7220" y="49046"/>
                  </a:cubicBezTo>
                  <a:cubicBezTo>
                    <a:pt x="5674" y="49787"/>
                    <a:pt x="3791" y="49834"/>
                    <a:pt x="2463" y="50918"/>
                  </a:cubicBezTo>
                  <a:cubicBezTo>
                    <a:pt x="1351" y="51830"/>
                    <a:pt x="850" y="53424"/>
                    <a:pt x="1245" y="54807"/>
                  </a:cubicBezTo>
                  <a:cubicBezTo>
                    <a:pt x="1718" y="56470"/>
                    <a:pt x="3299" y="57603"/>
                    <a:pt x="4941" y="58149"/>
                  </a:cubicBezTo>
                  <a:cubicBezTo>
                    <a:pt x="8336" y="59277"/>
                    <a:pt x="12372" y="59501"/>
                    <a:pt x="15922" y="59525"/>
                  </a:cubicBezTo>
                  <a:cubicBezTo>
                    <a:pt x="16020" y="59526"/>
                    <a:pt x="16118" y="59526"/>
                    <a:pt x="16216" y="59526"/>
                  </a:cubicBezTo>
                  <a:cubicBezTo>
                    <a:pt x="19595" y="59526"/>
                    <a:pt x="22966" y="59141"/>
                    <a:pt x="26214" y="58250"/>
                  </a:cubicBezTo>
                  <a:cubicBezTo>
                    <a:pt x="27333" y="57943"/>
                    <a:pt x="28474" y="57553"/>
                    <a:pt x="29313" y="56752"/>
                  </a:cubicBezTo>
                  <a:cubicBezTo>
                    <a:pt x="30143" y="55962"/>
                    <a:pt x="30602" y="54797"/>
                    <a:pt x="30534" y="53653"/>
                  </a:cubicBezTo>
                  <a:cubicBezTo>
                    <a:pt x="30273" y="49224"/>
                    <a:pt x="25067" y="50184"/>
                    <a:pt x="22748" y="47736"/>
                  </a:cubicBezTo>
                  <a:cubicBezTo>
                    <a:pt x="21743" y="46675"/>
                    <a:pt x="21468" y="45109"/>
                    <a:pt x="21520" y="43650"/>
                  </a:cubicBezTo>
                  <a:cubicBezTo>
                    <a:pt x="21582" y="41934"/>
                    <a:pt x="21634" y="39828"/>
                    <a:pt x="22218" y="38206"/>
                  </a:cubicBezTo>
                  <a:cubicBezTo>
                    <a:pt x="22376" y="37770"/>
                    <a:pt x="22626" y="37387"/>
                    <a:pt x="22919" y="37033"/>
                  </a:cubicBezTo>
                  <a:cubicBezTo>
                    <a:pt x="24409" y="35232"/>
                    <a:pt x="26495" y="34117"/>
                    <a:pt x="27899" y="32166"/>
                  </a:cubicBezTo>
                  <a:cubicBezTo>
                    <a:pt x="29208" y="30347"/>
                    <a:pt x="30122" y="28268"/>
                    <a:pt x="30659" y="26095"/>
                  </a:cubicBezTo>
                  <a:cubicBezTo>
                    <a:pt x="32043" y="20490"/>
                    <a:pt x="31080" y="14082"/>
                    <a:pt x="28753" y="8844"/>
                  </a:cubicBezTo>
                  <a:cubicBezTo>
                    <a:pt x="27420" y="5844"/>
                    <a:pt x="25317" y="3094"/>
                    <a:pt x="22444" y="1503"/>
                  </a:cubicBezTo>
                  <a:cubicBezTo>
                    <a:pt x="20618" y="492"/>
                    <a:pt x="18513" y="1"/>
                    <a:pt x="16400" y="1"/>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8" name="Google Shape;5348;p104"/>
            <p:cNvSpPr/>
            <p:nvPr/>
          </p:nvSpPr>
          <p:spPr>
            <a:xfrm>
              <a:off x="6233125" y="1243975"/>
              <a:ext cx="623375" cy="1340750"/>
            </a:xfrm>
            <a:custGeom>
              <a:rect b="b" l="l" r="r" t="t"/>
              <a:pathLst>
                <a:path extrusionOk="0" h="53630" w="24935">
                  <a:moveTo>
                    <a:pt x="12658" y="1"/>
                  </a:moveTo>
                  <a:cubicBezTo>
                    <a:pt x="12658" y="1"/>
                    <a:pt x="12658" y="1"/>
                    <a:pt x="12659" y="1"/>
                  </a:cubicBezTo>
                  <a:lnTo>
                    <a:pt x="12658" y="1"/>
                  </a:lnTo>
                  <a:cubicBezTo>
                    <a:pt x="12658" y="1"/>
                    <a:pt x="12657" y="1"/>
                    <a:pt x="12657" y="1"/>
                  </a:cubicBezTo>
                  <a:close/>
                  <a:moveTo>
                    <a:pt x="12657" y="1"/>
                  </a:moveTo>
                  <a:cubicBezTo>
                    <a:pt x="12657" y="1"/>
                    <a:pt x="12658" y="1"/>
                    <a:pt x="12658" y="1"/>
                  </a:cubicBezTo>
                  <a:lnTo>
                    <a:pt x="12658" y="1"/>
                  </a:lnTo>
                  <a:cubicBezTo>
                    <a:pt x="12658" y="1"/>
                    <a:pt x="12658" y="1"/>
                    <a:pt x="12658" y="1"/>
                  </a:cubicBezTo>
                  <a:close/>
                  <a:moveTo>
                    <a:pt x="12659" y="1"/>
                  </a:moveTo>
                  <a:cubicBezTo>
                    <a:pt x="12659" y="1"/>
                    <a:pt x="12659" y="1"/>
                    <a:pt x="12658" y="1"/>
                  </a:cubicBezTo>
                  <a:lnTo>
                    <a:pt x="12658" y="1"/>
                  </a:lnTo>
                  <a:cubicBezTo>
                    <a:pt x="12659" y="1"/>
                    <a:pt x="12659" y="1"/>
                    <a:pt x="12659" y="1"/>
                  </a:cubicBezTo>
                  <a:close/>
                  <a:moveTo>
                    <a:pt x="12658" y="1"/>
                  </a:move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close/>
                  <a:moveTo>
                    <a:pt x="12656" y="1"/>
                  </a:moveTo>
                  <a:cubicBezTo>
                    <a:pt x="12524" y="1"/>
                    <a:pt x="12393" y="8"/>
                    <a:pt x="12264" y="15"/>
                  </a:cubicBezTo>
                  <a:cubicBezTo>
                    <a:pt x="8199" y="203"/>
                    <a:pt x="4767" y="3270"/>
                    <a:pt x="3420" y="7106"/>
                  </a:cubicBezTo>
                  <a:lnTo>
                    <a:pt x="3420" y="7106"/>
                  </a:lnTo>
                  <a:cubicBezTo>
                    <a:pt x="4810" y="3146"/>
                    <a:pt x="8420" y="2"/>
                    <a:pt x="12656" y="1"/>
                  </a:cubicBezTo>
                  <a:close/>
                  <a:moveTo>
                    <a:pt x="12658" y="1"/>
                  </a:moveTo>
                  <a:cubicBezTo>
                    <a:pt x="12658" y="1"/>
                    <a:pt x="12658" y="1"/>
                    <a:pt x="12657" y="1"/>
                  </a:cubicBezTo>
                  <a:lnTo>
                    <a:pt x="12658" y="1"/>
                  </a:lnTo>
                  <a:cubicBezTo>
                    <a:pt x="6802" y="1"/>
                    <a:pt x="2037" y="4766"/>
                    <a:pt x="2037" y="10624"/>
                  </a:cubicBezTo>
                  <a:cubicBezTo>
                    <a:pt x="2037" y="11344"/>
                    <a:pt x="2110" y="12049"/>
                    <a:pt x="2248" y="12730"/>
                  </a:cubicBezTo>
                  <a:cubicBezTo>
                    <a:pt x="1328" y="12938"/>
                    <a:pt x="803" y="13178"/>
                    <a:pt x="803" y="13433"/>
                  </a:cubicBezTo>
                  <a:cubicBezTo>
                    <a:pt x="713" y="13717"/>
                    <a:pt x="630" y="14004"/>
                    <a:pt x="554" y="14295"/>
                  </a:cubicBezTo>
                  <a:cubicBezTo>
                    <a:pt x="531" y="14289"/>
                    <a:pt x="507" y="14280"/>
                    <a:pt x="482" y="14280"/>
                  </a:cubicBezTo>
                  <a:cubicBezTo>
                    <a:pt x="326" y="14280"/>
                    <a:pt x="199" y="14406"/>
                    <a:pt x="199" y="14564"/>
                  </a:cubicBezTo>
                  <a:cubicBezTo>
                    <a:pt x="199" y="14668"/>
                    <a:pt x="199" y="14814"/>
                    <a:pt x="389" y="14980"/>
                  </a:cubicBezTo>
                  <a:cubicBezTo>
                    <a:pt x="138" y="16130"/>
                    <a:pt x="0" y="17333"/>
                    <a:pt x="0" y="18575"/>
                  </a:cubicBezTo>
                  <a:cubicBezTo>
                    <a:pt x="0" y="25969"/>
                    <a:pt x="4727" y="32072"/>
                    <a:pt x="10847" y="33000"/>
                  </a:cubicBezTo>
                  <a:lnTo>
                    <a:pt x="10847" y="34742"/>
                  </a:lnTo>
                  <a:lnTo>
                    <a:pt x="10847" y="35599"/>
                  </a:lnTo>
                  <a:lnTo>
                    <a:pt x="10840" y="35603"/>
                  </a:lnTo>
                  <a:cubicBezTo>
                    <a:pt x="10643" y="35704"/>
                    <a:pt x="10460" y="35827"/>
                    <a:pt x="10293" y="35967"/>
                  </a:cubicBezTo>
                  <a:lnTo>
                    <a:pt x="10222" y="36025"/>
                  </a:lnTo>
                  <a:cubicBezTo>
                    <a:pt x="10181" y="36062"/>
                    <a:pt x="10143" y="36101"/>
                    <a:pt x="10104" y="36139"/>
                  </a:cubicBezTo>
                  <a:cubicBezTo>
                    <a:pt x="10076" y="36166"/>
                    <a:pt x="10049" y="36195"/>
                    <a:pt x="10023" y="36223"/>
                  </a:cubicBezTo>
                  <a:cubicBezTo>
                    <a:pt x="9989" y="36260"/>
                    <a:pt x="9956" y="36299"/>
                    <a:pt x="9923" y="36338"/>
                  </a:cubicBezTo>
                  <a:cubicBezTo>
                    <a:pt x="9895" y="36374"/>
                    <a:pt x="9867" y="36409"/>
                    <a:pt x="9841" y="36445"/>
                  </a:cubicBezTo>
                  <a:cubicBezTo>
                    <a:pt x="9812" y="36483"/>
                    <a:pt x="9784" y="36520"/>
                    <a:pt x="9758" y="36561"/>
                  </a:cubicBezTo>
                  <a:cubicBezTo>
                    <a:pt x="9726" y="36611"/>
                    <a:pt x="9696" y="36661"/>
                    <a:pt x="9666" y="36713"/>
                  </a:cubicBezTo>
                  <a:cubicBezTo>
                    <a:pt x="9645" y="36748"/>
                    <a:pt x="9624" y="36782"/>
                    <a:pt x="9605" y="36818"/>
                  </a:cubicBezTo>
                  <a:cubicBezTo>
                    <a:pt x="9564" y="36896"/>
                    <a:pt x="9526" y="36978"/>
                    <a:pt x="9492" y="37061"/>
                  </a:cubicBezTo>
                  <a:cubicBezTo>
                    <a:pt x="9478" y="37095"/>
                    <a:pt x="9466" y="37130"/>
                    <a:pt x="9453" y="37165"/>
                  </a:cubicBezTo>
                  <a:cubicBezTo>
                    <a:pt x="9430" y="37226"/>
                    <a:pt x="9407" y="37288"/>
                    <a:pt x="9388" y="37351"/>
                  </a:cubicBezTo>
                  <a:cubicBezTo>
                    <a:pt x="9376" y="37390"/>
                    <a:pt x="9365" y="37429"/>
                    <a:pt x="9355" y="37470"/>
                  </a:cubicBezTo>
                  <a:cubicBezTo>
                    <a:pt x="9338" y="37533"/>
                    <a:pt x="9323" y="37600"/>
                    <a:pt x="9308" y="37665"/>
                  </a:cubicBezTo>
                  <a:cubicBezTo>
                    <a:pt x="9301" y="37706"/>
                    <a:pt x="9291" y="37746"/>
                    <a:pt x="9285" y="37787"/>
                  </a:cubicBezTo>
                  <a:cubicBezTo>
                    <a:pt x="9272" y="37860"/>
                    <a:pt x="9262" y="37935"/>
                    <a:pt x="9254" y="38011"/>
                  </a:cubicBezTo>
                  <a:cubicBezTo>
                    <a:pt x="9250" y="38048"/>
                    <a:pt x="9245" y="38083"/>
                    <a:pt x="9243" y="38120"/>
                  </a:cubicBezTo>
                  <a:cubicBezTo>
                    <a:pt x="9233" y="38235"/>
                    <a:pt x="9227" y="38352"/>
                    <a:pt x="9227" y="38473"/>
                  </a:cubicBezTo>
                  <a:lnTo>
                    <a:pt x="9227" y="38486"/>
                  </a:lnTo>
                  <a:cubicBezTo>
                    <a:pt x="9229" y="39224"/>
                    <a:pt x="9849" y="39810"/>
                    <a:pt x="10585" y="39810"/>
                  </a:cubicBezTo>
                  <a:lnTo>
                    <a:pt x="10938" y="39810"/>
                  </a:lnTo>
                  <a:lnTo>
                    <a:pt x="10935" y="40000"/>
                  </a:lnTo>
                  <a:cubicBezTo>
                    <a:pt x="10935" y="40000"/>
                    <a:pt x="10934" y="40008"/>
                    <a:pt x="10933" y="40023"/>
                  </a:cubicBezTo>
                  <a:cubicBezTo>
                    <a:pt x="10933" y="40024"/>
                    <a:pt x="10931" y="40028"/>
                    <a:pt x="10931" y="40029"/>
                  </a:cubicBezTo>
                  <a:cubicBezTo>
                    <a:pt x="10930" y="40044"/>
                    <a:pt x="10928" y="40064"/>
                    <a:pt x="10924" y="40090"/>
                  </a:cubicBezTo>
                  <a:cubicBezTo>
                    <a:pt x="10920" y="40118"/>
                    <a:pt x="10914" y="40153"/>
                    <a:pt x="10908" y="40194"/>
                  </a:cubicBezTo>
                  <a:lnTo>
                    <a:pt x="10908" y="40196"/>
                  </a:lnTo>
                  <a:cubicBezTo>
                    <a:pt x="10904" y="40225"/>
                    <a:pt x="10898" y="40260"/>
                    <a:pt x="10893" y="40294"/>
                  </a:cubicBezTo>
                  <a:cubicBezTo>
                    <a:pt x="10890" y="40310"/>
                    <a:pt x="10887" y="40325"/>
                    <a:pt x="10884" y="40343"/>
                  </a:cubicBezTo>
                  <a:cubicBezTo>
                    <a:pt x="10879" y="40373"/>
                    <a:pt x="10873" y="40409"/>
                    <a:pt x="10867" y="40444"/>
                  </a:cubicBezTo>
                  <a:cubicBezTo>
                    <a:pt x="10861" y="40471"/>
                    <a:pt x="10857" y="40496"/>
                    <a:pt x="10852" y="40526"/>
                  </a:cubicBezTo>
                  <a:cubicBezTo>
                    <a:pt x="10846" y="40564"/>
                    <a:pt x="10837" y="40607"/>
                    <a:pt x="10829" y="40647"/>
                  </a:cubicBezTo>
                  <a:cubicBezTo>
                    <a:pt x="10822" y="40678"/>
                    <a:pt x="10817" y="40708"/>
                    <a:pt x="10811" y="40741"/>
                  </a:cubicBezTo>
                  <a:cubicBezTo>
                    <a:pt x="10803" y="40781"/>
                    <a:pt x="10793" y="40827"/>
                    <a:pt x="10783" y="40870"/>
                  </a:cubicBezTo>
                  <a:cubicBezTo>
                    <a:pt x="10775" y="40910"/>
                    <a:pt x="10768" y="40948"/>
                    <a:pt x="10759" y="40990"/>
                  </a:cubicBezTo>
                  <a:cubicBezTo>
                    <a:pt x="10749" y="41033"/>
                    <a:pt x="10738" y="41080"/>
                    <a:pt x="10728" y="41124"/>
                  </a:cubicBezTo>
                  <a:cubicBezTo>
                    <a:pt x="10718" y="41171"/>
                    <a:pt x="10708" y="41217"/>
                    <a:pt x="10696" y="41266"/>
                  </a:cubicBezTo>
                  <a:cubicBezTo>
                    <a:pt x="10148" y="43565"/>
                    <a:pt x="8459" y="48319"/>
                    <a:pt x="3691" y="49703"/>
                  </a:cubicBezTo>
                  <a:cubicBezTo>
                    <a:pt x="3481" y="49753"/>
                    <a:pt x="3283" y="49803"/>
                    <a:pt x="3094" y="49855"/>
                  </a:cubicBezTo>
                  <a:cubicBezTo>
                    <a:pt x="2662" y="49951"/>
                    <a:pt x="2208" y="50019"/>
                    <a:pt x="1728" y="50057"/>
                  </a:cubicBezTo>
                  <a:cubicBezTo>
                    <a:pt x="1329" y="50088"/>
                    <a:pt x="1007" y="50362"/>
                    <a:pt x="892" y="50726"/>
                  </a:cubicBezTo>
                  <a:lnTo>
                    <a:pt x="892" y="50727"/>
                  </a:lnTo>
                  <a:cubicBezTo>
                    <a:pt x="880" y="50770"/>
                    <a:pt x="866" y="50815"/>
                    <a:pt x="860" y="50860"/>
                  </a:cubicBezTo>
                  <a:cubicBezTo>
                    <a:pt x="851" y="50909"/>
                    <a:pt x="846" y="50960"/>
                    <a:pt x="846" y="51012"/>
                  </a:cubicBezTo>
                  <a:lnTo>
                    <a:pt x="846" y="51257"/>
                  </a:lnTo>
                  <a:cubicBezTo>
                    <a:pt x="846" y="52567"/>
                    <a:pt x="6068" y="53629"/>
                    <a:pt x="12510" y="53629"/>
                  </a:cubicBezTo>
                  <a:cubicBezTo>
                    <a:pt x="17641" y="53629"/>
                    <a:pt x="21923" y="52955"/>
                    <a:pt x="23457" y="52020"/>
                  </a:cubicBezTo>
                  <a:cubicBezTo>
                    <a:pt x="23458" y="52018"/>
                    <a:pt x="23460" y="52017"/>
                    <a:pt x="23462" y="52017"/>
                  </a:cubicBezTo>
                  <a:cubicBezTo>
                    <a:pt x="23514" y="51984"/>
                    <a:pt x="23563" y="51952"/>
                    <a:pt x="23610" y="51919"/>
                  </a:cubicBezTo>
                  <a:cubicBezTo>
                    <a:pt x="23615" y="51916"/>
                    <a:pt x="23619" y="51913"/>
                    <a:pt x="23624" y="51908"/>
                  </a:cubicBezTo>
                  <a:cubicBezTo>
                    <a:pt x="23666" y="51877"/>
                    <a:pt x="23706" y="51848"/>
                    <a:pt x="23743" y="51817"/>
                  </a:cubicBezTo>
                  <a:cubicBezTo>
                    <a:pt x="23750" y="51810"/>
                    <a:pt x="23757" y="51803"/>
                    <a:pt x="23765" y="51797"/>
                  </a:cubicBezTo>
                  <a:cubicBezTo>
                    <a:pt x="23797" y="51768"/>
                    <a:pt x="23827" y="51740"/>
                    <a:pt x="23854" y="51711"/>
                  </a:cubicBezTo>
                  <a:lnTo>
                    <a:pt x="23882" y="51680"/>
                  </a:lnTo>
                  <a:cubicBezTo>
                    <a:pt x="23904" y="51654"/>
                    <a:pt x="23926" y="51628"/>
                    <a:pt x="23944" y="51602"/>
                  </a:cubicBezTo>
                  <a:cubicBezTo>
                    <a:pt x="23954" y="51588"/>
                    <a:pt x="23962" y="51573"/>
                    <a:pt x="23972" y="51558"/>
                  </a:cubicBezTo>
                  <a:cubicBezTo>
                    <a:pt x="23984" y="51536"/>
                    <a:pt x="23999" y="51513"/>
                    <a:pt x="24010" y="51490"/>
                  </a:cubicBezTo>
                  <a:cubicBezTo>
                    <a:pt x="24020" y="51470"/>
                    <a:pt x="24026" y="51448"/>
                    <a:pt x="24034" y="51427"/>
                  </a:cubicBezTo>
                  <a:cubicBezTo>
                    <a:pt x="24039" y="51409"/>
                    <a:pt x="24046" y="51393"/>
                    <a:pt x="24051" y="51376"/>
                  </a:cubicBezTo>
                  <a:cubicBezTo>
                    <a:pt x="24060" y="51337"/>
                    <a:pt x="24065" y="51298"/>
                    <a:pt x="24065" y="51259"/>
                  </a:cubicBezTo>
                  <a:lnTo>
                    <a:pt x="24065" y="51011"/>
                  </a:lnTo>
                  <a:cubicBezTo>
                    <a:pt x="24065" y="50959"/>
                    <a:pt x="24060" y="50909"/>
                    <a:pt x="24051" y="50859"/>
                  </a:cubicBezTo>
                  <a:cubicBezTo>
                    <a:pt x="23982" y="50430"/>
                    <a:pt x="23629" y="50092"/>
                    <a:pt x="23182" y="50057"/>
                  </a:cubicBezTo>
                  <a:cubicBezTo>
                    <a:pt x="22755" y="50022"/>
                    <a:pt x="22346" y="49964"/>
                    <a:pt x="21958" y="49885"/>
                  </a:cubicBezTo>
                  <a:cubicBezTo>
                    <a:pt x="21676" y="49803"/>
                    <a:pt x="21369" y="49724"/>
                    <a:pt x="21039" y="49650"/>
                  </a:cubicBezTo>
                  <a:cubicBezTo>
                    <a:pt x="16404" y="48198"/>
                    <a:pt x="14752" y="43526"/>
                    <a:pt x="14214" y="41259"/>
                  </a:cubicBezTo>
                  <a:cubicBezTo>
                    <a:pt x="14200" y="41203"/>
                    <a:pt x="14189" y="41150"/>
                    <a:pt x="14175" y="41096"/>
                  </a:cubicBezTo>
                  <a:cubicBezTo>
                    <a:pt x="14168" y="41060"/>
                    <a:pt x="14158" y="41022"/>
                    <a:pt x="14151" y="40987"/>
                  </a:cubicBezTo>
                  <a:cubicBezTo>
                    <a:pt x="14138" y="40930"/>
                    <a:pt x="14127" y="40876"/>
                    <a:pt x="14116" y="40823"/>
                  </a:cubicBezTo>
                  <a:cubicBezTo>
                    <a:pt x="14111" y="40797"/>
                    <a:pt x="14104" y="40768"/>
                    <a:pt x="14099" y="40743"/>
                  </a:cubicBezTo>
                  <a:cubicBezTo>
                    <a:pt x="14087" y="40689"/>
                    <a:pt x="14078" y="40638"/>
                    <a:pt x="14069" y="40589"/>
                  </a:cubicBezTo>
                  <a:cubicBezTo>
                    <a:pt x="14065" y="40569"/>
                    <a:pt x="14061" y="40547"/>
                    <a:pt x="14058" y="40529"/>
                  </a:cubicBezTo>
                  <a:cubicBezTo>
                    <a:pt x="14048" y="40478"/>
                    <a:pt x="14041" y="40433"/>
                    <a:pt x="14033" y="40388"/>
                  </a:cubicBezTo>
                  <a:cubicBezTo>
                    <a:pt x="14030" y="40376"/>
                    <a:pt x="14027" y="40360"/>
                    <a:pt x="14024" y="40347"/>
                  </a:cubicBezTo>
                  <a:cubicBezTo>
                    <a:pt x="14017" y="40303"/>
                    <a:pt x="14012" y="40263"/>
                    <a:pt x="14006" y="40227"/>
                  </a:cubicBezTo>
                  <a:cubicBezTo>
                    <a:pt x="14004" y="40220"/>
                    <a:pt x="14003" y="40209"/>
                    <a:pt x="14001" y="40201"/>
                  </a:cubicBezTo>
                  <a:cubicBezTo>
                    <a:pt x="13995" y="40161"/>
                    <a:pt x="13990" y="40126"/>
                    <a:pt x="13986" y="40097"/>
                  </a:cubicBezTo>
                  <a:lnTo>
                    <a:pt x="13986" y="40093"/>
                  </a:lnTo>
                  <a:cubicBezTo>
                    <a:pt x="13978" y="40035"/>
                    <a:pt x="13974" y="40002"/>
                    <a:pt x="13974" y="40002"/>
                  </a:cubicBezTo>
                  <a:lnTo>
                    <a:pt x="13971" y="39812"/>
                  </a:lnTo>
                  <a:lnTo>
                    <a:pt x="14351" y="39812"/>
                  </a:lnTo>
                  <a:cubicBezTo>
                    <a:pt x="15088" y="39812"/>
                    <a:pt x="15708" y="39227"/>
                    <a:pt x="15709" y="38490"/>
                  </a:cubicBezTo>
                  <a:lnTo>
                    <a:pt x="15709" y="38475"/>
                  </a:lnTo>
                  <a:cubicBezTo>
                    <a:pt x="15709" y="37063"/>
                    <a:pt x="15045" y="36077"/>
                    <a:pt x="14063" y="35586"/>
                  </a:cubicBezTo>
                  <a:lnTo>
                    <a:pt x="14063" y="34748"/>
                  </a:lnTo>
                  <a:lnTo>
                    <a:pt x="14063" y="33005"/>
                  </a:lnTo>
                  <a:cubicBezTo>
                    <a:pt x="14372" y="32959"/>
                    <a:pt x="14678" y="32903"/>
                    <a:pt x="14980" y="32832"/>
                  </a:cubicBezTo>
                  <a:cubicBezTo>
                    <a:pt x="20661" y="31476"/>
                    <a:pt x="24934" y="25607"/>
                    <a:pt x="24934" y="18574"/>
                  </a:cubicBezTo>
                  <a:cubicBezTo>
                    <a:pt x="24934" y="17332"/>
                    <a:pt x="24796" y="16129"/>
                    <a:pt x="24545" y="14978"/>
                  </a:cubicBezTo>
                  <a:cubicBezTo>
                    <a:pt x="24734" y="14812"/>
                    <a:pt x="24736" y="14666"/>
                    <a:pt x="24736" y="14562"/>
                  </a:cubicBezTo>
                  <a:cubicBezTo>
                    <a:pt x="24736" y="14406"/>
                    <a:pt x="24609" y="14279"/>
                    <a:pt x="24452" y="14279"/>
                  </a:cubicBezTo>
                  <a:cubicBezTo>
                    <a:pt x="24428" y="14279"/>
                    <a:pt x="24404" y="14287"/>
                    <a:pt x="24381" y="14294"/>
                  </a:cubicBezTo>
                  <a:cubicBezTo>
                    <a:pt x="24304" y="14003"/>
                    <a:pt x="24222" y="13715"/>
                    <a:pt x="24131" y="13432"/>
                  </a:cubicBezTo>
                  <a:cubicBezTo>
                    <a:pt x="24131" y="13213"/>
                    <a:pt x="23740" y="13005"/>
                    <a:pt x="23044" y="12818"/>
                  </a:cubicBezTo>
                  <a:cubicBezTo>
                    <a:pt x="23194" y="12108"/>
                    <a:pt x="23278" y="11375"/>
                    <a:pt x="23278" y="10624"/>
                  </a:cubicBezTo>
                  <a:cubicBezTo>
                    <a:pt x="23278" y="4767"/>
                    <a:pt x="18515" y="1"/>
                    <a:pt x="12658" y="1"/>
                  </a:cubicBezTo>
                  <a:lnTo>
                    <a:pt x="12658" y="1"/>
                  </a:lnTo>
                  <a:cubicBezTo>
                    <a:pt x="17094" y="1"/>
                    <a:pt x="20844" y="3449"/>
                    <a:pt x="22076" y="7672"/>
                  </a:cubicBezTo>
                  <a:lnTo>
                    <a:pt x="22076" y="7672"/>
                  </a:lnTo>
                  <a:cubicBezTo>
                    <a:pt x="20881" y="3576"/>
                    <a:pt x="17314" y="212"/>
                    <a:pt x="13051" y="15"/>
                  </a:cubicBezTo>
                  <a:cubicBezTo>
                    <a:pt x="12920" y="8"/>
                    <a:pt x="12791" y="1"/>
                    <a:pt x="12659" y="1"/>
                  </a:cubicBezTo>
                  <a:lnTo>
                    <a:pt x="12658" y="1"/>
                  </a:lnTo>
                  <a:cubicBezTo>
                    <a:pt x="12658" y="1"/>
                    <a:pt x="12658" y="1"/>
                    <a:pt x="12658" y="1"/>
                  </a:cubicBezTo>
                  <a:lnTo>
                    <a:pt x="12659" y="1"/>
                  </a:lnTo>
                  <a:cubicBezTo>
                    <a:pt x="12659" y="1"/>
                    <a:pt x="12659" y="1"/>
                    <a:pt x="12659" y="1"/>
                  </a:cubicBezTo>
                  <a:close/>
                </a:path>
              </a:pathLst>
            </a:custGeom>
            <a:solidFill>
              <a:srgbClr val="62990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9" name="Google Shape;5349;p104"/>
            <p:cNvSpPr/>
            <p:nvPr/>
          </p:nvSpPr>
          <p:spPr>
            <a:xfrm>
              <a:off x="6254275" y="2228175"/>
              <a:ext cx="580400" cy="356525"/>
            </a:xfrm>
            <a:custGeom>
              <a:rect b="b" l="l" r="r" t="t"/>
              <a:pathLst>
                <a:path extrusionOk="0" h="14261" w="23216">
                  <a:moveTo>
                    <a:pt x="10098" y="0"/>
                  </a:moveTo>
                  <a:lnTo>
                    <a:pt x="10089" y="633"/>
                  </a:lnTo>
                  <a:cubicBezTo>
                    <a:pt x="10089" y="633"/>
                    <a:pt x="9209" y="8489"/>
                    <a:pt x="2845" y="10335"/>
                  </a:cubicBezTo>
                  <a:cubicBezTo>
                    <a:pt x="2636" y="10385"/>
                    <a:pt x="2437" y="10435"/>
                    <a:pt x="2248" y="10487"/>
                  </a:cubicBezTo>
                  <a:cubicBezTo>
                    <a:pt x="1816" y="10582"/>
                    <a:pt x="1363" y="10651"/>
                    <a:pt x="882" y="10689"/>
                  </a:cubicBezTo>
                  <a:cubicBezTo>
                    <a:pt x="385" y="10727"/>
                    <a:pt x="1" y="11143"/>
                    <a:pt x="1" y="11642"/>
                  </a:cubicBezTo>
                  <a:lnTo>
                    <a:pt x="1" y="11886"/>
                  </a:lnTo>
                  <a:cubicBezTo>
                    <a:pt x="1" y="13197"/>
                    <a:pt x="5222" y="14260"/>
                    <a:pt x="11664" y="14260"/>
                  </a:cubicBezTo>
                  <a:cubicBezTo>
                    <a:pt x="18108" y="14260"/>
                    <a:pt x="23216" y="13199"/>
                    <a:pt x="23216" y="11886"/>
                  </a:cubicBezTo>
                  <a:lnTo>
                    <a:pt x="23216" y="11643"/>
                  </a:lnTo>
                  <a:cubicBezTo>
                    <a:pt x="23216" y="11142"/>
                    <a:pt x="22831" y="10728"/>
                    <a:pt x="22334" y="10689"/>
                  </a:cubicBezTo>
                  <a:cubicBezTo>
                    <a:pt x="21906" y="10655"/>
                    <a:pt x="21498" y="10596"/>
                    <a:pt x="21109" y="10517"/>
                  </a:cubicBezTo>
                  <a:cubicBezTo>
                    <a:pt x="20828" y="10435"/>
                    <a:pt x="20521" y="10356"/>
                    <a:pt x="20190" y="10282"/>
                  </a:cubicBezTo>
                  <a:cubicBezTo>
                    <a:pt x="13991" y="8340"/>
                    <a:pt x="13128" y="633"/>
                    <a:pt x="13128" y="633"/>
                  </a:cubicBezTo>
                  <a:lnTo>
                    <a:pt x="13120" y="0"/>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0" name="Google Shape;5350;p104"/>
            <p:cNvSpPr/>
            <p:nvPr/>
          </p:nvSpPr>
          <p:spPr>
            <a:xfrm>
              <a:off x="6517225" y="2228175"/>
              <a:ext cx="317450" cy="318725"/>
            </a:xfrm>
            <a:custGeom>
              <a:rect b="b" l="l" r="r" t="t"/>
              <a:pathLst>
                <a:path extrusionOk="0" h="12749" w="12698">
                  <a:moveTo>
                    <a:pt x="1" y="0"/>
                  </a:moveTo>
                  <a:lnTo>
                    <a:pt x="1" y="4"/>
                  </a:lnTo>
                  <a:cubicBezTo>
                    <a:pt x="1" y="4"/>
                    <a:pt x="1088" y="9717"/>
                    <a:pt x="8902" y="12164"/>
                  </a:cubicBezTo>
                  <a:cubicBezTo>
                    <a:pt x="9318" y="12258"/>
                    <a:pt x="9704" y="12356"/>
                    <a:pt x="10059" y="12460"/>
                  </a:cubicBezTo>
                  <a:cubicBezTo>
                    <a:pt x="10550" y="12560"/>
                    <a:pt x="11064" y="12634"/>
                    <a:pt x="11602" y="12676"/>
                  </a:cubicBezTo>
                  <a:cubicBezTo>
                    <a:pt x="11713" y="12685"/>
                    <a:pt x="11815" y="12712"/>
                    <a:pt x="11916" y="12748"/>
                  </a:cubicBezTo>
                  <a:cubicBezTo>
                    <a:pt x="12420" y="12481"/>
                    <a:pt x="12698" y="12191"/>
                    <a:pt x="12698" y="11888"/>
                  </a:cubicBezTo>
                  <a:lnTo>
                    <a:pt x="12698" y="11643"/>
                  </a:lnTo>
                  <a:cubicBezTo>
                    <a:pt x="12698" y="11144"/>
                    <a:pt x="12313" y="10728"/>
                    <a:pt x="11816" y="10689"/>
                  </a:cubicBezTo>
                  <a:cubicBezTo>
                    <a:pt x="11388" y="10655"/>
                    <a:pt x="10980" y="10596"/>
                    <a:pt x="10591" y="10517"/>
                  </a:cubicBezTo>
                  <a:cubicBezTo>
                    <a:pt x="10310" y="10435"/>
                    <a:pt x="10003" y="10356"/>
                    <a:pt x="9672" y="10282"/>
                  </a:cubicBezTo>
                  <a:cubicBezTo>
                    <a:pt x="3473" y="8340"/>
                    <a:pt x="2610" y="633"/>
                    <a:pt x="2610" y="633"/>
                  </a:cubicBezTo>
                  <a:lnTo>
                    <a:pt x="260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1" name="Google Shape;5351;p104"/>
            <p:cNvSpPr/>
            <p:nvPr/>
          </p:nvSpPr>
          <p:spPr>
            <a:xfrm>
              <a:off x="6254300" y="2512125"/>
              <a:ext cx="580450" cy="72575"/>
            </a:xfrm>
            <a:custGeom>
              <a:rect b="b" l="l" r="r" t="t"/>
              <a:pathLst>
                <a:path extrusionOk="0" h="2903" w="23218">
                  <a:moveTo>
                    <a:pt x="48" y="0"/>
                  </a:moveTo>
                  <a:cubicBezTo>
                    <a:pt x="18" y="91"/>
                    <a:pt x="1" y="186"/>
                    <a:pt x="1" y="285"/>
                  </a:cubicBezTo>
                  <a:lnTo>
                    <a:pt x="1" y="530"/>
                  </a:lnTo>
                  <a:cubicBezTo>
                    <a:pt x="1" y="1840"/>
                    <a:pt x="5222" y="2902"/>
                    <a:pt x="11666" y="2902"/>
                  </a:cubicBezTo>
                  <a:cubicBezTo>
                    <a:pt x="18108" y="2902"/>
                    <a:pt x="23217" y="1841"/>
                    <a:pt x="23217" y="530"/>
                  </a:cubicBezTo>
                  <a:lnTo>
                    <a:pt x="23217" y="285"/>
                  </a:lnTo>
                  <a:cubicBezTo>
                    <a:pt x="23217" y="185"/>
                    <a:pt x="23197" y="91"/>
                    <a:pt x="23170" y="1"/>
                  </a:cubicBezTo>
                  <a:cubicBezTo>
                    <a:pt x="22657" y="1213"/>
                    <a:pt x="17758" y="2164"/>
                    <a:pt x="11663" y="2164"/>
                  </a:cubicBezTo>
                  <a:cubicBezTo>
                    <a:pt x="5568" y="2164"/>
                    <a:pt x="566" y="1213"/>
                    <a:pt x="48"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2" name="Google Shape;5352;p104"/>
            <p:cNvSpPr/>
            <p:nvPr/>
          </p:nvSpPr>
          <p:spPr>
            <a:xfrm>
              <a:off x="6500450" y="2228175"/>
              <a:ext cx="88075" cy="48475"/>
            </a:xfrm>
            <a:custGeom>
              <a:rect b="b" l="l" r="r" t="t"/>
              <a:pathLst>
                <a:path extrusionOk="0" h="1939" w="3523">
                  <a:moveTo>
                    <a:pt x="250" y="0"/>
                  </a:moveTo>
                  <a:lnTo>
                    <a:pt x="241" y="633"/>
                  </a:lnTo>
                  <a:cubicBezTo>
                    <a:pt x="241" y="633"/>
                    <a:pt x="185" y="1133"/>
                    <a:pt x="0" y="1911"/>
                  </a:cubicBezTo>
                  <a:cubicBezTo>
                    <a:pt x="86" y="1929"/>
                    <a:pt x="177" y="1938"/>
                    <a:pt x="268" y="1938"/>
                  </a:cubicBezTo>
                  <a:lnTo>
                    <a:pt x="3280" y="1938"/>
                  </a:lnTo>
                  <a:cubicBezTo>
                    <a:pt x="3364" y="1938"/>
                    <a:pt x="3444" y="1929"/>
                    <a:pt x="3523" y="1914"/>
                  </a:cubicBezTo>
                  <a:cubicBezTo>
                    <a:pt x="3336" y="1135"/>
                    <a:pt x="3280" y="633"/>
                    <a:pt x="3280" y="633"/>
                  </a:cubicBezTo>
                  <a:lnTo>
                    <a:pt x="327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3" name="Google Shape;5353;p104"/>
            <p:cNvSpPr/>
            <p:nvPr/>
          </p:nvSpPr>
          <p:spPr>
            <a:xfrm>
              <a:off x="6463800" y="2124600"/>
              <a:ext cx="162075" cy="114675"/>
            </a:xfrm>
            <a:custGeom>
              <a:rect b="b" l="l" r="r" t="t"/>
              <a:pathLst>
                <a:path extrusionOk="0" h="4587" w="6483">
                  <a:moveTo>
                    <a:pt x="3241" y="1"/>
                  </a:moveTo>
                  <a:cubicBezTo>
                    <a:pt x="1450" y="1"/>
                    <a:pt x="0" y="1159"/>
                    <a:pt x="0" y="3249"/>
                  </a:cubicBezTo>
                  <a:lnTo>
                    <a:pt x="0" y="3264"/>
                  </a:lnTo>
                  <a:cubicBezTo>
                    <a:pt x="2" y="4001"/>
                    <a:pt x="622" y="4586"/>
                    <a:pt x="1358" y="4586"/>
                  </a:cubicBezTo>
                  <a:lnTo>
                    <a:pt x="5123" y="4586"/>
                  </a:lnTo>
                  <a:cubicBezTo>
                    <a:pt x="5860" y="4586"/>
                    <a:pt x="6480" y="4001"/>
                    <a:pt x="6483" y="3264"/>
                  </a:cubicBezTo>
                  <a:lnTo>
                    <a:pt x="6483" y="3249"/>
                  </a:lnTo>
                  <a:cubicBezTo>
                    <a:pt x="6483" y="1159"/>
                    <a:pt x="5030" y="1"/>
                    <a:pt x="3241"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4" name="Google Shape;5354;p104"/>
            <p:cNvSpPr/>
            <p:nvPr/>
          </p:nvSpPr>
          <p:spPr>
            <a:xfrm>
              <a:off x="6463725" y="2127200"/>
              <a:ext cx="117775" cy="112075"/>
            </a:xfrm>
            <a:custGeom>
              <a:rect b="b" l="l" r="r" t="t"/>
              <a:pathLst>
                <a:path extrusionOk="0" h="4483" w="4711">
                  <a:moveTo>
                    <a:pt x="2356" y="1"/>
                  </a:moveTo>
                  <a:cubicBezTo>
                    <a:pt x="997" y="325"/>
                    <a:pt x="1" y="1414"/>
                    <a:pt x="1" y="3145"/>
                  </a:cubicBezTo>
                  <a:lnTo>
                    <a:pt x="1" y="3160"/>
                  </a:lnTo>
                  <a:cubicBezTo>
                    <a:pt x="4" y="3897"/>
                    <a:pt x="624" y="4482"/>
                    <a:pt x="1360" y="4482"/>
                  </a:cubicBezTo>
                  <a:lnTo>
                    <a:pt x="3352" y="4482"/>
                  </a:lnTo>
                  <a:cubicBezTo>
                    <a:pt x="4089" y="4482"/>
                    <a:pt x="4709" y="3897"/>
                    <a:pt x="4711" y="3160"/>
                  </a:cubicBezTo>
                  <a:lnTo>
                    <a:pt x="4711" y="3145"/>
                  </a:lnTo>
                  <a:cubicBezTo>
                    <a:pt x="4711" y="1414"/>
                    <a:pt x="3716" y="326"/>
                    <a:pt x="2356"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5" name="Google Shape;5355;p104"/>
            <p:cNvSpPr/>
            <p:nvPr/>
          </p:nvSpPr>
          <p:spPr>
            <a:xfrm>
              <a:off x="6504275" y="2023925"/>
              <a:ext cx="80425" cy="142250"/>
            </a:xfrm>
            <a:custGeom>
              <a:rect b="b" l="l" r="r" t="t"/>
              <a:pathLst>
                <a:path extrusionOk="0" h="5690" w="3217">
                  <a:moveTo>
                    <a:pt x="1" y="1"/>
                  </a:moveTo>
                  <a:lnTo>
                    <a:pt x="1" y="5654"/>
                  </a:lnTo>
                  <a:cubicBezTo>
                    <a:pt x="1" y="5674"/>
                    <a:pt x="17" y="5689"/>
                    <a:pt x="36" y="5689"/>
                  </a:cubicBezTo>
                  <a:lnTo>
                    <a:pt x="3181" y="5689"/>
                  </a:lnTo>
                  <a:cubicBezTo>
                    <a:pt x="3201" y="5689"/>
                    <a:pt x="3217" y="5674"/>
                    <a:pt x="3217" y="5654"/>
                  </a:cubicBezTo>
                  <a:lnTo>
                    <a:pt x="3217" y="1"/>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6" name="Google Shape;5356;p104"/>
            <p:cNvSpPr/>
            <p:nvPr/>
          </p:nvSpPr>
          <p:spPr>
            <a:xfrm>
              <a:off x="6504275" y="2030975"/>
              <a:ext cx="80425" cy="84750"/>
            </a:xfrm>
            <a:custGeom>
              <a:rect b="b" l="l" r="r" t="t"/>
              <a:pathLst>
                <a:path extrusionOk="0" h="3390" w="3217">
                  <a:moveTo>
                    <a:pt x="1" y="1"/>
                  </a:moveTo>
                  <a:lnTo>
                    <a:pt x="1" y="3262"/>
                  </a:lnTo>
                  <a:cubicBezTo>
                    <a:pt x="531" y="3343"/>
                    <a:pt x="1072" y="3389"/>
                    <a:pt x="1622" y="3389"/>
                  </a:cubicBezTo>
                  <a:cubicBezTo>
                    <a:pt x="2163" y="3389"/>
                    <a:pt x="2694" y="3345"/>
                    <a:pt x="3217" y="3267"/>
                  </a:cubicBezTo>
                  <a:lnTo>
                    <a:pt x="3217"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7" name="Google Shape;5357;p104"/>
            <p:cNvSpPr/>
            <p:nvPr/>
          </p:nvSpPr>
          <p:spPr>
            <a:xfrm>
              <a:off x="6233125" y="1579725"/>
              <a:ext cx="623400" cy="492450"/>
            </a:xfrm>
            <a:custGeom>
              <a:rect b="b" l="l" r="r" t="t"/>
              <a:pathLst>
                <a:path extrusionOk="0" h="19698" w="24936">
                  <a:moveTo>
                    <a:pt x="803" y="1"/>
                  </a:moveTo>
                  <a:cubicBezTo>
                    <a:pt x="286" y="1601"/>
                    <a:pt x="0" y="3332"/>
                    <a:pt x="0" y="5143"/>
                  </a:cubicBezTo>
                  <a:cubicBezTo>
                    <a:pt x="0" y="13182"/>
                    <a:pt x="5583" y="19698"/>
                    <a:pt x="12468" y="19698"/>
                  </a:cubicBezTo>
                  <a:cubicBezTo>
                    <a:pt x="19354" y="19698"/>
                    <a:pt x="24935" y="13182"/>
                    <a:pt x="24935" y="5143"/>
                  </a:cubicBezTo>
                  <a:cubicBezTo>
                    <a:pt x="24935" y="3333"/>
                    <a:pt x="24649" y="1601"/>
                    <a:pt x="24133"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8" name="Google Shape;5358;p104"/>
            <p:cNvSpPr/>
            <p:nvPr/>
          </p:nvSpPr>
          <p:spPr>
            <a:xfrm>
              <a:off x="6533225" y="1579725"/>
              <a:ext cx="323300" cy="492450"/>
            </a:xfrm>
            <a:custGeom>
              <a:rect b="b" l="l" r="r" t="t"/>
              <a:pathLst>
                <a:path extrusionOk="0" h="19698" w="12932">
                  <a:moveTo>
                    <a:pt x="8873" y="1"/>
                  </a:moveTo>
                  <a:lnTo>
                    <a:pt x="8873" y="354"/>
                  </a:lnTo>
                  <a:lnTo>
                    <a:pt x="8886" y="354"/>
                  </a:lnTo>
                  <a:cubicBezTo>
                    <a:pt x="9404" y="1955"/>
                    <a:pt x="9689" y="3687"/>
                    <a:pt x="9689" y="5497"/>
                  </a:cubicBezTo>
                  <a:cubicBezTo>
                    <a:pt x="9689" y="12419"/>
                    <a:pt x="5547" y="18209"/>
                    <a:pt x="0" y="19683"/>
                  </a:cubicBezTo>
                  <a:cubicBezTo>
                    <a:pt x="155" y="19689"/>
                    <a:pt x="308" y="19698"/>
                    <a:pt x="464" y="19698"/>
                  </a:cubicBezTo>
                  <a:cubicBezTo>
                    <a:pt x="7350" y="19698"/>
                    <a:pt x="12931" y="13182"/>
                    <a:pt x="12931" y="5143"/>
                  </a:cubicBezTo>
                  <a:cubicBezTo>
                    <a:pt x="12930" y="3332"/>
                    <a:pt x="12645" y="1599"/>
                    <a:pt x="1212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9" name="Google Shape;5359;p104"/>
            <p:cNvSpPr/>
            <p:nvPr/>
          </p:nvSpPr>
          <p:spPr>
            <a:xfrm>
              <a:off x="6253175" y="1543325"/>
              <a:ext cx="583250" cy="72850"/>
            </a:xfrm>
            <a:custGeom>
              <a:rect b="b" l="l" r="r" t="t"/>
              <a:pathLst>
                <a:path extrusionOk="0" h="2914" w="23330">
                  <a:moveTo>
                    <a:pt x="11665" y="0"/>
                  </a:moveTo>
                  <a:cubicBezTo>
                    <a:pt x="5223" y="0"/>
                    <a:pt x="0" y="652"/>
                    <a:pt x="0" y="1457"/>
                  </a:cubicBezTo>
                  <a:cubicBezTo>
                    <a:pt x="0" y="2262"/>
                    <a:pt x="5223" y="2914"/>
                    <a:pt x="11665" y="2914"/>
                  </a:cubicBezTo>
                  <a:cubicBezTo>
                    <a:pt x="18107" y="2914"/>
                    <a:pt x="23330" y="2262"/>
                    <a:pt x="23330" y="1457"/>
                  </a:cubicBezTo>
                  <a:cubicBezTo>
                    <a:pt x="23330" y="652"/>
                    <a:pt x="18107" y="0"/>
                    <a:pt x="11665" y="0"/>
                  </a:cubicBezTo>
                  <a:close/>
                </a:path>
              </a:pathLst>
            </a:custGeom>
            <a:solidFill>
              <a:srgbClr val="EABB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0" name="Google Shape;5360;p104"/>
            <p:cNvSpPr/>
            <p:nvPr/>
          </p:nvSpPr>
          <p:spPr>
            <a:xfrm>
              <a:off x="6274500" y="1549225"/>
              <a:ext cx="540650" cy="61050"/>
            </a:xfrm>
            <a:custGeom>
              <a:rect b="b" l="l" r="r" t="t"/>
              <a:pathLst>
                <a:path extrusionOk="0" h="2442" w="21626">
                  <a:moveTo>
                    <a:pt x="10813" y="0"/>
                  </a:moveTo>
                  <a:cubicBezTo>
                    <a:pt x="4843" y="0"/>
                    <a:pt x="1" y="546"/>
                    <a:pt x="1" y="1221"/>
                  </a:cubicBezTo>
                  <a:cubicBezTo>
                    <a:pt x="1" y="1896"/>
                    <a:pt x="4841" y="2442"/>
                    <a:pt x="10813" y="2442"/>
                  </a:cubicBezTo>
                  <a:cubicBezTo>
                    <a:pt x="16784" y="2442"/>
                    <a:pt x="21625" y="1896"/>
                    <a:pt x="21625" y="1221"/>
                  </a:cubicBezTo>
                  <a:cubicBezTo>
                    <a:pt x="21625" y="546"/>
                    <a:pt x="16784" y="0"/>
                    <a:pt x="10813"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1" name="Google Shape;5361;p104"/>
            <p:cNvSpPr/>
            <p:nvPr/>
          </p:nvSpPr>
          <p:spPr>
            <a:xfrm>
              <a:off x="6322700" y="1243925"/>
              <a:ext cx="453750" cy="366300"/>
            </a:xfrm>
            <a:custGeom>
              <a:rect b="b" l="l" r="r" t="t"/>
              <a:pathLst>
                <a:path extrusionOk="0" h="14652" w="18150">
                  <a:moveTo>
                    <a:pt x="9867" y="4215"/>
                  </a:moveTo>
                  <a:lnTo>
                    <a:pt x="9867" y="6816"/>
                  </a:lnTo>
                  <a:lnTo>
                    <a:pt x="12407" y="6816"/>
                  </a:lnTo>
                  <a:lnTo>
                    <a:pt x="12407" y="8402"/>
                  </a:lnTo>
                  <a:lnTo>
                    <a:pt x="9867" y="8402"/>
                  </a:lnTo>
                  <a:lnTo>
                    <a:pt x="9867" y="14175"/>
                  </a:lnTo>
                  <a:lnTo>
                    <a:pt x="8282" y="14175"/>
                  </a:lnTo>
                  <a:lnTo>
                    <a:pt x="8282" y="8402"/>
                  </a:lnTo>
                  <a:lnTo>
                    <a:pt x="5743" y="8402"/>
                  </a:lnTo>
                  <a:lnTo>
                    <a:pt x="5743" y="6816"/>
                  </a:lnTo>
                  <a:lnTo>
                    <a:pt x="8282" y="6816"/>
                  </a:lnTo>
                  <a:lnTo>
                    <a:pt x="8282" y="4215"/>
                  </a:lnTo>
                  <a:close/>
                  <a:moveTo>
                    <a:pt x="9075" y="0"/>
                  </a:moveTo>
                  <a:cubicBezTo>
                    <a:pt x="4071" y="0"/>
                    <a:pt x="0" y="5618"/>
                    <a:pt x="0" y="10622"/>
                  </a:cubicBezTo>
                  <a:cubicBezTo>
                    <a:pt x="0" y="11907"/>
                    <a:pt x="270" y="13128"/>
                    <a:pt x="753" y="14236"/>
                  </a:cubicBezTo>
                  <a:cubicBezTo>
                    <a:pt x="2735" y="14490"/>
                    <a:pt x="5641" y="14651"/>
                    <a:pt x="8884" y="14651"/>
                  </a:cubicBezTo>
                  <a:cubicBezTo>
                    <a:pt x="12357" y="14651"/>
                    <a:pt x="15444" y="14467"/>
                    <a:pt x="17422" y="14180"/>
                  </a:cubicBezTo>
                  <a:cubicBezTo>
                    <a:pt x="17890" y="13087"/>
                    <a:pt x="18150" y="11885"/>
                    <a:pt x="18150" y="10622"/>
                  </a:cubicBezTo>
                  <a:cubicBezTo>
                    <a:pt x="18150" y="5619"/>
                    <a:pt x="14078" y="0"/>
                    <a:pt x="9075" y="0"/>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2" name="Google Shape;5362;p104"/>
            <p:cNvSpPr/>
            <p:nvPr/>
          </p:nvSpPr>
          <p:spPr>
            <a:xfrm>
              <a:off x="6284000" y="1243925"/>
              <a:ext cx="531150" cy="352625"/>
            </a:xfrm>
            <a:custGeom>
              <a:rect b="b" l="l" r="r" t="t"/>
              <a:pathLst>
                <a:path extrusionOk="0" h="14105" w="21246">
                  <a:moveTo>
                    <a:pt x="10623" y="0"/>
                  </a:moveTo>
                  <a:cubicBezTo>
                    <a:pt x="16062" y="0"/>
                    <a:pt x="20470" y="5184"/>
                    <a:pt x="20470" y="10622"/>
                  </a:cubicBezTo>
                  <a:cubicBezTo>
                    <a:pt x="20470" y="11820"/>
                    <a:pt x="20256" y="12967"/>
                    <a:pt x="19864" y="14028"/>
                  </a:cubicBezTo>
                  <a:cubicBezTo>
                    <a:pt x="20231" y="13954"/>
                    <a:pt x="20534" y="13876"/>
                    <a:pt x="20759" y="13794"/>
                  </a:cubicBezTo>
                  <a:cubicBezTo>
                    <a:pt x="21074" y="12792"/>
                    <a:pt x="21242" y="11727"/>
                    <a:pt x="21242" y="10622"/>
                  </a:cubicBezTo>
                  <a:cubicBezTo>
                    <a:pt x="21245" y="4767"/>
                    <a:pt x="16480" y="0"/>
                    <a:pt x="10623" y="0"/>
                  </a:cubicBezTo>
                  <a:close/>
                  <a:moveTo>
                    <a:pt x="10623" y="0"/>
                  </a:moveTo>
                  <a:cubicBezTo>
                    <a:pt x="4766" y="0"/>
                    <a:pt x="0" y="4765"/>
                    <a:pt x="0" y="10622"/>
                  </a:cubicBezTo>
                  <a:cubicBezTo>
                    <a:pt x="0" y="11774"/>
                    <a:pt x="187" y="12883"/>
                    <a:pt x="528" y="13923"/>
                  </a:cubicBezTo>
                  <a:cubicBezTo>
                    <a:pt x="777" y="13986"/>
                    <a:pt x="1071" y="14047"/>
                    <a:pt x="1409" y="14105"/>
                  </a:cubicBezTo>
                  <a:cubicBezTo>
                    <a:pt x="1000" y="13022"/>
                    <a:pt x="774" y="11848"/>
                    <a:pt x="774" y="10622"/>
                  </a:cubicBezTo>
                  <a:cubicBezTo>
                    <a:pt x="775" y="5184"/>
                    <a:pt x="5183" y="0"/>
                    <a:pt x="10623" y="0"/>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3" name="Google Shape;5363;p104"/>
            <p:cNvSpPr/>
            <p:nvPr/>
          </p:nvSpPr>
          <p:spPr>
            <a:xfrm>
              <a:off x="6303350" y="1244000"/>
              <a:ext cx="492450" cy="355825"/>
            </a:xfrm>
            <a:custGeom>
              <a:rect b="b" l="l" r="r" t="t"/>
              <a:pathLst>
                <a:path extrusionOk="0" h="14233" w="19698">
                  <a:moveTo>
                    <a:pt x="9849" y="1"/>
                  </a:moveTo>
                  <a:cubicBezTo>
                    <a:pt x="14852" y="1"/>
                    <a:pt x="18923" y="5616"/>
                    <a:pt x="18923" y="10619"/>
                  </a:cubicBezTo>
                  <a:cubicBezTo>
                    <a:pt x="18923" y="11882"/>
                    <a:pt x="18663" y="13084"/>
                    <a:pt x="18195" y="14177"/>
                  </a:cubicBezTo>
                  <a:cubicBezTo>
                    <a:pt x="18526" y="14129"/>
                    <a:pt x="18825" y="14079"/>
                    <a:pt x="19090" y="14025"/>
                  </a:cubicBezTo>
                  <a:cubicBezTo>
                    <a:pt x="19482" y="12963"/>
                    <a:pt x="19696" y="11817"/>
                    <a:pt x="19696" y="10619"/>
                  </a:cubicBezTo>
                  <a:cubicBezTo>
                    <a:pt x="19698" y="5181"/>
                    <a:pt x="15288" y="1"/>
                    <a:pt x="9849" y="1"/>
                  </a:cubicBezTo>
                  <a:close/>
                  <a:moveTo>
                    <a:pt x="9849" y="1"/>
                  </a:moveTo>
                  <a:cubicBezTo>
                    <a:pt x="4409" y="1"/>
                    <a:pt x="1" y="5181"/>
                    <a:pt x="1" y="10619"/>
                  </a:cubicBezTo>
                  <a:cubicBezTo>
                    <a:pt x="1" y="11845"/>
                    <a:pt x="227" y="13019"/>
                    <a:pt x="636" y="14102"/>
                  </a:cubicBezTo>
                  <a:cubicBezTo>
                    <a:pt x="906" y="14148"/>
                    <a:pt x="1206" y="14191"/>
                    <a:pt x="1527" y="14233"/>
                  </a:cubicBezTo>
                  <a:cubicBezTo>
                    <a:pt x="1044" y="13124"/>
                    <a:pt x="774" y="11904"/>
                    <a:pt x="774" y="10619"/>
                  </a:cubicBezTo>
                  <a:cubicBezTo>
                    <a:pt x="774" y="5616"/>
                    <a:pt x="4845" y="1"/>
                    <a:pt x="9849" y="1"/>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4" name="Google Shape;5364;p104"/>
            <p:cNvSpPr/>
            <p:nvPr/>
          </p:nvSpPr>
          <p:spPr>
            <a:xfrm>
              <a:off x="6466250" y="1349300"/>
              <a:ext cx="166650" cy="249025"/>
            </a:xfrm>
            <a:custGeom>
              <a:rect b="b" l="l" r="r" t="t"/>
              <a:pathLst>
                <a:path extrusionOk="0" h="9961" w="6666">
                  <a:moveTo>
                    <a:pt x="2540" y="1"/>
                  </a:moveTo>
                  <a:lnTo>
                    <a:pt x="2540" y="2601"/>
                  </a:lnTo>
                  <a:lnTo>
                    <a:pt x="1" y="2601"/>
                  </a:lnTo>
                  <a:lnTo>
                    <a:pt x="1" y="4187"/>
                  </a:lnTo>
                  <a:lnTo>
                    <a:pt x="2540" y="4187"/>
                  </a:lnTo>
                  <a:lnTo>
                    <a:pt x="2540" y="9960"/>
                  </a:lnTo>
                  <a:lnTo>
                    <a:pt x="4126" y="9960"/>
                  </a:lnTo>
                  <a:lnTo>
                    <a:pt x="4126" y="4187"/>
                  </a:lnTo>
                  <a:lnTo>
                    <a:pt x="6665" y="4187"/>
                  </a:lnTo>
                  <a:lnTo>
                    <a:pt x="6665" y="2601"/>
                  </a:lnTo>
                  <a:lnTo>
                    <a:pt x="4126" y="2601"/>
                  </a:lnTo>
                  <a:lnTo>
                    <a:pt x="4126" y="1"/>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5" name="Google Shape;5365;p104"/>
            <p:cNvSpPr/>
            <p:nvPr/>
          </p:nvSpPr>
          <p:spPr>
            <a:xfrm>
              <a:off x="6238075" y="1600925"/>
              <a:ext cx="613475" cy="51600"/>
            </a:xfrm>
            <a:custGeom>
              <a:rect b="b" l="l" r="r" t="t"/>
              <a:pathLst>
                <a:path extrusionOk="0" h="2064" w="24539">
                  <a:moveTo>
                    <a:pt x="285" y="0"/>
                  </a:moveTo>
                  <a:cubicBezTo>
                    <a:pt x="127" y="0"/>
                    <a:pt x="1" y="127"/>
                    <a:pt x="1" y="283"/>
                  </a:cubicBezTo>
                  <a:cubicBezTo>
                    <a:pt x="1" y="566"/>
                    <a:pt x="1" y="1153"/>
                    <a:pt x="3759" y="1622"/>
                  </a:cubicBezTo>
                  <a:cubicBezTo>
                    <a:pt x="6035" y="1907"/>
                    <a:pt x="9056" y="2063"/>
                    <a:pt x="12269" y="2063"/>
                  </a:cubicBezTo>
                  <a:cubicBezTo>
                    <a:pt x="15483" y="2063"/>
                    <a:pt x="18504" y="1907"/>
                    <a:pt x="20781" y="1622"/>
                  </a:cubicBezTo>
                  <a:cubicBezTo>
                    <a:pt x="24539" y="1153"/>
                    <a:pt x="24539" y="566"/>
                    <a:pt x="24539" y="283"/>
                  </a:cubicBezTo>
                  <a:cubicBezTo>
                    <a:pt x="24539" y="126"/>
                    <a:pt x="24412" y="0"/>
                    <a:pt x="24256" y="0"/>
                  </a:cubicBezTo>
                  <a:cubicBezTo>
                    <a:pt x="24106" y="0"/>
                    <a:pt x="23986" y="115"/>
                    <a:pt x="23973" y="260"/>
                  </a:cubicBezTo>
                  <a:cubicBezTo>
                    <a:pt x="23640" y="770"/>
                    <a:pt x="19315" y="1497"/>
                    <a:pt x="12270" y="1497"/>
                  </a:cubicBezTo>
                  <a:cubicBezTo>
                    <a:pt x="5224" y="1497"/>
                    <a:pt x="899" y="770"/>
                    <a:pt x="567" y="260"/>
                  </a:cubicBezTo>
                  <a:cubicBezTo>
                    <a:pt x="555" y="115"/>
                    <a:pt x="432" y="0"/>
                    <a:pt x="285"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6" name="Google Shape;5366;p104"/>
            <p:cNvSpPr/>
            <p:nvPr/>
          </p:nvSpPr>
          <p:spPr>
            <a:xfrm>
              <a:off x="6473575" y="1719550"/>
              <a:ext cx="142425" cy="212800"/>
            </a:xfrm>
            <a:custGeom>
              <a:rect b="b" l="l" r="r" t="t"/>
              <a:pathLst>
                <a:path extrusionOk="0" h="8512" w="5697">
                  <a:moveTo>
                    <a:pt x="2172" y="1"/>
                  </a:moveTo>
                  <a:lnTo>
                    <a:pt x="2172" y="2223"/>
                  </a:lnTo>
                  <a:lnTo>
                    <a:pt x="1" y="2223"/>
                  </a:lnTo>
                  <a:lnTo>
                    <a:pt x="1" y="3578"/>
                  </a:lnTo>
                  <a:lnTo>
                    <a:pt x="2172" y="3578"/>
                  </a:lnTo>
                  <a:lnTo>
                    <a:pt x="2172" y="8512"/>
                  </a:lnTo>
                  <a:lnTo>
                    <a:pt x="3527" y="8512"/>
                  </a:lnTo>
                  <a:lnTo>
                    <a:pt x="3527" y="3578"/>
                  </a:lnTo>
                  <a:lnTo>
                    <a:pt x="5697" y="3578"/>
                  </a:lnTo>
                  <a:lnTo>
                    <a:pt x="5697" y="2223"/>
                  </a:lnTo>
                  <a:lnTo>
                    <a:pt x="3527" y="2223"/>
                  </a:lnTo>
                  <a:lnTo>
                    <a:pt x="3527" y="1"/>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Reprise live du chant &quot;Hear my heart&quot; de Geoff Moore, par l'équipe de louange de l'église Momentum.&#10;&#10;👉 Découvre Momentum Sans Frontières: https://eglisemomentum.com/sansfronti...&#10;&#10;• Faire un don à l'église : https://eglisemomentum.com/mon-offrande/&#10;&#10;• Nos Ebooks gratuits - https://eglisemomentum.com/e-books-gr...&#10;&#10;Restons connectés !&#10;► Notre site web - https://eglisemomentum.com/&#10;► Facebook - https://www.facebook.com/EgliseMomentum/&#10;► Instagram - https://www.instagram.com/eglisemomentum" id="5367" name="Google Shape;5367;p104" title="Entends mon coeur (&quot;Hear my heart&quot;, Geoff Moore) - Momentum Musique Live feat Dan Luiten">
            <a:hlinkClick r:id="rId5"/>
          </p:cNvPr>
          <p:cNvPicPr preferRelativeResize="0"/>
          <p:nvPr/>
        </p:nvPicPr>
        <p:blipFill>
          <a:blip r:embed="rId6">
            <a:alphaModFix/>
          </a:blip>
          <a:stretch>
            <a:fillRect/>
          </a:stretch>
        </p:blipFill>
        <p:spPr>
          <a:xfrm>
            <a:off x="213100" y="923625"/>
            <a:ext cx="6049775" cy="340300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67"/>
                                        </p:tgtEl>
                                        <p:attrNameLst>
                                          <p:attrName>style.visibility</p:attrName>
                                        </p:attrNameLst>
                                      </p:cBhvr>
                                      <p:to>
                                        <p:strVal val="visible"/>
                                      </p:to>
                                    </p:set>
                                    <p:animEffect filter="fade" transition="in">
                                      <p:cBhvr>
                                        <p:cTn dur="1000"/>
                                        <p:tgtEl>
                                          <p:spTgt spid="53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1" name="Shape 5371"/>
        <p:cNvGrpSpPr/>
        <p:nvPr/>
      </p:nvGrpSpPr>
      <p:grpSpPr>
        <a:xfrm>
          <a:off x="0" y="0"/>
          <a:ext cx="0" cy="0"/>
          <a:chOff x="0" y="0"/>
          <a:chExt cx="0" cy="0"/>
        </a:xfrm>
      </p:grpSpPr>
      <p:sp>
        <p:nvSpPr>
          <p:cNvPr id="5372" name="Google Shape;5372;p105"/>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3" name="Google Shape;5373;p105"/>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 COMMUNION (3)</a:t>
            </a:r>
            <a:endParaRPr>
              <a:solidFill>
                <a:srgbClr val="1B4FA1"/>
              </a:solidFill>
            </a:endParaRPr>
          </a:p>
        </p:txBody>
      </p:sp>
      <p:sp>
        <p:nvSpPr>
          <p:cNvPr id="5374" name="Google Shape;5374;p105"/>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Jean Jean</a:t>
            </a:r>
            <a:endParaRPr i="1" sz="1200"/>
          </a:p>
        </p:txBody>
      </p:sp>
      <p:pic>
        <p:nvPicPr>
          <p:cNvPr id="5375" name="Google Shape;5375;p105"/>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5376" name="Google Shape;5376;p105"/>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5377" name="Google Shape;5377;p105"/>
          <p:cNvGrpSpPr/>
          <p:nvPr/>
        </p:nvGrpSpPr>
        <p:grpSpPr>
          <a:xfrm rot="-542274">
            <a:off x="7459816" y="2020439"/>
            <a:ext cx="1104050" cy="1660271"/>
            <a:chOff x="6147825" y="1174500"/>
            <a:chExt cx="801075" cy="1488175"/>
          </a:xfrm>
        </p:grpSpPr>
        <p:sp>
          <p:nvSpPr>
            <p:cNvPr id="5378" name="Google Shape;5378;p105"/>
            <p:cNvSpPr/>
            <p:nvPr/>
          </p:nvSpPr>
          <p:spPr>
            <a:xfrm>
              <a:off x="6147825" y="1174500"/>
              <a:ext cx="801075" cy="1488175"/>
            </a:xfrm>
            <a:custGeom>
              <a:rect b="b" l="l" r="r" t="t"/>
              <a:pathLst>
                <a:path extrusionOk="0" h="59527" w="32043">
                  <a:moveTo>
                    <a:pt x="16400" y="1"/>
                  </a:moveTo>
                  <a:cubicBezTo>
                    <a:pt x="13688" y="1"/>
                    <a:pt x="10964" y="809"/>
                    <a:pt x="8797" y="2367"/>
                  </a:cubicBezTo>
                  <a:cubicBezTo>
                    <a:pt x="6440" y="4060"/>
                    <a:pt x="4535" y="6330"/>
                    <a:pt x="3152" y="8874"/>
                  </a:cubicBezTo>
                  <a:cubicBezTo>
                    <a:pt x="940" y="12941"/>
                    <a:pt x="1" y="17832"/>
                    <a:pt x="472" y="22435"/>
                  </a:cubicBezTo>
                  <a:cubicBezTo>
                    <a:pt x="913" y="26725"/>
                    <a:pt x="2666" y="30913"/>
                    <a:pt x="5610" y="34065"/>
                  </a:cubicBezTo>
                  <a:cubicBezTo>
                    <a:pt x="7146" y="35711"/>
                    <a:pt x="9402" y="37224"/>
                    <a:pt x="10068" y="39457"/>
                  </a:cubicBezTo>
                  <a:cubicBezTo>
                    <a:pt x="10446" y="40722"/>
                    <a:pt x="10426" y="42068"/>
                    <a:pt x="10347" y="43386"/>
                  </a:cubicBezTo>
                  <a:cubicBezTo>
                    <a:pt x="10204" y="45776"/>
                    <a:pt x="9530" y="47940"/>
                    <a:pt x="7220" y="49046"/>
                  </a:cubicBezTo>
                  <a:cubicBezTo>
                    <a:pt x="5674" y="49787"/>
                    <a:pt x="3791" y="49834"/>
                    <a:pt x="2463" y="50918"/>
                  </a:cubicBezTo>
                  <a:cubicBezTo>
                    <a:pt x="1351" y="51830"/>
                    <a:pt x="850" y="53424"/>
                    <a:pt x="1245" y="54807"/>
                  </a:cubicBezTo>
                  <a:cubicBezTo>
                    <a:pt x="1718" y="56470"/>
                    <a:pt x="3299" y="57603"/>
                    <a:pt x="4941" y="58149"/>
                  </a:cubicBezTo>
                  <a:cubicBezTo>
                    <a:pt x="8336" y="59277"/>
                    <a:pt x="12372" y="59501"/>
                    <a:pt x="15922" y="59525"/>
                  </a:cubicBezTo>
                  <a:cubicBezTo>
                    <a:pt x="16020" y="59526"/>
                    <a:pt x="16118" y="59526"/>
                    <a:pt x="16216" y="59526"/>
                  </a:cubicBezTo>
                  <a:cubicBezTo>
                    <a:pt x="19595" y="59526"/>
                    <a:pt x="22966" y="59141"/>
                    <a:pt x="26214" y="58250"/>
                  </a:cubicBezTo>
                  <a:cubicBezTo>
                    <a:pt x="27333" y="57943"/>
                    <a:pt x="28474" y="57553"/>
                    <a:pt x="29313" y="56752"/>
                  </a:cubicBezTo>
                  <a:cubicBezTo>
                    <a:pt x="30143" y="55962"/>
                    <a:pt x="30602" y="54797"/>
                    <a:pt x="30534" y="53653"/>
                  </a:cubicBezTo>
                  <a:cubicBezTo>
                    <a:pt x="30273" y="49224"/>
                    <a:pt x="25067" y="50184"/>
                    <a:pt x="22748" y="47736"/>
                  </a:cubicBezTo>
                  <a:cubicBezTo>
                    <a:pt x="21743" y="46675"/>
                    <a:pt x="21468" y="45109"/>
                    <a:pt x="21520" y="43650"/>
                  </a:cubicBezTo>
                  <a:cubicBezTo>
                    <a:pt x="21582" y="41934"/>
                    <a:pt x="21634" y="39828"/>
                    <a:pt x="22218" y="38206"/>
                  </a:cubicBezTo>
                  <a:cubicBezTo>
                    <a:pt x="22376" y="37770"/>
                    <a:pt x="22626" y="37387"/>
                    <a:pt x="22919" y="37033"/>
                  </a:cubicBezTo>
                  <a:cubicBezTo>
                    <a:pt x="24409" y="35232"/>
                    <a:pt x="26495" y="34117"/>
                    <a:pt x="27899" y="32166"/>
                  </a:cubicBezTo>
                  <a:cubicBezTo>
                    <a:pt x="29208" y="30347"/>
                    <a:pt x="30122" y="28268"/>
                    <a:pt x="30659" y="26095"/>
                  </a:cubicBezTo>
                  <a:cubicBezTo>
                    <a:pt x="32043" y="20490"/>
                    <a:pt x="31080" y="14082"/>
                    <a:pt x="28753" y="8844"/>
                  </a:cubicBezTo>
                  <a:cubicBezTo>
                    <a:pt x="27420" y="5844"/>
                    <a:pt x="25317" y="3094"/>
                    <a:pt x="22444" y="1503"/>
                  </a:cubicBezTo>
                  <a:cubicBezTo>
                    <a:pt x="20618" y="492"/>
                    <a:pt x="18513" y="1"/>
                    <a:pt x="16400" y="1"/>
                  </a:cubicBezTo>
                  <a:close/>
                </a:path>
              </a:pathLst>
            </a:custGeom>
            <a:solidFill>
              <a:srgbClr val="FFFFFF"/>
            </a:solidFill>
            <a:ln>
              <a:noFill/>
            </a:ln>
            <a:effectLst>
              <a:outerShdw rotWithShape="0" algn="bl" dir="3480000" dist="47625">
                <a:srgbClr val="000000">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9" name="Google Shape;5379;p105"/>
            <p:cNvSpPr/>
            <p:nvPr/>
          </p:nvSpPr>
          <p:spPr>
            <a:xfrm>
              <a:off x="6233125" y="1243975"/>
              <a:ext cx="623375" cy="1340750"/>
            </a:xfrm>
            <a:custGeom>
              <a:rect b="b" l="l" r="r" t="t"/>
              <a:pathLst>
                <a:path extrusionOk="0" h="53630" w="24935">
                  <a:moveTo>
                    <a:pt x="12658" y="1"/>
                  </a:moveTo>
                  <a:cubicBezTo>
                    <a:pt x="12658" y="1"/>
                    <a:pt x="12658" y="1"/>
                    <a:pt x="12659" y="1"/>
                  </a:cubicBezTo>
                  <a:lnTo>
                    <a:pt x="12658" y="1"/>
                  </a:lnTo>
                  <a:cubicBezTo>
                    <a:pt x="12658" y="1"/>
                    <a:pt x="12657" y="1"/>
                    <a:pt x="12657" y="1"/>
                  </a:cubicBezTo>
                  <a:close/>
                  <a:moveTo>
                    <a:pt x="12657" y="1"/>
                  </a:moveTo>
                  <a:cubicBezTo>
                    <a:pt x="12657" y="1"/>
                    <a:pt x="12658" y="1"/>
                    <a:pt x="12658" y="1"/>
                  </a:cubicBezTo>
                  <a:lnTo>
                    <a:pt x="12658" y="1"/>
                  </a:lnTo>
                  <a:cubicBezTo>
                    <a:pt x="12658" y="1"/>
                    <a:pt x="12658" y="1"/>
                    <a:pt x="12658" y="1"/>
                  </a:cubicBezTo>
                  <a:close/>
                  <a:moveTo>
                    <a:pt x="12659" y="1"/>
                  </a:moveTo>
                  <a:cubicBezTo>
                    <a:pt x="12659" y="1"/>
                    <a:pt x="12659" y="1"/>
                    <a:pt x="12658" y="1"/>
                  </a:cubicBezTo>
                  <a:lnTo>
                    <a:pt x="12658" y="1"/>
                  </a:lnTo>
                  <a:cubicBezTo>
                    <a:pt x="12659" y="1"/>
                    <a:pt x="12659" y="1"/>
                    <a:pt x="12659" y="1"/>
                  </a:cubicBezTo>
                  <a:close/>
                  <a:moveTo>
                    <a:pt x="12658" y="1"/>
                  </a:move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lnTo>
                    <a:pt x="12658" y="1"/>
                  </a:lnTo>
                  <a:cubicBezTo>
                    <a:pt x="12658" y="1"/>
                    <a:pt x="12658" y="1"/>
                    <a:pt x="12658" y="1"/>
                  </a:cubicBezTo>
                  <a:close/>
                  <a:moveTo>
                    <a:pt x="12656" y="1"/>
                  </a:moveTo>
                  <a:cubicBezTo>
                    <a:pt x="12524" y="1"/>
                    <a:pt x="12393" y="8"/>
                    <a:pt x="12264" y="15"/>
                  </a:cubicBezTo>
                  <a:cubicBezTo>
                    <a:pt x="8199" y="203"/>
                    <a:pt x="4767" y="3270"/>
                    <a:pt x="3420" y="7106"/>
                  </a:cubicBezTo>
                  <a:lnTo>
                    <a:pt x="3420" y="7106"/>
                  </a:lnTo>
                  <a:cubicBezTo>
                    <a:pt x="4810" y="3146"/>
                    <a:pt x="8420" y="2"/>
                    <a:pt x="12656" y="1"/>
                  </a:cubicBezTo>
                  <a:close/>
                  <a:moveTo>
                    <a:pt x="12658" y="1"/>
                  </a:moveTo>
                  <a:cubicBezTo>
                    <a:pt x="12658" y="1"/>
                    <a:pt x="12658" y="1"/>
                    <a:pt x="12657" y="1"/>
                  </a:cubicBezTo>
                  <a:lnTo>
                    <a:pt x="12658" y="1"/>
                  </a:lnTo>
                  <a:cubicBezTo>
                    <a:pt x="6802" y="1"/>
                    <a:pt x="2037" y="4766"/>
                    <a:pt x="2037" y="10624"/>
                  </a:cubicBezTo>
                  <a:cubicBezTo>
                    <a:pt x="2037" y="11344"/>
                    <a:pt x="2110" y="12049"/>
                    <a:pt x="2248" y="12730"/>
                  </a:cubicBezTo>
                  <a:cubicBezTo>
                    <a:pt x="1328" y="12938"/>
                    <a:pt x="803" y="13178"/>
                    <a:pt x="803" y="13433"/>
                  </a:cubicBezTo>
                  <a:cubicBezTo>
                    <a:pt x="713" y="13717"/>
                    <a:pt x="630" y="14004"/>
                    <a:pt x="554" y="14295"/>
                  </a:cubicBezTo>
                  <a:cubicBezTo>
                    <a:pt x="531" y="14289"/>
                    <a:pt x="507" y="14280"/>
                    <a:pt x="482" y="14280"/>
                  </a:cubicBezTo>
                  <a:cubicBezTo>
                    <a:pt x="326" y="14280"/>
                    <a:pt x="199" y="14406"/>
                    <a:pt x="199" y="14564"/>
                  </a:cubicBezTo>
                  <a:cubicBezTo>
                    <a:pt x="199" y="14668"/>
                    <a:pt x="199" y="14814"/>
                    <a:pt x="389" y="14980"/>
                  </a:cubicBezTo>
                  <a:cubicBezTo>
                    <a:pt x="138" y="16130"/>
                    <a:pt x="0" y="17333"/>
                    <a:pt x="0" y="18575"/>
                  </a:cubicBezTo>
                  <a:cubicBezTo>
                    <a:pt x="0" y="25969"/>
                    <a:pt x="4727" y="32072"/>
                    <a:pt x="10847" y="33000"/>
                  </a:cubicBezTo>
                  <a:lnTo>
                    <a:pt x="10847" y="34742"/>
                  </a:lnTo>
                  <a:lnTo>
                    <a:pt x="10847" y="35599"/>
                  </a:lnTo>
                  <a:lnTo>
                    <a:pt x="10840" y="35603"/>
                  </a:lnTo>
                  <a:cubicBezTo>
                    <a:pt x="10643" y="35704"/>
                    <a:pt x="10460" y="35827"/>
                    <a:pt x="10293" y="35967"/>
                  </a:cubicBezTo>
                  <a:lnTo>
                    <a:pt x="10222" y="36025"/>
                  </a:lnTo>
                  <a:cubicBezTo>
                    <a:pt x="10181" y="36062"/>
                    <a:pt x="10143" y="36101"/>
                    <a:pt x="10104" y="36139"/>
                  </a:cubicBezTo>
                  <a:cubicBezTo>
                    <a:pt x="10076" y="36166"/>
                    <a:pt x="10049" y="36195"/>
                    <a:pt x="10023" y="36223"/>
                  </a:cubicBezTo>
                  <a:cubicBezTo>
                    <a:pt x="9989" y="36260"/>
                    <a:pt x="9956" y="36299"/>
                    <a:pt x="9923" y="36338"/>
                  </a:cubicBezTo>
                  <a:cubicBezTo>
                    <a:pt x="9895" y="36374"/>
                    <a:pt x="9867" y="36409"/>
                    <a:pt x="9841" y="36445"/>
                  </a:cubicBezTo>
                  <a:cubicBezTo>
                    <a:pt x="9812" y="36483"/>
                    <a:pt x="9784" y="36520"/>
                    <a:pt x="9758" y="36561"/>
                  </a:cubicBezTo>
                  <a:cubicBezTo>
                    <a:pt x="9726" y="36611"/>
                    <a:pt x="9696" y="36661"/>
                    <a:pt x="9666" y="36713"/>
                  </a:cubicBezTo>
                  <a:cubicBezTo>
                    <a:pt x="9645" y="36748"/>
                    <a:pt x="9624" y="36782"/>
                    <a:pt x="9605" y="36818"/>
                  </a:cubicBezTo>
                  <a:cubicBezTo>
                    <a:pt x="9564" y="36896"/>
                    <a:pt x="9526" y="36978"/>
                    <a:pt x="9492" y="37061"/>
                  </a:cubicBezTo>
                  <a:cubicBezTo>
                    <a:pt x="9478" y="37095"/>
                    <a:pt x="9466" y="37130"/>
                    <a:pt x="9453" y="37165"/>
                  </a:cubicBezTo>
                  <a:cubicBezTo>
                    <a:pt x="9430" y="37226"/>
                    <a:pt x="9407" y="37288"/>
                    <a:pt x="9388" y="37351"/>
                  </a:cubicBezTo>
                  <a:cubicBezTo>
                    <a:pt x="9376" y="37390"/>
                    <a:pt x="9365" y="37429"/>
                    <a:pt x="9355" y="37470"/>
                  </a:cubicBezTo>
                  <a:cubicBezTo>
                    <a:pt x="9338" y="37533"/>
                    <a:pt x="9323" y="37600"/>
                    <a:pt x="9308" y="37665"/>
                  </a:cubicBezTo>
                  <a:cubicBezTo>
                    <a:pt x="9301" y="37706"/>
                    <a:pt x="9291" y="37746"/>
                    <a:pt x="9285" y="37787"/>
                  </a:cubicBezTo>
                  <a:cubicBezTo>
                    <a:pt x="9272" y="37860"/>
                    <a:pt x="9262" y="37935"/>
                    <a:pt x="9254" y="38011"/>
                  </a:cubicBezTo>
                  <a:cubicBezTo>
                    <a:pt x="9250" y="38048"/>
                    <a:pt x="9245" y="38083"/>
                    <a:pt x="9243" y="38120"/>
                  </a:cubicBezTo>
                  <a:cubicBezTo>
                    <a:pt x="9233" y="38235"/>
                    <a:pt x="9227" y="38352"/>
                    <a:pt x="9227" y="38473"/>
                  </a:cubicBezTo>
                  <a:lnTo>
                    <a:pt x="9227" y="38486"/>
                  </a:lnTo>
                  <a:cubicBezTo>
                    <a:pt x="9229" y="39224"/>
                    <a:pt x="9849" y="39810"/>
                    <a:pt x="10585" y="39810"/>
                  </a:cubicBezTo>
                  <a:lnTo>
                    <a:pt x="10938" y="39810"/>
                  </a:lnTo>
                  <a:lnTo>
                    <a:pt x="10935" y="40000"/>
                  </a:lnTo>
                  <a:cubicBezTo>
                    <a:pt x="10935" y="40000"/>
                    <a:pt x="10934" y="40008"/>
                    <a:pt x="10933" y="40023"/>
                  </a:cubicBezTo>
                  <a:cubicBezTo>
                    <a:pt x="10933" y="40024"/>
                    <a:pt x="10931" y="40028"/>
                    <a:pt x="10931" y="40029"/>
                  </a:cubicBezTo>
                  <a:cubicBezTo>
                    <a:pt x="10930" y="40044"/>
                    <a:pt x="10928" y="40064"/>
                    <a:pt x="10924" y="40090"/>
                  </a:cubicBezTo>
                  <a:cubicBezTo>
                    <a:pt x="10920" y="40118"/>
                    <a:pt x="10914" y="40153"/>
                    <a:pt x="10908" y="40194"/>
                  </a:cubicBezTo>
                  <a:lnTo>
                    <a:pt x="10908" y="40196"/>
                  </a:lnTo>
                  <a:cubicBezTo>
                    <a:pt x="10904" y="40225"/>
                    <a:pt x="10898" y="40260"/>
                    <a:pt x="10893" y="40294"/>
                  </a:cubicBezTo>
                  <a:cubicBezTo>
                    <a:pt x="10890" y="40310"/>
                    <a:pt x="10887" y="40325"/>
                    <a:pt x="10884" y="40343"/>
                  </a:cubicBezTo>
                  <a:cubicBezTo>
                    <a:pt x="10879" y="40373"/>
                    <a:pt x="10873" y="40409"/>
                    <a:pt x="10867" y="40444"/>
                  </a:cubicBezTo>
                  <a:cubicBezTo>
                    <a:pt x="10861" y="40471"/>
                    <a:pt x="10857" y="40496"/>
                    <a:pt x="10852" y="40526"/>
                  </a:cubicBezTo>
                  <a:cubicBezTo>
                    <a:pt x="10846" y="40564"/>
                    <a:pt x="10837" y="40607"/>
                    <a:pt x="10829" y="40647"/>
                  </a:cubicBezTo>
                  <a:cubicBezTo>
                    <a:pt x="10822" y="40678"/>
                    <a:pt x="10817" y="40708"/>
                    <a:pt x="10811" y="40741"/>
                  </a:cubicBezTo>
                  <a:cubicBezTo>
                    <a:pt x="10803" y="40781"/>
                    <a:pt x="10793" y="40827"/>
                    <a:pt x="10783" y="40870"/>
                  </a:cubicBezTo>
                  <a:cubicBezTo>
                    <a:pt x="10775" y="40910"/>
                    <a:pt x="10768" y="40948"/>
                    <a:pt x="10759" y="40990"/>
                  </a:cubicBezTo>
                  <a:cubicBezTo>
                    <a:pt x="10749" y="41033"/>
                    <a:pt x="10738" y="41080"/>
                    <a:pt x="10728" y="41124"/>
                  </a:cubicBezTo>
                  <a:cubicBezTo>
                    <a:pt x="10718" y="41171"/>
                    <a:pt x="10708" y="41217"/>
                    <a:pt x="10696" y="41266"/>
                  </a:cubicBezTo>
                  <a:cubicBezTo>
                    <a:pt x="10148" y="43565"/>
                    <a:pt x="8459" y="48319"/>
                    <a:pt x="3691" y="49703"/>
                  </a:cubicBezTo>
                  <a:cubicBezTo>
                    <a:pt x="3481" y="49753"/>
                    <a:pt x="3283" y="49803"/>
                    <a:pt x="3094" y="49855"/>
                  </a:cubicBezTo>
                  <a:cubicBezTo>
                    <a:pt x="2662" y="49951"/>
                    <a:pt x="2208" y="50019"/>
                    <a:pt x="1728" y="50057"/>
                  </a:cubicBezTo>
                  <a:cubicBezTo>
                    <a:pt x="1329" y="50088"/>
                    <a:pt x="1007" y="50362"/>
                    <a:pt x="892" y="50726"/>
                  </a:cubicBezTo>
                  <a:lnTo>
                    <a:pt x="892" y="50727"/>
                  </a:lnTo>
                  <a:cubicBezTo>
                    <a:pt x="880" y="50770"/>
                    <a:pt x="866" y="50815"/>
                    <a:pt x="860" y="50860"/>
                  </a:cubicBezTo>
                  <a:cubicBezTo>
                    <a:pt x="851" y="50909"/>
                    <a:pt x="846" y="50960"/>
                    <a:pt x="846" y="51012"/>
                  </a:cubicBezTo>
                  <a:lnTo>
                    <a:pt x="846" y="51257"/>
                  </a:lnTo>
                  <a:cubicBezTo>
                    <a:pt x="846" y="52567"/>
                    <a:pt x="6068" y="53629"/>
                    <a:pt x="12510" y="53629"/>
                  </a:cubicBezTo>
                  <a:cubicBezTo>
                    <a:pt x="17641" y="53629"/>
                    <a:pt x="21923" y="52955"/>
                    <a:pt x="23457" y="52020"/>
                  </a:cubicBezTo>
                  <a:cubicBezTo>
                    <a:pt x="23458" y="52018"/>
                    <a:pt x="23460" y="52017"/>
                    <a:pt x="23462" y="52017"/>
                  </a:cubicBezTo>
                  <a:cubicBezTo>
                    <a:pt x="23514" y="51984"/>
                    <a:pt x="23563" y="51952"/>
                    <a:pt x="23610" y="51919"/>
                  </a:cubicBezTo>
                  <a:cubicBezTo>
                    <a:pt x="23615" y="51916"/>
                    <a:pt x="23619" y="51913"/>
                    <a:pt x="23624" y="51908"/>
                  </a:cubicBezTo>
                  <a:cubicBezTo>
                    <a:pt x="23666" y="51877"/>
                    <a:pt x="23706" y="51848"/>
                    <a:pt x="23743" y="51817"/>
                  </a:cubicBezTo>
                  <a:cubicBezTo>
                    <a:pt x="23750" y="51810"/>
                    <a:pt x="23757" y="51803"/>
                    <a:pt x="23765" y="51797"/>
                  </a:cubicBezTo>
                  <a:cubicBezTo>
                    <a:pt x="23797" y="51768"/>
                    <a:pt x="23827" y="51740"/>
                    <a:pt x="23854" y="51711"/>
                  </a:cubicBezTo>
                  <a:lnTo>
                    <a:pt x="23882" y="51680"/>
                  </a:lnTo>
                  <a:cubicBezTo>
                    <a:pt x="23904" y="51654"/>
                    <a:pt x="23926" y="51628"/>
                    <a:pt x="23944" y="51602"/>
                  </a:cubicBezTo>
                  <a:cubicBezTo>
                    <a:pt x="23954" y="51588"/>
                    <a:pt x="23962" y="51573"/>
                    <a:pt x="23972" y="51558"/>
                  </a:cubicBezTo>
                  <a:cubicBezTo>
                    <a:pt x="23984" y="51536"/>
                    <a:pt x="23999" y="51513"/>
                    <a:pt x="24010" y="51490"/>
                  </a:cubicBezTo>
                  <a:cubicBezTo>
                    <a:pt x="24020" y="51470"/>
                    <a:pt x="24026" y="51448"/>
                    <a:pt x="24034" y="51427"/>
                  </a:cubicBezTo>
                  <a:cubicBezTo>
                    <a:pt x="24039" y="51409"/>
                    <a:pt x="24046" y="51393"/>
                    <a:pt x="24051" y="51376"/>
                  </a:cubicBezTo>
                  <a:cubicBezTo>
                    <a:pt x="24060" y="51337"/>
                    <a:pt x="24065" y="51298"/>
                    <a:pt x="24065" y="51259"/>
                  </a:cubicBezTo>
                  <a:lnTo>
                    <a:pt x="24065" y="51011"/>
                  </a:lnTo>
                  <a:cubicBezTo>
                    <a:pt x="24065" y="50959"/>
                    <a:pt x="24060" y="50909"/>
                    <a:pt x="24051" y="50859"/>
                  </a:cubicBezTo>
                  <a:cubicBezTo>
                    <a:pt x="23982" y="50430"/>
                    <a:pt x="23629" y="50092"/>
                    <a:pt x="23182" y="50057"/>
                  </a:cubicBezTo>
                  <a:cubicBezTo>
                    <a:pt x="22755" y="50022"/>
                    <a:pt x="22346" y="49964"/>
                    <a:pt x="21958" y="49885"/>
                  </a:cubicBezTo>
                  <a:cubicBezTo>
                    <a:pt x="21676" y="49803"/>
                    <a:pt x="21369" y="49724"/>
                    <a:pt x="21039" y="49650"/>
                  </a:cubicBezTo>
                  <a:cubicBezTo>
                    <a:pt x="16404" y="48198"/>
                    <a:pt x="14752" y="43526"/>
                    <a:pt x="14214" y="41259"/>
                  </a:cubicBezTo>
                  <a:cubicBezTo>
                    <a:pt x="14200" y="41203"/>
                    <a:pt x="14189" y="41150"/>
                    <a:pt x="14175" y="41096"/>
                  </a:cubicBezTo>
                  <a:cubicBezTo>
                    <a:pt x="14168" y="41060"/>
                    <a:pt x="14158" y="41022"/>
                    <a:pt x="14151" y="40987"/>
                  </a:cubicBezTo>
                  <a:cubicBezTo>
                    <a:pt x="14138" y="40930"/>
                    <a:pt x="14127" y="40876"/>
                    <a:pt x="14116" y="40823"/>
                  </a:cubicBezTo>
                  <a:cubicBezTo>
                    <a:pt x="14111" y="40797"/>
                    <a:pt x="14104" y="40768"/>
                    <a:pt x="14099" y="40743"/>
                  </a:cubicBezTo>
                  <a:cubicBezTo>
                    <a:pt x="14087" y="40689"/>
                    <a:pt x="14078" y="40638"/>
                    <a:pt x="14069" y="40589"/>
                  </a:cubicBezTo>
                  <a:cubicBezTo>
                    <a:pt x="14065" y="40569"/>
                    <a:pt x="14061" y="40547"/>
                    <a:pt x="14058" y="40529"/>
                  </a:cubicBezTo>
                  <a:cubicBezTo>
                    <a:pt x="14048" y="40478"/>
                    <a:pt x="14041" y="40433"/>
                    <a:pt x="14033" y="40388"/>
                  </a:cubicBezTo>
                  <a:cubicBezTo>
                    <a:pt x="14030" y="40376"/>
                    <a:pt x="14027" y="40360"/>
                    <a:pt x="14024" y="40347"/>
                  </a:cubicBezTo>
                  <a:cubicBezTo>
                    <a:pt x="14017" y="40303"/>
                    <a:pt x="14012" y="40263"/>
                    <a:pt x="14006" y="40227"/>
                  </a:cubicBezTo>
                  <a:cubicBezTo>
                    <a:pt x="14004" y="40220"/>
                    <a:pt x="14003" y="40209"/>
                    <a:pt x="14001" y="40201"/>
                  </a:cubicBezTo>
                  <a:cubicBezTo>
                    <a:pt x="13995" y="40161"/>
                    <a:pt x="13990" y="40126"/>
                    <a:pt x="13986" y="40097"/>
                  </a:cubicBezTo>
                  <a:lnTo>
                    <a:pt x="13986" y="40093"/>
                  </a:lnTo>
                  <a:cubicBezTo>
                    <a:pt x="13978" y="40035"/>
                    <a:pt x="13974" y="40002"/>
                    <a:pt x="13974" y="40002"/>
                  </a:cubicBezTo>
                  <a:lnTo>
                    <a:pt x="13971" y="39812"/>
                  </a:lnTo>
                  <a:lnTo>
                    <a:pt x="14351" y="39812"/>
                  </a:lnTo>
                  <a:cubicBezTo>
                    <a:pt x="15088" y="39812"/>
                    <a:pt x="15708" y="39227"/>
                    <a:pt x="15709" y="38490"/>
                  </a:cubicBezTo>
                  <a:lnTo>
                    <a:pt x="15709" y="38475"/>
                  </a:lnTo>
                  <a:cubicBezTo>
                    <a:pt x="15709" y="37063"/>
                    <a:pt x="15045" y="36077"/>
                    <a:pt x="14063" y="35586"/>
                  </a:cubicBezTo>
                  <a:lnTo>
                    <a:pt x="14063" y="34748"/>
                  </a:lnTo>
                  <a:lnTo>
                    <a:pt x="14063" y="33005"/>
                  </a:lnTo>
                  <a:cubicBezTo>
                    <a:pt x="14372" y="32959"/>
                    <a:pt x="14678" y="32903"/>
                    <a:pt x="14980" y="32832"/>
                  </a:cubicBezTo>
                  <a:cubicBezTo>
                    <a:pt x="20661" y="31476"/>
                    <a:pt x="24934" y="25607"/>
                    <a:pt x="24934" y="18574"/>
                  </a:cubicBezTo>
                  <a:cubicBezTo>
                    <a:pt x="24934" y="17332"/>
                    <a:pt x="24796" y="16129"/>
                    <a:pt x="24545" y="14978"/>
                  </a:cubicBezTo>
                  <a:cubicBezTo>
                    <a:pt x="24734" y="14812"/>
                    <a:pt x="24736" y="14666"/>
                    <a:pt x="24736" y="14562"/>
                  </a:cubicBezTo>
                  <a:cubicBezTo>
                    <a:pt x="24736" y="14406"/>
                    <a:pt x="24609" y="14279"/>
                    <a:pt x="24452" y="14279"/>
                  </a:cubicBezTo>
                  <a:cubicBezTo>
                    <a:pt x="24428" y="14279"/>
                    <a:pt x="24404" y="14287"/>
                    <a:pt x="24381" y="14294"/>
                  </a:cubicBezTo>
                  <a:cubicBezTo>
                    <a:pt x="24304" y="14003"/>
                    <a:pt x="24222" y="13715"/>
                    <a:pt x="24131" y="13432"/>
                  </a:cubicBezTo>
                  <a:cubicBezTo>
                    <a:pt x="24131" y="13213"/>
                    <a:pt x="23740" y="13005"/>
                    <a:pt x="23044" y="12818"/>
                  </a:cubicBezTo>
                  <a:cubicBezTo>
                    <a:pt x="23194" y="12108"/>
                    <a:pt x="23278" y="11375"/>
                    <a:pt x="23278" y="10624"/>
                  </a:cubicBezTo>
                  <a:cubicBezTo>
                    <a:pt x="23278" y="4767"/>
                    <a:pt x="18515" y="1"/>
                    <a:pt x="12658" y="1"/>
                  </a:cubicBezTo>
                  <a:lnTo>
                    <a:pt x="12658" y="1"/>
                  </a:lnTo>
                  <a:cubicBezTo>
                    <a:pt x="17094" y="1"/>
                    <a:pt x="20844" y="3449"/>
                    <a:pt x="22076" y="7672"/>
                  </a:cubicBezTo>
                  <a:lnTo>
                    <a:pt x="22076" y="7672"/>
                  </a:lnTo>
                  <a:cubicBezTo>
                    <a:pt x="20881" y="3576"/>
                    <a:pt x="17314" y="212"/>
                    <a:pt x="13051" y="15"/>
                  </a:cubicBezTo>
                  <a:cubicBezTo>
                    <a:pt x="12920" y="8"/>
                    <a:pt x="12791" y="1"/>
                    <a:pt x="12659" y="1"/>
                  </a:cubicBezTo>
                  <a:lnTo>
                    <a:pt x="12658" y="1"/>
                  </a:lnTo>
                  <a:cubicBezTo>
                    <a:pt x="12658" y="1"/>
                    <a:pt x="12658" y="1"/>
                    <a:pt x="12658" y="1"/>
                  </a:cubicBezTo>
                  <a:lnTo>
                    <a:pt x="12659" y="1"/>
                  </a:lnTo>
                  <a:cubicBezTo>
                    <a:pt x="12659" y="1"/>
                    <a:pt x="12659" y="1"/>
                    <a:pt x="12659" y="1"/>
                  </a:cubicBezTo>
                  <a:close/>
                </a:path>
              </a:pathLst>
            </a:custGeom>
            <a:solidFill>
              <a:srgbClr val="62990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0" name="Google Shape;5380;p105"/>
            <p:cNvSpPr/>
            <p:nvPr/>
          </p:nvSpPr>
          <p:spPr>
            <a:xfrm>
              <a:off x="6254275" y="2228175"/>
              <a:ext cx="580400" cy="356525"/>
            </a:xfrm>
            <a:custGeom>
              <a:rect b="b" l="l" r="r" t="t"/>
              <a:pathLst>
                <a:path extrusionOk="0" h="14261" w="23216">
                  <a:moveTo>
                    <a:pt x="10098" y="0"/>
                  </a:moveTo>
                  <a:lnTo>
                    <a:pt x="10089" y="633"/>
                  </a:lnTo>
                  <a:cubicBezTo>
                    <a:pt x="10089" y="633"/>
                    <a:pt x="9209" y="8489"/>
                    <a:pt x="2845" y="10335"/>
                  </a:cubicBezTo>
                  <a:cubicBezTo>
                    <a:pt x="2636" y="10385"/>
                    <a:pt x="2437" y="10435"/>
                    <a:pt x="2248" y="10487"/>
                  </a:cubicBezTo>
                  <a:cubicBezTo>
                    <a:pt x="1816" y="10582"/>
                    <a:pt x="1363" y="10651"/>
                    <a:pt x="882" y="10689"/>
                  </a:cubicBezTo>
                  <a:cubicBezTo>
                    <a:pt x="385" y="10727"/>
                    <a:pt x="1" y="11143"/>
                    <a:pt x="1" y="11642"/>
                  </a:cubicBezTo>
                  <a:lnTo>
                    <a:pt x="1" y="11886"/>
                  </a:lnTo>
                  <a:cubicBezTo>
                    <a:pt x="1" y="13197"/>
                    <a:pt x="5222" y="14260"/>
                    <a:pt x="11664" y="14260"/>
                  </a:cubicBezTo>
                  <a:cubicBezTo>
                    <a:pt x="18108" y="14260"/>
                    <a:pt x="23216" y="13199"/>
                    <a:pt x="23216" y="11886"/>
                  </a:cubicBezTo>
                  <a:lnTo>
                    <a:pt x="23216" y="11643"/>
                  </a:lnTo>
                  <a:cubicBezTo>
                    <a:pt x="23216" y="11142"/>
                    <a:pt x="22831" y="10728"/>
                    <a:pt x="22334" y="10689"/>
                  </a:cubicBezTo>
                  <a:cubicBezTo>
                    <a:pt x="21906" y="10655"/>
                    <a:pt x="21498" y="10596"/>
                    <a:pt x="21109" y="10517"/>
                  </a:cubicBezTo>
                  <a:cubicBezTo>
                    <a:pt x="20828" y="10435"/>
                    <a:pt x="20521" y="10356"/>
                    <a:pt x="20190" y="10282"/>
                  </a:cubicBezTo>
                  <a:cubicBezTo>
                    <a:pt x="13991" y="8340"/>
                    <a:pt x="13128" y="633"/>
                    <a:pt x="13128" y="633"/>
                  </a:cubicBezTo>
                  <a:lnTo>
                    <a:pt x="13120" y="0"/>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1" name="Google Shape;5381;p105"/>
            <p:cNvSpPr/>
            <p:nvPr/>
          </p:nvSpPr>
          <p:spPr>
            <a:xfrm>
              <a:off x="6517225" y="2228175"/>
              <a:ext cx="317450" cy="318725"/>
            </a:xfrm>
            <a:custGeom>
              <a:rect b="b" l="l" r="r" t="t"/>
              <a:pathLst>
                <a:path extrusionOk="0" h="12749" w="12698">
                  <a:moveTo>
                    <a:pt x="1" y="0"/>
                  </a:moveTo>
                  <a:lnTo>
                    <a:pt x="1" y="4"/>
                  </a:lnTo>
                  <a:cubicBezTo>
                    <a:pt x="1" y="4"/>
                    <a:pt x="1088" y="9717"/>
                    <a:pt x="8902" y="12164"/>
                  </a:cubicBezTo>
                  <a:cubicBezTo>
                    <a:pt x="9318" y="12258"/>
                    <a:pt x="9704" y="12356"/>
                    <a:pt x="10059" y="12460"/>
                  </a:cubicBezTo>
                  <a:cubicBezTo>
                    <a:pt x="10550" y="12560"/>
                    <a:pt x="11064" y="12634"/>
                    <a:pt x="11602" y="12676"/>
                  </a:cubicBezTo>
                  <a:cubicBezTo>
                    <a:pt x="11713" y="12685"/>
                    <a:pt x="11815" y="12712"/>
                    <a:pt x="11916" y="12748"/>
                  </a:cubicBezTo>
                  <a:cubicBezTo>
                    <a:pt x="12420" y="12481"/>
                    <a:pt x="12698" y="12191"/>
                    <a:pt x="12698" y="11888"/>
                  </a:cubicBezTo>
                  <a:lnTo>
                    <a:pt x="12698" y="11643"/>
                  </a:lnTo>
                  <a:cubicBezTo>
                    <a:pt x="12698" y="11144"/>
                    <a:pt x="12313" y="10728"/>
                    <a:pt x="11816" y="10689"/>
                  </a:cubicBezTo>
                  <a:cubicBezTo>
                    <a:pt x="11388" y="10655"/>
                    <a:pt x="10980" y="10596"/>
                    <a:pt x="10591" y="10517"/>
                  </a:cubicBezTo>
                  <a:cubicBezTo>
                    <a:pt x="10310" y="10435"/>
                    <a:pt x="10003" y="10356"/>
                    <a:pt x="9672" y="10282"/>
                  </a:cubicBezTo>
                  <a:cubicBezTo>
                    <a:pt x="3473" y="8340"/>
                    <a:pt x="2610" y="633"/>
                    <a:pt x="2610" y="633"/>
                  </a:cubicBezTo>
                  <a:lnTo>
                    <a:pt x="260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2" name="Google Shape;5382;p105"/>
            <p:cNvSpPr/>
            <p:nvPr/>
          </p:nvSpPr>
          <p:spPr>
            <a:xfrm>
              <a:off x="6254300" y="2512125"/>
              <a:ext cx="580450" cy="72575"/>
            </a:xfrm>
            <a:custGeom>
              <a:rect b="b" l="l" r="r" t="t"/>
              <a:pathLst>
                <a:path extrusionOk="0" h="2903" w="23218">
                  <a:moveTo>
                    <a:pt x="48" y="0"/>
                  </a:moveTo>
                  <a:cubicBezTo>
                    <a:pt x="18" y="91"/>
                    <a:pt x="1" y="186"/>
                    <a:pt x="1" y="285"/>
                  </a:cubicBezTo>
                  <a:lnTo>
                    <a:pt x="1" y="530"/>
                  </a:lnTo>
                  <a:cubicBezTo>
                    <a:pt x="1" y="1840"/>
                    <a:pt x="5222" y="2902"/>
                    <a:pt x="11666" y="2902"/>
                  </a:cubicBezTo>
                  <a:cubicBezTo>
                    <a:pt x="18108" y="2902"/>
                    <a:pt x="23217" y="1841"/>
                    <a:pt x="23217" y="530"/>
                  </a:cubicBezTo>
                  <a:lnTo>
                    <a:pt x="23217" y="285"/>
                  </a:lnTo>
                  <a:cubicBezTo>
                    <a:pt x="23217" y="185"/>
                    <a:pt x="23197" y="91"/>
                    <a:pt x="23170" y="1"/>
                  </a:cubicBezTo>
                  <a:cubicBezTo>
                    <a:pt x="22657" y="1213"/>
                    <a:pt x="17758" y="2164"/>
                    <a:pt x="11663" y="2164"/>
                  </a:cubicBezTo>
                  <a:cubicBezTo>
                    <a:pt x="5568" y="2164"/>
                    <a:pt x="566" y="1213"/>
                    <a:pt x="48"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3" name="Google Shape;5383;p105"/>
            <p:cNvSpPr/>
            <p:nvPr/>
          </p:nvSpPr>
          <p:spPr>
            <a:xfrm>
              <a:off x="6500450" y="2228175"/>
              <a:ext cx="88075" cy="48475"/>
            </a:xfrm>
            <a:custGeom>
              <a:rect b="b" l="l" r="r" t="t"/>
              <a:pathLst>
                <a:path extrusionOk="0" h="1939" w="3523">
                  <a:moveTo>
                    <a:pt x="250" y="0"/>
                  </a:moveTo>
                  <a:lnTo>
                    <a:pt x="241" y="633"/>
                  </a:lnTo>
                  <a:cubicBezTo>
                    <a:pt x="241" y="633"/>
                    <a:pt x="185" y="1133"/>
                    <a:pt x="0" y="1911"/>
                  </a:cubicBezTo>
                  <a:cubicBezTo>
                    <a:pt x="86" y="1929"/>
                    <a:pt x="177" y="1938"/>
                    <a:pt x="268" y="1938"/>
                  </a:cubicBezTo>
                  <a:lnTo>
                    <a:pt x="3280" y="1938"/>
                  </a:lnTo>
                  <a:cubicBezTo>
                    <a:pt x="3364" y="1938"/>
                    <a:pt x="3444" y="1929"/>
                    <a:pt x="3523" y="1914"/>
                  </a:cubicBezTo>
                  <a:cubicBezTo>
                    <a:pt x="3336" y="1135"/>
                    <a:pt x="3280" y="633"/>
                    <a:pt x="3280" y="633"/>
                  </a:cubicBezTo>
                  <a:lnTo>
                    <a:pt x="3272" y="0"/>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4" name="Google Shape;5384;p105"/>
            <p:cNvSpPr/>
            <p:nvPr/>
          </p:nvSpPr>
          <p:spPr>
            <a:xfrm>
              <a:off x="6463800" y="2124600"/>
              <a:ext cx="162075" cy="114675"/>
            </a:xfrm>
            <a:custGeom>
              <a:rect b="b" l="l" r="r" t="t"/>
              <a:pathLst>
                <a:path extrusionOk="0" h="4587" w="6483">
                  <a:moveTo>
                    <a:pt x="3241" y="1"/>
                  </a:moveTo>
                  <a:cubicBezTo>
                    <a:pt x="1450" y="1"/>
                    <a:pt x="0" y="1159"/>
                    <a:pt x="0" y="3249"/>
                  </a:cubicBezTo>
                  <a:lnTo>
                    <a:pt x="0" y="3264"/>
                  </a:lnTo>
                  <a:cubicBezTo>
                    <a:pt x="2" y="4001"/>
                    <a:pt x="622" y="4586"/>
                    <a:pt x="1358" y="4586"/>
                  </a:cubicBezTo>
                  <a:lnTo>
                    <a:pt x="5123" y="4586"/>
                  </a:lnTo>
                  <a:cubicBezTo>
                    <a:pt x="5860" y="4586"/>
                    <a:pt x="6480" y="4001"/>
                    <a:pt x="6483" y="3264"/>
                  </a:cubicBezTo>
                  <a:lnTo>
                    <a:pt x="6483" y="3249"/>
                  </a:lnTo>
                  <a:cubicBezTo>
                    <a:pt x="6483" y="1159"/>
                    <a:pt x="5030" y="1"/>
                    <a:pt x="3241"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5" name="Google Shape;5385;p105"/>
            <p:cNvSpPr/>
            <p:nvPr/>
          </p:nvSpPr>
          <p:spPr>
            <a:xfrm>
              <a:off x="6463725" y="2127200"/>
              <a:ext cx="117775" cy="112075"/>
            </a:xfrm>
            <a:custGeom>
              <a:rect b="b" l="l" r="r" t="t"/>
              <a:pathLst>
                <a:path extrusionOk="0" h="4483" w="4711">
                  <a:moveTo>
                    <a:pt x="2356" y="1"/>
                  </a:moveTo>
                  <a:cubicBezTo>
                    <a:pt x="997" y="325"/>
                    <a:pt x="1" y="1414"/>
                    <a:pt x="1" y="3145"/>
                  </a:cubicBezTo>
                  <a:lnTo>
                    <a:pt x="1" y="3160"/>
                  </a:lnTo>
                  <a:cubicBezTo>
                    <a:pt x="4" y="3897"/>
                    <a:pt x="624" y="4482"/>
                    <a:pt x="1360" y="4482"/>
                  </a:cubicBezTo>
                  <a:lnTo>
                    <a:pt x="3352" y="4482"/>
                  </a:lnTo>
                  <a:cubicBezTo>
                    <a:pt x="4089" y="4482"/>
                    <a:pt x="4709" y="3897"/>
                    <a:pt x="4711" y="3160"/>
                  </a:cubicBezTo>
                  <a:lnTo>
                    <a:pt x="4711" y="3145"/>
                  </a:lnTo>
                  <a:cubicBezTo>
                    <a:pt x="4711" y="1414"/>
                    <a:pt x="3716" y="326"/>
                    <a:pt x="2356"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6" name="Google Shape;5386;p105"/>
            <p:cNvSpPr/>
            <p:nvPr/>
          </p:nvSpPr>
          <p:spPr>
            <a:xfrm>
              <a:off x="6504275" y="2023925"/>
              <a:ext cx="80425" cy="142250"/>
            </a:xfrm>
            <a:custGeom>
              <a:rect b="b" l="l" r="r" t="t"/>
              <a:pathLst>
                <a:path extrusionOk="0" h="5690" w="3217">
                  <a:moveTo>
                    <a:pt x="1" y="1"/>
                  </a:moveTo>
                  <a:lnTo>
                    <a:pt x="1" y="5654"/>
                  </a:lnTo>
                  <a:cubicBezTo>
                    <a:pt x="1" y="5674"/>
                    <a:pt x="17" y="5689"/>
                    <a:pt x="36" y="5689"/>
                  </a:cubicBezTo>
                  <a:lnTo>
                    <a:pt x="3181" y="5689"/>
                  </a:lnTo>
                  <a:cubicBezTo>
                    <a:pt x="3201" y="5689"/>
                    <a:pt x="3217" y="5674"/>
                    <a:pt x="3217" y="5654"/>
                  </a:cubicBezTo>
                  <a:lnTo>
                    <a:pt x="3217" y="1"/>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7" name="Google Shape;5387;p105"/>
            <p:cNvSpPr/>
            <p:nvPr/>
          </p:nvSpPr>
          <p:spPr>
            <a:xfrm>
              <a:off x="6504275" y="2030975"/>
              <a:ext cx="80425" cy="84750"/>
            </a:xfrm>
            <a:custGeom>
              <a:rect b="b" l="l" r="r" t="t"/>
              <a:pathLst>
                <a:path extrusionOk="0" h="3390" w="3217">
                  <a:moveTo>
                    <a:pt x="1" y="1"/>
                  </a:moveTo>
                  <a:lnTo>
                    <a:pt x="1" y="3262"/>
                  </a:lnTo>
                  <a:cubicBezTo>
                    <a:pt x="531" y="3343"/>
                    <a:pt x="1072" y="3389"/>
                    <a:pt x="1622" y="3389"/>
                  </a:cubicBezTo>
                  <a:cubicBezTo>
                    <a:pt x="2163" y="3389"/>
                    <a:pt x="2694" y="3345"/>
                    <a:pt x="3217" y="3267"/>
                  </a:cubicBezTo>
                  <a:lnTo>
                    <a:pt x="3217" y="1"/>
                  </a:ln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8" name="Google Shape;5388;p105"/>
            <p:cNvSpPr/>
            <p:nvPr/>
          </p:nvSpPr>
          <p:spPr>
            <a:xfrm>
              <a:off x="6233125" y="1579725"/>
              <a:ext cx="623400" cy="492450"/>
            </a:xfrm>
            <a:custGeom>
              <a:rect b="b" l="l" r="r" t="t"/>
              <a:pathLst>
                <a:path extrusionOk="0" h="19698" w="24936">
                  <a:moveTo>
                    <a:pt x="803" y="1"/>
                  </a:moveTo>
                  <a:cubicBezTo>
                    <a:pt x="286" y="1601"/>
                    <a:pt x="0" y="3332"/>
                    <a:pt x="0" y="5143"/>
                  </a:cubicBezTo>
                  <a:cubicBezTo>
                    <a:pt x="0" y="13182"/>
                    <a:pt x="5583" y="19698"/>
                    <a:pt x="12468" y="19698"/>
                  </a:cubicBezTo>
                  <a:cubicBezTo>
                    <a:pt x="19354" y="19698"/>
                    <a:pt x="24935" y="13182"/>
                    <a:pt x="24935" y="5143"/>
                  </a:cubicBezTo>
                  <a:cubicBezTo>
                    <a:pt x="24935" y="3333"/>
                    <a:pt x="24649" y="1601"/>
                    <a:pt x="24133" y="1"/>
                  </a:cubicBez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9" name="Google Shape;5389;p105"/>
            <p:cNvSpPr/>
            <p:nvPr/>
          </p:nvSpPr>
          <p:spPr>
            <a:xfrm>
              <a:off x="6533225" y="1579725"/>
              <a:ext cx="323300" cy="492450"/>
            </a:xfrm>
            <a:custGeom>
              <a:rect b="b" l="l" r="r" t="t"/>
              <a:pathLst>
                <a:path extrusionOk="0" h="19698" w="12932">
                  <a:moveTo>
                    <a:pt x="8873" y="1"/>
                  </a:moveTo>
                  <a:lnTo>
                    <a:pt x="8873" y="354"/>
                  </a:lnTo>
                  <a:lnTo>
                    <a:pt x="8886" y="354"/>
                  </a:lnTo>
                  <a:cubicBezTo>
                    <a:pt x="9404" y="1955"/>
                    <a:pt x="9689" y="3687"/>
                    <a:pt x="9689" y="5497"/>
                  </a:cubicBezTo>
                  <a:cubicBezTo>
                    <a:pt x="9689" y="12419"/>
                    <a:pt x="5547" y="18209"/>
                    <a:pt x="0" y="19683"/>
                  </a:cubicBezTo>
                  <a:cubicBezTo>
                    <a:pt x="155" y="19689"/>
                    <a:pt x="308" y="19698"/>
                    <a:pt x="464" y="19698"/>
                  </a:cubicBezTo>
                  <a:cubicBezTo>
                    <a:pt x="7350" y="19698"/>
                    <a:pt x="12931" y="13182"/>
                    <a:pt x="12931" y="5143"/>
                  </a:cubicBezTo>
                  <a:cubicBezTo>
                    <a:pt x="12930" y="3332"/>
                    <a:pt x="12645" y="1599"/>
                    <a:pt x="12128" y="1"/>
                  </a:cubicBezTo>
                  <a:close/>
                </a:path>
              </a:pathLst>
            </a:custGeom>
            <a:solidFill>
              <a:srgbClr val="010101">
                <a:alpha val="204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0" name="Google Shape;5390;p105"/>
            <p:cNvSpPr/>
            <p:nvPr/>
          </p:nvSpPr>
          <p:spPr>
            <a:xfrm>
              <a:off x="6253175" y="1543325"/>
              <a:ext cx="583250" cy="72850"/>
            </a:xfrm>
            <a:custGeom>
              <a:rect b="b" l="l" r="r" t="t"/>
              <a:pathLst>
                <a:path extrusionOk="0" h="2914" w="23330">
                  <a:moveTo>
                    <a:pt x="11665" y="0"/>
                  </a:moveTo>
                  <a:cubicBezTo>
                    <a:pt x="5223" y="0"/>
                    <a:pt x="0" y="652"/>
                    <a:pt x="0" y="1457"/>
                  </a:cubicBezTo>
                  <a:cubicBezTo>
                    <a:pt x="0" y="2262"/>
                    <a:pt x="5223" y="2914"/>
                    <a:pt x="11665" y="2914"/>
                  </a:cubicBezTo>
                  <a:cubicBezTo>
                    <a:pt x="18107" y="2914"/>
                    <a:pt x="23330" y="2262"/>
                    <a:pt x="23330" y="1457"/>
                  </a:cubicBezTo>
                  <a:cubicBezTo>
                    <a:pt x="23330" y="652"/>
                    <a:pt x="18107" y="0"/>
                    <a:pt x="11665" y="0"/>
                  </a:cubicBezTo>
                  <a:close/>
                </a:path>
              </a:pathLst>
            </a:custGeom>
            <a:solidFill>
              <a:srgbClr val="EABB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1" name="Google Shape;5391;p105"/>
            <p:cNvSpPr/>
            <p:nvPr/>
          </p:nvSpPr>
          <p:spPr>
            <a:xfrm>
              <a:off x="6274500" y="1549225"/>
              <a:ext cx="540650" cy="61050"/>
            </a:xfrm>
            <a:custGeom>
              <a:rect b="b" l="l" r="r" t="t"/>
              <a:pathLst>
                <a:path extrusionOk="0" h="2442" w="21626">
                  <a:moveTo>
                    <a:pt x="10813" y="0"/>
                  </a:moveTo>
                  <a:cubicBezTo>
                    <a:pt x="4843" y="0"/>
                    <a:pt x="1" y="546"/>
                    <a:pt x="1" y="1221"/>
                  </a:cubicBezTo>
                  <a:cubicBezTo>
                    <a:pt x="1" y="1896"/>
                    <a:pt x="4841" y="2442"/>
                    <a:pt x="10813" y="2442"/>
                  </a:cubicBezTo>
                  <a:cubicBezTo>
                    <a:pt x="16784" y="2442"/>
                    <a:pt x="21625" y="1896"/>
                    <a:pt x="21625" y="1221"/>
                  </a:cubicBezTo>
                  <a:cubicBezTo>
                    <a:pt x="21625" y="546"/>
                    <a:pt x="16784" y="0"/>
                    <a:pt x="10813"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2" name="Google Shape;5392;p105"/>
            <p:cNvSpPr/>
            <p:nvPr/>
          </p:nvSpPr>
          <p:spPr>
            <a:xfrm>
              <a:off x="6322700" y="1243925"/>
              <a:ext cx="453750" cy="366300"/>
            </a:xfrm>
            <a:custGeom>
              <a:rect b="b" l="l" r="r" t="t"/>
              <a:pathLst>
                <a:path extrusionOk="0" h="14652" w="18150">
                  <a:moveTo>
                    <a:pt x="9867" y="4215"/>
                  </a:moveTo>
                  <a:lnTo>
                    <a:pt x="9867" y="6816"/>
                  </a:lnTo>
                  <a:lnTo>
                    <a:pt x="12407" y="6816"/>
                  </a:lnTo>
                  <a:lnTo>
                    <a:pt x="12407" y="8402"/>
                  </a:lnTo>
                  <a:lnTo>
                    <a:pt x="9867" y="8402"/>
                  </a:lnTo>
                  <a:lnTo>
                    <a:pt x="9867" y="14175"/>
                  </a:lnTo>
                  <a:lnTo>
                    <a:pt x="8282" y="14175"/>
                  </a:lnTo>
                  <a:lnTo>
                    <a:pt x="8282" y="8402"/>
                  </a:lnTo>
                  <a:lnTo>
                    <a:pt x="5743" y="8402"/>
                  </a:lnTo>
                  <a:lnTo>
                    <a:pt x="5743" y="6816"/>
                  </a:lnTo>
                  <a:lnTo>
                    <a:pt x="8282" y="6816"/>
                  </a:lnTo>
                  <a:lnTo>
                    <a:pt x="8282" y="4215"/>
                  </a:lnTo>
                  <a:close/>
                  <a:moveTo>
                    <a:pt x="9075" y="0"/>
                  </a:moveTo>
                  <a:cubicBezTo>
                    <a:pt x="4071" y="0"/>
                    <a:pt x="0" y="5618"/>
                    <a:pt x="0" y="10622"/>
                  </a:cubicBezTo>
                  <a:cubicBezTo>
                    <a:pt x="0" y="11907"/>
                    <a:pt x="270" y="13128"/>
                    <a:pt x="753" y="14236"/>
                  </a:cubicBezTo>
                  <a:cubicBezTo>
                    <a:pt x="2735" y="14490"/>
                    <a:pt x="5641" y="14651"/>
                    <a:pt x="8884" y="14651"/>
                  </a:cubicBezTo>
                  <a:cubicBezTo>
                    <a:pt x="12357" y="14651"/>
                    <a:pt x="15444" y="14467"/>
                    <a:pt x="17422" y="14180"/>
                  </a:cubicBezTo>
                  <a:cubicBezTo>
                    <a:pt x="17890" y="13087"/>
                    <a:pt x="18150" y="11885"/>
                    <a:pt x="18150" y="10622"/>
                  </a:cubicBezTo>
                  <a:cubicBezTo>
                    <a:pt x="18150" y="5619"/>
                    <a:pt x="14078" y="0"/>
                    <a:pt x="9075" y="0"/>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3" name="Google Shape;5393;p105"/>
            <p:cNvSpPr/>
            <p:nvPr/>
          </p:nvSpPr>
          <p:spPr>
            <a:xfrm>
              <a:off x="6284000" y="1243925"/>
              <a:ext cx="531150" cy="352625"/>
            </a:xfrm>
            <a:custGeom>
              <a:rect b="b" l="l" r="r" t="t"/>
              <a:pathLst>
                <a:path extrusionOk="0" h="14105" w="21246">
                  <a:moveTo>
                    <a:pt x="10623" y="0"/>
                  </a:moveTo>
                  <a:cubicBezTo>
                    <a:pt x="16062" y="0"/>
                    <a:pt x="20470" y="5184"/>
                    <a:pt x="20470" y="10622"/>
                  </a:cubicBezTo>
                  <a:cubicBezTo>
                    <a:pt x="20470" y="11820"/>
                    <a:pt x="20256" y="12967"/>
                    <a:pt x="19864" y="14028"/>
                  </a:cubicBezTo>
                  <a:cubicBezTo>
                    <a:pt x="20231" y="13954"/>
                    <a:pt x="20534" y="13876"/>
                    <a:pt x="20759" y="13794"/>
                  </a:cubicBezTo>
                  <a:cubicBezTo>
                    <a:pt x="21074" y="12792"/>
                    <a:pt x="21242" y="11727"/>
                    <a:pt x="21242" y="10622"/>
                  </a:cubicBezTo>
                  <a:cubicBezTo>
                    <a:pt x="21245" y="4767"/>
                    <a:pt x="16480" y="0"/>
                    <a:pt x="10623" y="0"/>
                  </a:cubicBezTo>
                  <a:close/>
                  <a:moveTo>
                    <a:pt x="10623" y="0"/>
                  </a:moveTo>
                  <a:cubicBezTo>
                    <a:pt x="4766" y="0"/>
                    <a:pt x="0" y="4765"/>
                    <a:pt x="0" y="10622"/>
                  </a:cubicBezTo>
                  <a:cubicBezTo>
                    <a:pt x="0" y="11774"/>
                    <a:pt x="187" y="12883"/>
                    <a:pt x="528" y="13923"/>
                  </a:cubicBezTo>
                  <a:cubicBezTo>
                    <a:pt x="777" y="13986"/>
                    <a:pt x="1071" y="14047"/>
                    <a:pt x="1409" y="14105"/>
                  </a:cubicBezTo>
                  <a:cubicBezTo>
                    <a:pt x="1000" y="13022"/>
                    <a:pt x="774" y="11848"/>
                    <a:pt x="774" y="10622"/>
                  </a:cubicBezTo>
                  <a:cubicBezTo>
                    <a:pt x="775" y="5184"/>
                    <a:pt x="5183" y="0"/>
                    <a:pt x="10623" y="0"/>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4" name="Google Shape;5394;p105"/>
            <p:cNvSpPr/>
            <p:nvPr/>
          </p:nvSpPr>
          <p:spPr>
            <a:xfrm>
              <a:off x="6303350" y="1244000"/>
              <a:ext cx="492450" cy="355825"/>
            </a:xfrm>
            <a:custGeom>
              <a:rect b="b" l="l" r="r" t="t"/>
              <a:pathLst>
                <a:path extrusionOk="0" h="14233" w="19698">
                  <a:moveTo>
                    <a:pt x="9849" y="1"/>
                  </a:moveTo>
                  <a:cubicBezTo>
                    <a:pt x="14852" y="1"/>
                    <a:pt x="18923" y="5616"/>
                    <a:pt x="18923" y="10619"/>
                  </a:cubicBezTo>
                  <a:cubicBezTo>
                    <a:pt x="18923" y="11882"/>
                    <a:pt x="18663" y="13084"/>
                    <a:pt x="18195" y="14177"/>
                  </a:cubicBezTo>
                  <a:cubicBezTo>
                    <a:pt x="18526" y="14129"/>
                    <a:pt x="18825" y="14079"/>
                    <a:pt x="19090" y="14025"/>
                  </a:cubicBezTo>
                  <a:cubicBezTo>
                    <a:pt x="19482" y="12963"/>
                    <a:pt x="19696" y="11817"/>
                    <a:pt x="19696" y="10619"/>
                  </a:cubicBezTo>
                  <a:cubicBezTo>
                    <a:pt x="19698" y="5181"/>
                    <a:pt x="15288" y="1"/>
                    <a:pt x="9849" y="1"/>
                  </a:cubicBezTo>
                  <a:close/>
                  <a:moveTo>
                    <a:pt x="9849" y="1"/>
                  </a:moveTo>
                  <a:cubicBezTo>
                    <a:pt x="4409" y="1"/>
                    <a:pt x="1" y="5181"/>
                    <a:pt x="1" y="10619"/>
                  </a:cubicBezTo>
                  <a:cubicBezTo>
                    <a:pt x="1" y="11845"/>
                    <a:pt x="227" y="13019"/>
                    <a:pt x="636" y="14102"/>
                  </a:cubicBezTo>
                  <a:cubicBezTo>
                    <a:pt x="906" y="14148"/>
                    <a:pt x="1206" y="14191"/>
                    <a:pt x="1527" y="14233"/>
                  </a:cubicBezTo>
                  <a:cubicBezTo>
                    <a:pt x="1044" y="13124"/>
                    <a:pt x="774" y="11904"/>
                    <a:pt x="774" y="10619"/>
                  </a:cubicBezTo>
                  <a:cubicBezTo>
                    <a:pt x="774" y="5616"/>
                    <a:pt x="4845" y="1"/>
                    <a:pt x="9849" y="1"/>
                  </a:cubicBezTo>
                  <a:close/>
                </a:path>
              </a:pathLst>
            </a:custGeom>
            <a:solidFill>
              <a:srgbClr val="EEDBC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5" name="Google Shape;5395;p105"/>
            <p:cNvSpPr/>
            <p:nvPr/>
          </p:nvSpPr>
          <p:spPr>
            <a:xfrm>
              <a:off x="6466250" y="1349300"/>
              <a:ext cx="166650" cy="249025"/>
            </a:xfrm>
            <a:custGeom>
              <a:rect b="b" l="l" r="r" t="t"/>
              <a:pathLst>
                <a:path extrusionOk="0" h="9961" w="6666">
                  <a:moveTo>
                    <a:pt x="2540" y="1"/>
                  </a:moveTo>
                  <a:lnTo>
                    <a:pt x="2540" y="2601"/>
                  </a:lnTo>
                  <a:lnTo>
                    <a:pt x="1" y="2601"/>
                  </a:lnTo>
                  <a:lnTo>
                    <a:pt x="1" y="4187"/>
                  </a:lnTo>
                  <a:lnTo>
                    <a:pt x="2540" y="4187"/>
                  </a:lnTo>
                  <a:lnTo>
                    <a:pt x="2540" y="9960"/>
                  </a:lnTo>
                  <a:lnTo>
                    <a:pt x="4126" y="9960"/>
                  </a:lnTo>
                  <a:lnTo>
                    <a:pt x="4126" y="4187"/>
                  </a:lnTo>
                  <a:lnTo>
                    <a:pt x="6665" y="4187"/>
                  </a:lnTo>
                  <a:lnTo>
                    <a:pt x="6665" y="2601"/>
                  </a:lnTo>
                  <a:lnTo>
                    <a:pt x="4126" y="2601"/>
                  </a:lnTo>
                  <a:lnTo>
                    <a:pt x="4126" y="1"/>
                  </a:lnTo>
                  <a:close/>
                </a:path>
              </a:pathLst>
            </a:custGeom>
            <a:solidFill>
              <a:srgbClr val="ECB98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6" name="Google Shape;5396;p105"/>
            <p:cNvSpPr/>
            <p:nvPr/>
          </p:nvSpPr>
          <p:spPr>
            <a:xfrm>
              <a:off x="6238075" y="1600925"/>
              <a:ext cx="613475" cy="51600"/>
            </a:xfrm>
            <a:custGeom>
              <a:rect b="b" l="l" r="r" t="t"/>
              <a:pathLst>
                <a:path extrusionOk="0" h="2064" w="24539">
                  <a:moveTo>
                    <a:pt x="285" y="0"/>
                  </a:moveTo>
                  <a:cubicBezTo>
                    <a:pt x="127" y="0"/>
                    <a:pt x="1" y="127"/>
                    <a:pt x="1" y="283"/>
                  </a:cubicBezTo>
                  <a:cubicBezTo>
                    <a:pt x="1" y="566"/>
                    <a:pt x="1" y="1153"/>
                    <a:pt x="3759" y="1622"/>
                  </a:cubicBezTo>
                  <a:cubicBezTo>
                    <a:pt x="6035" y="1907"/>
                    <a:pt x="9056" y="2063"/>
                    <a:pt x="12269" y="2063"/>
                  </a:cubicBezTo>
                  <a:cubicBezTo>
                    <a:pt x="15483" y="2063"/>
                    <a:pt x="18504" y="1907"/>
                    <a:pt x="20781" y="1622"/>
                  </a:cubicBezTo>
                  <a:cubicBezTo>
                    <a:pt x="24539" y="1153"/>
                    <a:pt x="24539" y="566"/>
                    <a:pt x="24539" y="283"/>
                  </a:cubicBezTo>
                  <a:cubicBezTo>
                    <a:pt x="24539" y="126"/>
                    <a:pt x="24412" y="0"/>
                    <a:pt x="24256" y="0"/>
                  </a:cubicBezTo>
                  <a:cubicBezTo>
                    <a:pt x="24106" y="0"/>
                    <a:pt x="23986" y="115"/>
                    <a:pt x="23973" y="260"/>
                  </a:cubicBezTo>
                  <a:cubicBezTo>
                    <a:pt x="23640" y="770"/>
                    <a:pt x="19315" y="1497"/>
                    <a:pt x="12270" y="1497"/>
                  </a:cubicBezTo>
                  <a:cubicBezTo>
                    <a:pt x="5224" y="1497"/>
                    <a:pt x="899" y="770"/>
                    <a:pt x="567" y="260"/>
                  </a:cubicBezTo>
                  <a:cubicBezTo>
                    <a:pt x="555" y="115"/>
                    <a:pt x="432" y="0"/>
                    <a:pt x="285" y="0"/>
                  </a:cubicBez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7" name="Google Shape;5397;p105"/>
            <p:cNvSpPr/>
            <p:nvPr/>
          </p:nvSpPr>
          <p:spPr>
            <a:xfrm>
              <a:off x="6473575" y="1719550"/>
              <a:ext cx="142425" cy="212800"/>
            </a:xfrm>
            <a:custGeom>
              <a:rect b="b" l="l" r="r" t="t"/>
              <a:pathLst>
                <a:path extrusionOk="0" h="8512" w="5697">
                  <a:moveTo>
                    <a:pt x="2172" y="1"/>
                  </a:moveTo>
                  <a:lnTo>
                    <a:pt x="2172" y="2223"/>
                  </a:lnTo>
                  <a:lnTo>
                    <a:pt x="1" y="2223"/>
                  </a:lnTo>
                  <a:lnTo>
                    <a:pt x="1" y="3578"/>
                  </a:lnTo>
                  <a:lnTo>
                    <a:pt x="2172" y="3578"/>
                  </a:lnTo>
                  <a:lnTo>
                    <a:pt x="2172" y="8512"/>
                  </a:lnTo>
                  <a:lnTo>
                    <a:pt x="3527" y="8512"/>
                  </a:lnTo>
                  <a:lnTo>
                    <a:pt x="3527" y="3578"/>
                  </a:lnTo>
                  <a:lnTo>
                    <a:pt x="5697" y="3578"/>
                  </a:lnTo>
                  <a:lnTo>
                    <a:pt x="5697" y="2223"/>
                  </a:lnTo>
                  <a:lnTo>
                    <a:pt x="3527" y="2223"/>
                  </a:lnTo>
                  <a:lnTo>
                    <a:pt x="3527" y="1"/>
                  </a:lnTo>
                  <a:close/>
                </a:path>
              </a:pathLst>
            </a:custGeom>
            <a:solidFill>
              <a:srgbClr val="9467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 DÉROULEZ👇)&#10;&#10;Vous n'êtes pas encore ABONNÉ à notre chaîne Youtube afin d’être rapidement informé lors de la publication de nouvelles vidéos? &#10;►► bit.ly/nvchezvous-YT&#10;&#10;Activez les notifications à notre chaîne en cliquant sur la cloche &quot;🔔&quot; ! ainsi vous saurez instantanément lorsqu'une nouvelle vidéo sera mise-en-ligne !&#10;&#10;------- &#10;&#10;RESTONS CONNECTÉS! &#10;&#10;► Site internet : http://nouvellevie.com &#10;► NV en direct : http://live.nouvellevie.com/&#10;► Facebook : https://facebook.com/eglisenouvellevie/ &#10;► Instagram : https://instagram.com/eglisenouvellevie/&#10;► Infolettre : http://eepurl.com/cKyO&#10;► Formation sur la prière en 20 jours : https://2020.nouvellevie.com&#10;&#10;► Boutique en ligne : https://nouvellevie.myshopify.com/&#10;&#10;&#10;PODCASTS&#10;&#10;► Itunes : http://bit.ly/itunesnv&#10;► Google Play Music : http://bit.ly/googleplaymusicnv&#10;► Spotify : http://bit.ly/spotifynv&#10;► Soundcloud : http://bit.ly/soundcloudnv" id="5398" name="Google Shape;5398;p105" title="À la croix | NV Worship avec Jean Jean">
            <a:hlinkClick r:id="rId5"/>
          </p:cNvPr>
          <p:cNvPicPr preferRelativeResize="0"/>
          <p:nvPr/>
        </p:nvPicPr>
        <p:blipFill>
          <a:blip r:embed="rId6">
            <a:alphaModFix/>
          </a:blip>
          <a:stretch>
            <a:fillRect/>
          </a:stretch>
        </p:blipFill>
        <p:spPr>
          <a:xfrm>
            <a:off x="159975" y="854637"/>
            <a:ext cx="6262425" cy="3522625"/>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398"/>
                                        </p:tgtEl>
                                        <p:attrNameLst>
                                          <p:attrName>style.visibility</p:attrName>
                                        </p:attrNameLst>
                                      </p:cBhvr>
                                      <p:to>
                                        <p:strVal val="visible"/>
                                      </p:to>
                                    </p:set>
                                    <p:animEffect filter="fade" transition="in">
                                      <p:cBhvr>
                                        <p:cTn dur="1000"/>
                                        <p:tgtEl>
                                          <p:spTgt spid="539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5402" name="Shape 5402"/>
        <p:cNvGrpSpPr/>
        <p:nvPr/>
      </p:nvGrpSpPr>
      <p:grpSpPr>
        <a:xfrm>
          <a:off x="0" y="0"/>
          <a:ext cx="0" cy="0"/>
          <a:chOff x="0" y="0"/>
          <a:chExt cx="0" cy="0"/>
        </a:xfrm>
      </p:grpSpPr>
      <p:sp>
        <p:nvSpPr>
          <p:cNvPr id="5403" name="Google Shape;5403;p106"/>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5404" name="Google Shape;5404;p106"/>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5405" name="Google Shape;5405;p106"/>
          <p:cNvGrpSpPr/>
          <p:nvPr/>
        </p:nvGrpSpPr>
        <p:grpSpPr>
          <a:xfrm rot="368268">
            <a:off x="5966703" y="456762"/>
            <a:ext cx="2720006" cy="3659256"/>
            <a:chOff x="3113638" y="3719988"/>
            <a:chExt cx="940568" cy="1265521"/>
          </a:xfrm>
        </p:grpSpPr>
        <p:sp>
          <p:nvSpPr>
            <p:cNvPr id="5406" name="Google Shape;5406;p106"/>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7" name="Google Shape;5407;p106"/>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8" name="Google Shape;5408;p106"/>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9" name="Google Shape;5409;p106"/>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0" name="Google Shape;5410;p106"/>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1" name="Google Shape;5411;p106"/>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2" name="Google Shape;5412;p106"/>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3" name="Google Shape;5413;p106"/>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4" name="Google Shape;5414;p106"/>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5" name="Google Shape;5415;p106"/>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6" name="Google Shape;5416;p106"/>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7" name="Google Shape;5417;p106"/>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8" name="Google Shape;5418;p106"/>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9" name="Google Shape;5419;p106"/>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0" name="Google Shape;5420;p106"/>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1" name="Google Shape;5421;p106"/>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2" name="Google Shape;5422;p106"/>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3" name="Google Shape;5423;p106"/>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4" name="Google Shape;5424;p106"/>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5" name="Google Shape;5425;p106"/>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6" name="Google Shape;5426;p106"/>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7" name="Google Shape;5427;p106"/>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8" name="Google Shape;5428;p106"/>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9" name="Google Shape;5429;p106"/>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0" name="Google Shape;5430;p106"/>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1" name="Google Shape;5431;p106"/>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2" name="Google Shape;5432;p106"/>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3" name="Google Shape;5433;p106"/>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4" name="Google Shape;5434;p106"/>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5" name="Google Shape;5435;p106"/>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6" name="Google Shape;5436;p106"/>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7" name="Google Shape;5437;p106"/>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8" name="Google Shape;5438;p106"/>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9" name="Google Shape;5439;p106"/>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0" name="Google Shape;5440;p106"/>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1" name="Google Shape;5441;p106"/>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2" name="Google Shape;5442;p106"/>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3" name="Google Shape;5443;p106"/>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4" name="Google Shape;5444;p106"/>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5" name="Google Shape;5445;p106"/>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6" name="Google Shape;5446;p106"/>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7" name="Google Shape;5447;p106"/>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8" name="Google Shape;5448;p106"/>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9" name="Google Shape;5449;p106"/>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0" name="Google Shape;5450;p106"/>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1" name="Google Shape;5451;p106"/>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2" name="Google Shape;5452;p106"/>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3" name="Google Shape;5453;p106"/>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4" name="Google Shape;5454;p106"/>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5" name="Google Shape;5455;p106"/>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6" name="Google Shape;5456;p106"/>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7" name="Google Shape;5457;p106"/>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8" name="Google Shape;5458;p106"/>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9" name="Google Shape;5459;p106"/>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0" name="Google Shape;5460;p106"/>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1" name="Google Shape;5461;p106"/>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2" name="Google Shape;5462;p106"/>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3" name="Google Shape;5463;p106"/>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4" name="Google Shape;5464;p106"/>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5" name="Google Shape;5465;p106"/>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6" name="Google Shape;5466;p106"/>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7" name="Google Shape;5467;p106"/>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8" name="Google Shape;5468;p106"/>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9" name="Google Shape;5469;p106"/>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0" name="Google Shape;5470;p106"/>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1" name="Google Shape;5471;p106"/>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2" name="Google Shape;5472;p106"/>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3" name="Google Shape;5473;p106"/>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4" name="Google Shape;5474;p106"/>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5" name="Google Shape;5475;p106"/>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476" name="Google Shape;5476;p106"/>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5477" name="Google Shape;5477;p106"/>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5478" name="Google Shape;5478;p106"/>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5479" name="Google Shape;5479;p106"/>
          <p:cNvPicPr preferRelativeResize="0"/>
          <p:nvPr/>
        </p:nvPicPr>
        <p:blipFill>
          <a:blip r:embed="rId4">
            <a:alphaModFix/>
          </a:blip>
          <a:stretch>
            <a:fillRect/>
          </a:stretch>
        </p:blipFill>
        <p:spPr>
          <a:xfrm>
            <a:off x="2455700" y="3951775"/>
            <a:ext cx="1404176" cy="1191725"/>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83" name="Shape 5483"/>
        <p:cNvGrpSpPr/>
        <p:nvPr/>
      </p:nvGrpSpPr>
      <p:grpSpPr>
        <a:xfrm>
          <a:off x="0" y="0"/>
          <a:ext cx="0" cy="0"/>
          <a:chOff x="0" y="0"/>
          <a:chExt cx="0" cy="0"/>
        </a:xfrm>
      </p:grpSpPr>
      <p:sp>
        <p:nvSpPr>
          <p:cNvPr id="5484" name="Google Shape;5484;p107"/>
          <p:cNvSpPr txBox="1"/>
          <p:nvPr>
            <p:ph idx="1" type="subTitle"/>
          </p:nvPr>
        </p:nvSpPr>
        <p:spPr>
          <a:xfrm rot="-455">
            <a:off x="76200" y="121375"/>
            <a:ext cx="9067800" cy="4793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CA" sz="3200"/>
              <a:t>Le Seigneur soit avec vous.</a:t>
            </a:r>
            <a:endParaRPr sz="3200"/>
          </a:p>
          <a:p>
            <a:pPr indent="0" lvl="0" marL="0" rtl="0" algn="ctr">
              <a:spcBef>
                <a:spcPts val="0"/>
              </a:spcBef>
              <a:spcAft>
                <a:spcPts val="0"/>
              </a:spcAft>
              <a:buNone/>
            </a:pPr>
            <a:r>
              <a:rPr b="1" lang="fr-CA" sz="3200"/>
              <a:t>Ⓡ </a:t>
            </a:r>
            <a:r>
              <a:rPr b="1" lang="fr-CA" sz="3200"/>
              <a:t>Et avec votre esprit.</a:t>
            </a:r>
            <a:endParaRPr b="1" sz="3200"/>
          </a:p>
          <a:p>
            <a:pPr indent="0" lvl="0" marL="0" rtl="0" algn="ctr">
              <a:spcBef>
                <a:spcPts val="0"/>
              </a:spcBef>
              <a:spcAft>
                <a:spcPts val="0"/>
              </a:spcAft>
              <a:buNone/>
            </a:pPr>
            <a:r>
              <a:rPr lang="fr-CA" sz="3200"/>
              <a:t> </a:t>
            </a:r>
            <a:endParaRPr sz="3200"/>
          </a:p>
          <a:p>
            <a:pPr indent="0" lvl="0" marL="0" rtl="0" algn="ctr">
              <a:spcBef>
                <a:spcPts val="0"/>
              </a:spcBef>
              <a:spcAft>
                <a:spcPts val="0"/>
              </a:spcAft>
              <a:buNone/>
            </a:pPr>
            <a:r>
              <a:rPr lang="fr-CA" sz="3200"/>
              <a:t>Que Dieu tout-puissant vous bénisse, </a:t>
            </a:r>
            <a:endParaRPr sz="3200"/>
          </a:p>
          <a:p>
            <a:pPr indent="0" lvl="0" marL="0" rtl="0" algn="ctr">
              <a:spcBef>
                <a:spcPts val="0"/>
              </a:spcBef>
              <a:spcAft>
                <a:spcPts val="0"/>
              </a:spcAft>
              <a:buNone/>
            </a:pPr>
            <a:r>
              <a:rPr lang="fr-CA" sz="3200"/>
              <a:t>+ le Père, et le Fils et le Saint-Esprit. </a:t>
            </a:r>
            <a:endParaRPr sz="3200"/>
          </a:p>
          <a:p>
            <a:pPr indent="0" lvl="0" marL="0" rtl="0" algn="ctr">
              <a:spcBef>
                <a:spcPts val="0"/>
              </a:spcBef>
              <a:spcAft>
                <a:spcPts val="0"/>
              </a:spcAft>
              <a:buNone/>
            </a:pPr>
            <a:r>
              <a:rPr b="1" lang="fr-CA" sz="3200"/>
              <a:t>Ⓡ </a:t>
            </a:r>
            <a:r>
              <a:rPr b="1" lang="fr-CA" sz="3200"/>
              <a:t>Amen.</a:t>
            </a:r>
            <a:endParaRPr b="1" sz="3200"/>
          </a:p>
          <a:p>
            <a:pPr indent="0" lvl="0" marL="0" rtl="0" algn="ctr">
              <a:spcBef>
                <a:spcPts val="0"/>
              </a:spcBef>
              <a:spcAft>
                <a:spcPts val="0"/>
              </a:spcAft>
              <a:buNone/>
            </a:pPr>
            <a:r>
              <a:t/>
            </a:r>
            <a:endParaRPr sz="3200"/>
          </a:p>
          <a:p>
            <a:pPr indent="0" lvl="0" marL="0" rtl="0" algn="ctr">
              <a:spcBef>
                <a:spcPts val="0"/>
              </a:spcBef>
              <a:spcAft>
                <a:spcPts val="0"/>
              </a:spcAft>
              <a:buNone/>
            </a:pPr>
            <a:r>
              <a:rPr lang="fr-CA" sz="3200"/>
              <a:t>Allez dans la paix du Christ.  </a:t>
            </a:r>
            <a:endParaRPr sz="3200"/>
          </a:p>
          <a:p>
            <a:pPr indent="0" lvl="0" marL="0" rtl="0" algn="ctr">
              <a:spcBef>
                <a:spcPts val="0"/>
              </a:spcBef>
              <a:spcAft>
                <a:spcPts val="0"/>
              </a:spcAft>
              <a:buNone/>
            </a:pPr>
            <a:r>
              <a:rPr b="1" lang="fr-CA" sz="3200"/>
              <a:t>Ⓡ </a:t>
            </a:r>
            <a:r>
              <a:rPr b="1" lang="fr-CA" sz="3200"/>
              <a:t>Nous rendons grâce à Dieu.</a:t>
            </a:r>
            <a:endParaRPr b="1" sz="500"/>
          </a:p>
        </p:txBody>
      </p:sp>
      <p:sp>
        <p:nvSpPr>
          <p:cNvPr id="5485" name="Google Shape;5485;p107"/>
          <p:cNvSpPr/>
          <p:nvPr/>
        </p:nvSpPr>
        <p:spPr>
          <a:xfrm rot="932611">
            <a:off x="385168" y="2843876"/>
            <a:ext cx="710900" cy="911296"/>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6" name="Google Shape;5486;p107"/>
          <p:cNvSpPr/>
          <p:nvPr/>
        </p:nvSpPr>
        <p:spPr>
          <a:xfrm rot="-820355">
            <a:off x="8030877" y="326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5487" name="Google Shape;5487;p107"/>
          <p:cNvPicPr preferRelativeResize="0"/>
          <p:nvPr/>
        </p:nvPicPr>
        <p:blipFill>
          <a:blip r:embed="rId3">
            <a:alphaModFix/>
          </a:blip>
          <a:stretch>
            <a:fillRect/>
          </a:stretch>
        </p:blipFill>
        <p:spPr>
          <a:xfrm>
            <a:off x="1053024" y="4085825"/>
            <a:ext cx="1010700" cy="923625"/>
          </a:xfrm>
          <a:prstGeom prst="rect">
            <a:avLst/>
          </a:prstGeom>
          <a:noFill/>
          <a:ln>
            <a:noFill/>
          </a:ln>
        </p:spPr>
      </p:pic>
      <p:pic>
        <p:nvPicPr>
          <p:cNvPr id="5488" name="Google Shape;5488;p107"/>
          <p:cNvPicPr preferRelativeResize="0"/>
          <p:nvPr/>
        </p:nvPicPr>
        <p:blipFill>
          <a:blip r:embed="rId4">
            <a:alphaModFix/>
          </a:blip>
          <a:stretch>
            <a:fillRect/>
          </a:stretch>
        </p:blipFill>
        <p:spPr>
          <a:xfrm>
            <a:off x="0" y="3951775"/>
            <a:ext cx="1404176" cy="1191725"/>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2" name="Shape 5492"/>
        <p:cNvGrpSpPr/>
        <p:nvPr/>
      </p:nvGrpSpPr>
      <p:grpSpPr>
        <a:xfrm>
          <a:off x="0" y="0"/>
          <a:ext cx="0" cy="0"/>
          <a:chOff x="0" y="0"/>
          <a:chExt cx="0" cy="0"/>
        </a:xfrm>
      </p:grpSpPr>
      <p:sp>
        <p:nvSpPr>
          <p:cNvPr id="5493" name="Google Shape;5493;p108"/>
          <p:cNvSpPr/>
          <p:nvPr/>
        </p:nvSpPr>
        <p:spPr>
          <a:xfrm rot="-820355">
            <a:off x="1627790" y="994799"/>
            <a:ext cx="710741" cy="911277"/>
          </a:xfrm>
          <a:prstGeom prst="star4">
            <a:avLst>
              <a:gd fmla="val 12221" name="adj"/>
            </a:avLst>
          </a:prstGeom>
          <a:solidFill>
            <a:schemeClr val="accent3"/>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4" name="Google Shape;5494;p108"/>
          <p:cNvSpPr txBox="1"/>
          <p:nvPr>
            <p:ph idx="2" type="title"/>
          </p:nvPr>
        </p:nvSpPr>
        <p:spPr>
          <a:xfrm>
            <a:off x="720225" y="128300"/>
            <a:ext cx="7556400" cy="642900"/>
          </a:xfrm>
          <a:prstGeom prst="rect">
            <a:avLst/>
          </a:prstGeom>
          <a:ln>
            <a:noFill/>
          </a:ln>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a:solidFill>
                  <a:srgbClr val="1B4FA1"/>
                </a:solidFill>
              </a:rPr>
              <a:t>CHANT D’ENVOI</a:t>
            </a:r>
            <a:endParaRPr>
              <a:solidFill>
                <a:srgbClr val="1B4FA1"/>
              </a:solidFill>
            </a:endParaRPr>
          </a:p>
        </p:txBody>
      </p:sp>
      <p:sp>
        <p:nvSpPr>
          <p:cNvPr id="5495" name="Google Shape;5495;p108"/>
          <p:cNvSpPr txBox="1"/>
          <p:nvPr/>
        </p:nvSpPr>
        <p:spPr>
          <a:xfrm>
            <a:off x="720225" y="4671825"/>
            <a:ext cx="5462700" cy="369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i="1" lang="fr-CA" sz="1200">
                <a:solidFill>
                  <a:schemeClr val="dk1"/>
                </a:solidFill>
                <a:latin typeface="Questrial"/>
                <a:ea typeface="Questrial"/>
                <a:cs typeface="Questrial"/>
                <a:sym typeface="Questrial"/>
              </a:rPr>
              <a:t>Par Jonathan Roy et Brian St-Pierre</a:t>
            </a:r>
            <a:endParaRPr i="1" sz="1200"/>
          </a:p>
        </p:txBody>
      </p:sp>
      <p:pic>
        <p:nvPicPr>
          <p:cNvPr id="5496" name="Google Shape;5496;p108"/>
          <p:cNvPicPr preferRelativeResize="0"/>
          <p:nvPr/>
        </p:nvPicPr>
        <p:blipFill rotWithShape="1">
          <a:blip r:embed="rId3">
            <a:alphaModFix/>
          </a:blip>
          <a:srcRect b="0" l="0" r="25467" t="0"/>
          <a:stretch/>
        </p:blipFill>
        <p:spPr>
          <a:xfrm rot="-4">
            <a:off x="8051578" y="1053600"/>
            <a:ext cx="1046551" cy="1191724"/>
          </a:xfrm>
          <a:prstGeom prst="rect">
            <a:avLst/>
          </a:prstGeom>
          <a:noFill/>
          <a:ln>
            <a:noFill/>
          </a:ln>
        </p:spPr>
      </p:pic>
      <p:pic>
        <p:nvPicPr>
          <p:cNvPr id="5497" name="Google Shape;5497;p108"/>
          <p:cNvPicPr preferRelativeResize="0"/>
          <p:nvPr/>
        </p:nvPicPr>
        <p:blipFill>
          <a:blip r:embed="rId4">
            <a:alphaModFix/>
          </a:blip>
          <a:stretch>
            <a:fillRect/>
          </a:stretch>
        </p:blipFill>
        <p:spPr>
          <a:xfrm>
            <a:off x="7139499" y="1053600"/>
            <a:ext cx="1010700" cy="923625"/>
          </a:xfrm>
          <a:prstGeom prst="rect">
            <a:avLst/>
          </a:prstGeom>
          <a:noFill/>
          <a:ln>
            <a:noFill/>
          </a:ln>
        </p:spPr>
      </p:pic>
      <p:grpSp>
        <p:nvGrpSpPr>
          <p:cNvPr id="5498" name="Google Shape;5498;p108"/>
          <p:cNvGrpSpPr/>
          <p:nvPr/>
        </p:nvGrpSpPr>
        <p:grpSpPr>
          <a:xfrm rot="172698">
            <a:off x="7430438" y="2011209"/>
            <a:ext cx="1400320" cy="1867717"/>
            <a:chOff x="2791020" y="3220208"/>
            <a:chExt cx="1037118" cy="1383286"/>
          </a:xfrm>
        </p:grpSpPr>
        <p:sp>
          <p:nvSpPr>
            <p:cNvPr id="5499" name="Google Shape;5499;p108"/>
            <p:cNvSpPr/>
            <p:nvPr/>
          </p:nvSpPr>
          <p:spPr>
            <a:xfrm>
              <a:off x="2791020" y="3220208"/>
              <a:ext cx="1037118" cy="1383286"/>
            </a:xfrm>
            <a:custGeom>
              <a:rect b="b" l="l" r="r" t="t"/>
              <a:pathLst>
                <a:path extrusionOk="0" h="93798" w="70325">
                  <a:moveTo>
                    <a:pt x="37751" y="0"/>
                  </a:moveTo>
                  <a:cubicBezTo>
                    <a:pt x="35374" y="0"/>
                    <a:pt x="32993" y="120"/>
                    <a:pt x="30594" y="189"/>
                  </a:cubicBezTo>
                  <a:cubicBezTo>
                    <a:pt x="28812" y="221"/>
                    <a:pt x="26774" y="316"/>
                    <a:pt x="25915" y="2163"/>
                  </a:cubicBezTo>
                  <a:cubicBezTo>
                    <a:pt x="25119" y="3850"/>
                    <a:pt x="25819" y="5983"/>
                    <a:pt x="24832" y="7575"/>
                  </a:cubicBezTo>
                  <a:cubicBezTo>
                    <a:pt x="23932" y="8997"/>
                    <a:pt x="22052" y="9334"/>
                    <a:pt x="20352" y="9334"/>
                  </a:cubicBezTo>
                  <a:cubicBezTo>
                    <a:pt x="20188" y="9334"/>
                    <a:pt x="20026" y="9331"/>
                    <a:pt x="19866" y="9325"/>
                  </a:cubicBezTo>
                  <a:cubicBezTo>
                    <a:pt x="16173" y="9230"/>
                    <a:pt x="12448" y="8466"/>
                    <a:pt x="8851" y="7638"/>
                  </a:cubicBezTo>
                  <a:cubicBezTo>
                    <a:pt x="7483" y="7315"/>
                    <a:pt x="5547" y="6788"/>
                    <a:pt x="3776" y="6788"/>
                  </a:cubicBezTo>
                  <a:cubicBezTo>
                    <a:pt x="2580" y="6788"/>
                    <a:pt x="1459" y="7028"/>
                    <a:pt x="638" y="7734"/>
                  </a:cubicBezTo>
                  <a:cubicBezTo>
                    <a:pt x="1" y="8275"/>
                    <a:pt x="1" y="9230"/>
                    <a:pt x="1" y="10026"/>
                  </a:cubicBezTo>
                  <a:cubicBezTo>
                    <a:pt x="33" y="13400"/>
                    <a:pt x="128" y="16775"/>
                    <a:pt x="192" y="20149"/>
                  </a:cubicBezTo>
                  <a:cubicBezTo>
                    <a:pt x="192" y="20882"/>
                    <a:pt x="256" y="21646"/>
                    <a:pt x="606" y="22282"/>
                  </a:cubicBezTo>
                  <a:cubicBezTo>
                    <a:pt x="988" y="22883"/>
                    <a:pt x="1496" y="23005"/>
                    <a:pt x="2045" y="23005"/>
                  </a:cubicBezTo>
                  <a:cubicBezTo>
                    <a:pt x="2419" y="23005"/>
                    <a:pt x="2811" y="22949"/>
                    <a:pt x="3196" y="22949"/>
                  </a:cubicBezTo>
                  <a:cubicBezTo>
                    <a:pt x="3235" y="22949"/>
                    <a:pt x="3273" y="22950"/>
                    <a:pt x="3312" y="22951"/>
                  </a:cubicBezTo>
                  <a:cubicBezTo>
                    <a:pt x="5668" y="23014"/>
                    <a:pt x="7992" y="23333"/>
                    <a:pt x="10284" y="23906"/>
                  </a:cubicBezTo>
                  <a:cubicBezTo>
                    <a:pt x="14645" y="24988"/>
                    <a:pt x="18911" y="26898"/>
                    <a:pt x="22731" y="29127"/>
                  </a:cubicBezTo>
                  <a:cubicBezTo>
                    <a:pt x="24546" y="30145"/>
                    <a:pt x="26074" y="31260"/>
                    <a:pt x="26106" y="33615"/>
                  </a:cubicBezTo>
                  <a:cubicBezTo>
                    <a:pt x="26137" y="35366"/>
                    <a:pt x="25501" y="37085"/>
                    <a:pt x="25151" y="38773"/>
                  </a:cubicBezTo>
                  <a:cubicBezTo>
                    <a:pt x="24004" y="44089"/>
                    <a:pt x="26074" y="48005"/>
                    <a:pt x="27379" y="52907"/>
                  </a:cubicBezTo>
                  <a:cubicBezTo>
                    <a:pt x="29480" y="60866"/>
                    <a:pt x="28270" y="70034"/>
                    <a:pt x="27729" y="78152"/>
                  </a:cubicBezTo>
                  <a:cubicBezTo>
                    <a:pt x="27602" y="80922"/>
                    <a:pt x="27379" y="83723"/>
                    <a:pt x="27156" y="86493"/>
                  </a:cubicBezTo>
                  <a:cubicBezTo>
                    <a:pt x="26997" y="88244"/>
                    <a:pt x="26074" y="91459"/>
                    <a:pt x="27506" y="92892"/>
                  </a:cubicBezTo>
                  <a:cubicBezTo>
                    <a:pt x="28273" y="93679"/>
                    <a:pt x="29537" y="93779"/>
                    <a:pt x="30722" y="93779"/>
                  </a:cubicBezTo>
                  <a:cubicBezTo>
                    <a:pt x="31125" y="93779"/>
                    <a:pt x="31519" y="93767"/>
                    <a:pt x="31881" y="93767"/>
                  </a:cubicBezTo>
                  <a:cubicBezTo>
                    <a:pt x="32090" y="93767"/>
                    <a:pt x="32289" y="93771"/>
                    <a:pt x="32473" y="93783"/>
                  </a:cubicBezTo>
                  <a:cubicBezTo>
                    <a:pt x="33364" y="93794"/>
                    <a:pt x="34248" y="93797"/>
                    <a:pt x="35130" y="93797"/>
                  </a:cubicBezTo>
                  <a:cubicBezTo>
                    <a:pt x="36894" y="93797"/>
                    <a:pt x="38649" y="93783"/>
                    <a:pt x="40431" y="93783"/>
                  </a:cubicBezTo>
                  <a:cubicBezTo>
                    <a:pt x="42851" y="93783"/>
                    <a:pt x="44411" y="92828"/>
                    <a:pt x="44697" y="90281"/>
                  </a:cubicBezTo>
                  <a:cubicBezTo>
                    <a:pt x="44856" y="89008"/>
                    <a:pt x="44570" y="87735"/>
                    <a:pt x="44347" y="86461"/>
                  </a:cubicBezTo>
                  <a:cubicBezTo>
                    <a:pt x="42628" y="77993"/>
                    <a:pt x="41514" y="69652"/>
                    <a:pt x="42119" y="60993"/>
                  </a:cubicBezTo>
                  <a:cubicBezTo>
                    <a:pt x="42692" y="52525"/>
                    <a:pt x="46162" y="44567"/>
                    <a:pt x="42914" y="36162"/>
                  </a:cubicBezTo>
                  <a:cubicBezTo>
                    <a:pt x="42596" y="35303"/>
                    <a:pt x="42182" y="34443"/>
                    <a:pt x="42119" y="33520"/>
                  </a:cubicBezTo>
                  <a:cubicBezTo>
                    <a:pt x="41864" y="30973"/>
                    <a:pt x="44283" y="30305"/>
                    <a:pt x="46130" y="29413"/>
                  </a:cubicBezTo>
                  <a:cubicBezTo>
                    <a:pt x="48836" y="28108"/>
                    <a:pt x="50746" y="25816"/>
                    <a:pt x="53452" y="24543"/>
                  </a:cubicBezTo>
                  <a:cubicBezTo>
                    <a:pt x="55625" y="23483"/>
                    <a:pt x="58053" y="22934"/>
                    <a:pt x="60479" y="22934"/>
                  </a:cubicBezTo>
                  <a:cubicBezTo>
                    <a:pt x="60896" y="22934"/>
                    <a:pt x="61313" y="22950"/>
                    <a:pt x="61729" y="22983"/>
                  </a:cubicBezTo>
                  <a:cubicBezTo>
                    <a:pt x="62889" y="23102"/>
                    <a:pt x="64022" y="23304"/>
                    <a:pt x="65178" y="23304"/>
                  </a:cubicBezTo>
                  <a:cubicBezTo>
                    <a:pt x="65259" y="23304"/>
                    <a:pt x="65340" y="23303"/>
                    <a:pt x="65422" y="23301"/>
                  </a:cubicBezTo>
                  <a:cubicBezTo>
                    <a:pt x="66663" y="23269"/>
                    <a:pt x="67968" y="22887"/>
                    <a:pt x="68796" y="21996"/>
                  </a:cubicBezTo>
                  <a:cubicBezTo>
                    <a:pt x="70324" y="20372"/>
                    <a:pt x="70006" y="17698"/>
                    <a:pt x="70006" y="15629"/>
                  </a:cubicBezTo>
                  <a:cubicBezTo>
                    <a:pt x="70006" y="13942"/>
                    <a:pt x="70133" y="12286"/>
                    <a:pt x="69592" y="10726"/>
                  </a:cubicBezTo>
                  <a:cubicBezTo>
                    <a:pt x="69083" y="9230"/>
                    <a:pt x="67905" y="7957"/>
                    <a:pt x="66472" y="7320"/>
                  </a:cubicBezTo>
                  <a:cubicBezTo>
                    <a:pt x="65642" y="6941"/>
                    <a:pt x="64776" y="6789"/>
                    <a:pt x="63891" y="6789"/>
                  </a:cubicBezTo>
                  <a:cubicBezTo>
                    <a:pt x="60906" y="6789"/>
                    <a:pt x="57713" y="8521"/>
                    <a:pt x="55012" y="9134"/>
                  </a:cubicBezTo>
                  <a:cubicBezTo>
                    <a:pt x="53710" y="9419"/>
                    <a:pt x="52396" y="9574"/>
                    <a:pt x="51085" y="9574"/>
                  </a:cubicBezTo>
                  <a:cubicBezTo>
                    <a:pt x="50344" y="9574"/>
                    <a:pt x="49603" y="9524"/>
                    <a:pt x="48868" y="9421"/>
                  </a:cubicBezTo>
                  <a:cubicBezTo>
                    <a:pt x="46002" y="9071"/>
                    <a:pt x="44856" y="7670"/>
                    <a:pt x="44825" y="4805"/>
                  </a:cubicBezTo>
                  <a:cubicBezTo>
                    <a:pt x="44793" y="1812"/>
                    <a:pt x="43583" y="221"/>
                    <a:pt x="40463" y="62"/>
                  </a:cubicBezTo>
                  <a:cubicBezTo>
                    <a:pt x="39559" y="18"/>
                    <a:pt x="38656" y="0"/>
                    <a:pt x="37751" y="0"/>
                  </a:cubicBezTo>
                  <a:close/>
                </a:path>
              </a:pathLst>
            </a:custGeom>
            <a:solidFill>
              <a:srgbClr val="FFFFFF"/>
            </a:solidFill>
            <a:ln>
              <a:noFill/>
            </a:ln>
            <a:effectLst>
              <a:outerShdw rotWithShape="0" algn="bl" dir="3480000" dist="47625">
                <a:srgbClr val="63504A">
                  <a:alpha val="25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0" name="Google Shape;5500;p108"/>
            <p:cNvSpPr/>
            <p:nvPr/>
          </p:nvSpPr>
          <p:spPr>
            <a:xfrm>
              <a:off x="2857696" y="3279790"/>
              <a:ext cx="904243" cy="1260587"/>
            </a:xfrm>
            <a:custGeom>
              <a:rect b="b" l="l" r="r" t="t"/>
              <a:pathLst>
                <a:path extrusionOk="0" h="85478" w="61315">
                  <a:moveTo>
                    <a:pt x="24959" y="14167"/>
                  </a:moveTo>
                  <a:lnTo>
                    <a:pt x="24959" y="14167"/>
                  </a:lnTo>
                  <a:cubicBezTo>
                    <a:pt x="24736" y="14677"/>
                    <a:pt x="24577" y="15282"/>
                    <a:pt x="24800" y="15886"/>
                  </a:cubicBezTo>
                  <a:cubicBezTo>
                    <a:pt x="25277" y="17255"/>
                    <a:pt x="25246" y="17574"/>
                    <a:pt x="24895" y="17988"/>
                  </a:cubicBezTo>
                  <a:cubicBezTo>
                    <a:pt x="24482" y="18465"/>
                    <a:pt x="24450" y="18911"/>
                    <a:pt x="24545" y="19261"/>
                  </a:cubicBezTo>
                  <a:cubicBezTo>
                    <a:pt x="24176" y="19155"/>
                    <a:pt x="23763" y="19094"/>
                    <a:pt x="23306" y="19094"/>
                  </a:cubicBezTo>
                  <a:cubicBezTo>
                    <a:pt x="23212" y="19094"/>
                    <a:pt x="23115" y="19096"/>
                    <a:pt x="23017" y="19102"/>
                  </a:cubicBezTo>
                  <a:cubicBezTo>
                    <a:pt x="20884" y="18561"/>
                    <a:pt x="17924" y="17988"/>
                    <a:pt x="17924" y="17988"/>
                  </a:cubicBezTo>
                  <a:cubicBezTo>
                    <a:pt x="17924" y="17988"/>
                    <a:pt x="17096" y="17128"/>
                    <a:pt x="16746" y="16810"/>
                  </a:cubicBezTo>
                  <a:cubicBezTo>
                    <a:pt x="16141" y="16237"/>
                    <a:pt x="14613" y="15250"/>
                    <a:pt x="13244" y="14358"/>
                  </a:cubicBezTo>
                  <a:lnTo>
                    <a:pt x="24959" y="14167"/>
                  </a:lnTo>
                  <a:close/>
                  <a:moveTo>
                    <a:pt x="47562" y="13817"/>
                  </a:moveTo>
                  <a:lnTo>
                    <a:pt x="47562" y="13817"/>
                  </a:lnTo>
                  <a:cubicBezTo>
                    <a:pt x="45970" y="14804"/>
                    <a:pt x="43710" y="16205"/>
                    <a:pt x="42946" y="16905"/>
                  </a:cubicBezTo>
                  <a:lnTo>
                    <a:pt x="41800" y="18051"/>
                  </a:lnTo>
                  <a:cubicBezTo>
                    <a:pt x="41800" y="18051"/>
                    <a:pt x="38775" y="18624"/>
                    <a:pt x="36643" y="19229"/>
                  </a:cubicBezTo>
                  <a:cubicBezTo>
                    <a:pt x="36505" y="19218"/>
                    <a:pt x="36368" y="19212"/>
                    <a:pt x="36233" y="19212"/>
                  </a:cubicBezTo>
                  <a:cubicBezTo>
                    <a:pt x="35620" y="19212"/>
                    <a:pt x="35043" y="19321"/>
                    <a:pt x="34573" y="19452"/>
                  </a:cubicBezTo>
                  <a:cubicBezTo>
                    <a:pt x="34524" y="19156"/>
                    <a:pt x="34283" y="19089"/>
                    <a:pt x="33969" y="19089"/>
                  </a:cubicBezTo>
                  <a:cubicBezTo>
                    <a:pt x="33878" y="19089"/>
                    <a:pt x="33782" y="19095"/>
                    <a:pt x="33682" y="19102"/>
                  </a:cubicBezTo>
                  <a:lnTo>
                    <a:pt x="33682" y="14040"/>
                  </a:lnTo>
                  <a:lnTo>
                    <a:pt x="47562" y="13817"/>
                  </a:lnTo>
                  <a:close/>
                  <a:moveTo>
                    <a:pt x="27442" y="1"/>
                  </a:moveTo>
                  <a:lnTo>
                    <a:pt x="27442" y="2707"/>
                  </a:lnTo>
                  <a:lnTo>
                    <a:pt x="24577" y="2739"/>
                  </a:lnTo>
                  <a:lnTo>
                    <a:pt x="24450" y="7673"/>
                  </a:lnTo>
                  <a:lnTo>
                    <a:pt x="27474" y="7514"/>
                  </a:lnTo>
                  <a:lnTo>
                    <a:pt x="27474" y="8883"/>
                  </a:lnTo>
                  <a:lnTo>
                    <a:pt x="3725" y="8724"/>
                  </a:lnTo>
                  <a:lnTo>
                    <a:pt x="3725" y="8692"/>
                  </a:lnTo>
                  <a:lnTo>
                    <a:pt x="3057" y="8692"/>
                  </a:lnTo>
                  <a:lnTo>
                    <a:pt x="3057" y="7673"/>
                  </a:lnTo>
                  <a:lnTo>
                    <a:pt x="1" y="7673"/>
                  </a:lnTo>
                  <a:lnTo>
                    <a:pt x="1" y="12830"/>
                  </a:lnTo>
                  <a:lnTo>
                    <a:pt x="1" y="14995"/>
                  </a:lnTo>
                  <a:lnTo>
                    <a:pt x="3057" y="14995"/>
                  </a:lnTo>
                  <a:lnTo>
                    <a:pt x="3057" y="14581"/>
                  </a:lnTo>
                  <a:lnTo>
                    <a:pt x="10442" y="14454"/>
                  </a:lnTo>
                  <a:cubicBezTo>
                    <a:pt x="10856" y="14900"/>
                    <a:pt x="11366" y="15441"/>
                    <a:pt x="11970" y="16046"/>
                  </a:cubicBezTo>
                  <a:cubicBezTo>
                    <a:pt x="13212" y="17287"/>
                    <a:pt x="14645" y="18656"/>
                    <a:pt x="15631" y="19229"/>
                  </a:cubicBezTo>
                  <a:cubicBezTo>
                    <a:pt x="16459" y="19707"/>
                    <a:pt x="17446" y="20184"/>
                    <a:pt x="17446" y="20184"/>
                  </a:cubicBezTo>
                  <a:cubicBezTo>
                    <a:pt x="17446" y="20184"/>
                    <a:pt x="19452" y="21649"/>
                    <a:pt x="22603" y="22699"/>
                  </a:cubicBezTo>
                  <a:cubicBezTo>
                    <a:pt x="22603" y="22699"/>
                    <a:pt x="24450" y="23909"/>
                    <a:pt x="25246" y="25278"/>
                  </a:cubicBezTo>
                  <a:lnTo>
                    <a:pt x="25246" y="25469"/>
                  </a:lnTo>
                  <a:cubicBezTo>
                    <a:pt x="25246" y="25564"/>
                    <a:pt x="25246" y="25628"/>
                    <a:pt x="25309" y="25660"/>
                  </a:cubicBezTo>
                  <a:cubicBezTo>
                    <a:pt x="25309" y="25787"/>
                    <a:pt x="25341" y="25946"/>
                    <a:pt x="25341" y="26074"/>
                  </a:cubicBezTo>
                  <a:cubicBezTo>
                    <a:pt x="25500" y="27411"/>
                    <a:pt x="25659" y="28843"/>
                    <a:pt x="25882" y="29798"/>
                  </a:cubicBezTo>
                  <a:cubicBezTo>
                    <a:pt x="26041" y="30499"/>
                    <a:pt x="25978" y="31199"/>
                    <a:pt x="25723" y="31868"/>
                  </a:cubicBezTo>
                  <a:cubicBezTo>
                    <a:pt x="25532" y="32345"/>
                    <a:pt x="25405" y="32759"/>
                    <a:pt x="25309" y="33077"/>
                  </a:cubicBezTo>
                  <a:cubicBezTo>
                    <a:pt x="24036" y="33523"/>
                    <a:pt x="24577" y="35115"/>
                    <a:pt x="24577" y="35115"/>
                  </a:cubicBezTo>
                  <a:cubicBezTo>
                    <a:pt x="24577" y="35115"/>
                    <a:pt x="23654" y="35783"/>
                    <a:pt x="24291" y="37439"/>
                  </a:cubicBezTo>
                  <a:cubicBezTo>
                    <a:pt x="24100" y="38457"/>
                    <a:pt x="23654" y="40845"/>
                    <a:pt x="23877" y="42532"/>
                  </a:cubicBezTo>
                  <a:cubicBezTo>
                    <a:pt x="24227" y="43328"/>
                    <a:pt x="25214" y="43615"/>
                    <a:pt x="25214" y="43615"/>
                  </a:cubicBezTo>
                  <a:cubicBezTo>
                    <a:pt x="25214" y="43615"/>
                    <a:pt x="25405" y="42819"/>
                    <a:pt x="25628" y="41896"/>
                  </a:cubicBezTo>
                  <a:cubicBezTo>
                    <a:pt x="25819" y="42851"/>
                    <a:pt x="26041" y="43933"/>
                    <a:pt x="26360" y="45047"/>
                  </a:cubicBezTo>
                  <a:cubicBezTo>
                    <a:pt x="26806" y="46352"/>
                    <a:pt x="27219" y="47594"/>
                    <a:pt x="27474" y="48390"/>
                  </a:cubicBezTo>
                  <a:lnTo>
                    <a:pt x="27474" y="49759"/>
                  </a:lnTo>
                  <a:cubicBezTo>
                    <a:pt x="27283" y="50555"/>
                    <a:pt x="27060" y="51669"/>
                    <a:pt x="27124" y="52401"/>
                  </a:cubicBezTo>
                  <a:cubicBezTo>
                    <a:pt x="27219" y="53324"/>
                    <a:pt x="27315" y="54407"/>
                    <a:pt x="27474" y="55489"/>
                  </a:cubicBezTo>
                  <a:lnTo>
                    <a:pt x="27474" y="81434"/>
                  </a:lnTo>
                  <a:lnTo>
                    <a:pt x="26424" y="81434"/>
                  </a:lnTo>
                  <a:lnTo>
                    <a:pt x="26424" y="84459"/>
                  </a:lnTo>
                  <a:lnTo>
                    <a:pt x="26424" y="85477"/>
                  </a:lnTo>
                  <a:lnTo>
                    <a:pt x="35560" y="85477"/>
                  </a:lnTo>
                  <a:lnTo>
                    <a:pt x="35560" y="81434"/>
                  </a:lnTo>
                  <a:lnTo>
                    <a:pt x="33746" y="81434"/>
                  </a:lnTo>
                  <a:lnTo>
                    <a:pt x="33746" y="55043"/>
                  </a:lnTo>
                  <a:cubicBezTo>
                    <a:pt x="33809" y="54279"/>
                    <a:pt x="33905" y="53579"/>
                    <a:pt x="33937" y="52942"/>
                  </a:cubicBezTo>
                  <a:cubicBezTo>
                    <a:pt x="34000" y="51764"/>
                    <a:pt x="33777" y="49854"/>
                    <a:pt x="33746" y="49377"/>
                  </a:cubicBezTo>
                  <a:lnTo>
                    <a:pt x="33746" y="49186"/>
                  </a:lnTo>
                  <a:cubicBezTo>
                    <a:pt x="33777" y="49027"/>
                    <a:pt x="33841" y="48549"/>
                    <a:pt x="33968" y="47912"/>
                  </a:cubicBezTo>
                  <a:cubicBezTo>
                    <a:pt x="34064" y="47435"/>
                    <a:pt x="34159" y="46894"/>
                    <a:pt x="34287" y="46225"/>
                  </a:cubicBezTo>
                  <a:cubicBezTo>
                    <a:pt x="34923" y="46161"/>
                    <a:pt x="35815" y="45939"/>
                    <a:pt x="36451" y="45206"/>
                  </a:cubicBezTo>
                  <a:cubicBezTo>
                    <a:pt x="36993" y="41450"/>
                    <a:pt x="35592" y="37725"/>
                    <a:pt x="35592" y="37725"/>
                  </a:cubicBezTo>
                  <a:cubicBezTo>
                    <a:pt x="35592" y="37693"/>
                    <a:pt x="35592" y="37693"/>
                    <a:pt x="35560" y="37630"/>
                  </a:cubicBezTo>
                  <a:cubicBezTo>
                    <a:pt x="35560" y="37598"/>
                    <a:pt x="35528" y="37566"/>
                    <a:pt x="35528" y="37534"/>
                  </a:cubicBezTo>
                  <a:cubicBezTo>
                    <a:pt x="35528" y="37470"/>
                    <a:pt x="35528" y="37470"/>
                    <a:pt x="35465" y="37439"/>
                  </a:cubicBezTo>
                  <a:cubicBezTo>
                    <a:pt x="35465" y="37407"/>
                    <a:pt x="35433" y="37375"/>
                    <a:pt x="35433" y="37343"/>
                  </a:cubicBezTo>
                  <a:cubicBezTo>
                    <a:pt x="35433" y="37279"/>
                    <a:pt x="35433" y="37279"/>
                    <a:pt x="35401" y="37248"/>
                  </a:cubicBezTo>
                  <a:cubicBezTo>
                    <a:pt x="35401" y="37216"/>
                    <a:pt x="35369" y="37152"/>
                    <a:pt x="35369" y="37152"/>
                  </a:cubicBezTo>
                  <a:cubicBezTo>
                    <a:pt x="35369" y="37120"/>
                    <a:pt x="35369" y="37120"/>
                    <a:pt x="35305" y="37088"/>
                  </a:cubicBezTo>
                  <a:cubicBezTo>
                    <a:pt x="35305" y="37057"/>
                    <a:pt x="35274" y="37057"/>
                    <a:pt x="35274" y="36993"/>
                  </a:cubicBezTo>
                  <a:cubicBezTo>
                    <a:pt x="35274" y="36993"/>
                    <a:pt x="35274" y="36961"/>
                    <a:pt x="35242" y="36961"/>
                  </a:cubicBezTo>
                  <a:cubicBezTo>
                    <a:pt x="35242" y="36929"/>
                    <a:pt x="35210" y="36929"/>
                    <a:pt x="35210" y="36897"/>
                  </a:cubicBezTo>
                  <a:lnTo>
                    <a:pt x="35210" y="36834"/>
                  </a:lnTo>
                  <a:cubicBezTo>
                    <a:pt x="35210" y="36802"/>
                    <a:pt x="35210" y="36802"/>
                    <a:pt x="35146" y="36770"/>
                  </a:cubicBezTo>
                  <a:lnTo>
                    <a:pt x="35146" y="36738"/>
                  </a:lnTo>
                  <a:cubicBezTo>
                    <a:pt x="35146" y="36675"/>
                    <a:pt x="35146" y="36675"/>
                    <a:pt x="35114" y="36643"/>
                  </a:cubicBezTo>
                  <a:cubicBezTo>
                    <a:pt x="35114" y="36643"/>
                    <a:pt x="35114" y="36611"/>
                    <a:pt x="35083" y="36611"/>
                  </a:cubicBezTo>
                  <a:lnTo>
                    <a:pt x="35083" y="36579"/>
                  </a:lnTo>
                  <a:cubicBezTo>
                    <a:pt x="35083" y="36579"/>
                    <a:pt x="35560" y="34223"/>
                    <a:pt x="34573" y="33746"/>
                  </a:cubicBezTo>
                  <a:cubicBezTo>
                    <a:pt x="34510" y="33778"/>
                    <a:pt x="34446" y="33778"/>
                    <a:pt x="34414" y="33809"/>
                  </a:cubicBezTo>
                  <a:cubicBezTo>
                    <a:pt x="34287" y="33396"/>
                    <a:pt x="34096" y="32791"/>
                    <a:pt x="33777" y="31899"/>
                  </a:cubicBezTo>
                  <a:lnTo>
                    <a:pt x="33650" y="31549"/>
                  </a:lnTo>
                  <a:lnTo>
                    <a:pt x="33650" y="29575"/>
                  </a:lnTo>
                  <a:cubicBezTo>
                    <a:pt x="33714" y="29098"/>
                    <a:pt x="33809" y="28557"/>
                    <a:pt x="33873" y="27984"/>
                  </a:cubicBezTo>
                  <a:lnTo>
                    <a:pt x="34255" y="24864"/>
                  </a:lnTo>
                  <a:cubicBezTo>
                    <a:pt x="34255" y="24864"/>
                    <a:pt x="35083" y="23590"/>
                    <a:pt x="37311" y="22667"/>
                  </a:cubicBezTo>
                  <a:cubicBezTo>
                    <a:pt x="40335" y="21649"/>
                    <a:pt x="42214" y="20248"/>
                    <a:pt x="42214" y="20248"/>
                  </a:cubicBezTo>
                  <a:cubicBezTo>
                    <a:pt x="42214" y="20248"/>
                    <a:pt x="43200" y="19802"/>
                    <a:pt x="44028" y="19293"/>
                  </a:cubicBezTo>
                  <a:cubicBezTo>
                    <a:pt x="44983" y="18752"/>
                    <a:pt x="46448" y="17351"/>
                    <a:pt x="47689" y="16109"/>
                  </a:cubicBezTo>
                  <a:cubicBezTo>
                    <a:pt x="48899" y="14931"/>
                    <a:pt x="49854" y="13849"/>
                    <a:pt x="49886" y="13754"/>
                  </a:cubicBezTo>
                  <a:lnTo>
                    <a:pt x="49949" y="13754"/>
                  </a:lnTo>
                  <a:lnTo>
                    <a:pt x="57081" y="13658"/>
                  </a:lnTo>
                  <a:lnTo>
                    <a:pt x="57081" y="14995"/>
                  </a:lnTo>
                  <a:lnTo>
                    <a:pt x="60933" y="14995"/>
                  </a:lnTo>
                  <a:lnTo>
                    <a:pt x="61315" y="7705"/>
                  </a:lnTo>
                  <a:lnTo>
                    <a:pt x="57176" y="7705"/>
                  </a:lnTo>
                  <a:lnTo>
                    <a:pt x="57176" y="9042"/>
                  </a:lnTo>
                  <a:lnTo>
                    <a:pt x="33682" y="8883"/>
                  </a:lnTo>
                  <a:lnTo>
                    <a:pt x="33682" y="7164"/>
                  </a:lnTo>
                  <a:lnTo>
                    <a:pt x="36865" y="7005"/>
                  </a:lnTo>
                  <a:lnTo>
                    <a:pt x="36674" y="2548"/>
                  </a:lnTo>
                  <a:lnTo>
                    <a:pt x="33682" y="2579"/>
                  </a:lnTo>
                  <a:lnTo>
                    <a:pt x="33682"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1" name="Google Shape;5501;p108"/>
            <p:cNvSpPr/>
            <p:nvPr/>
          </p:nvSpPr>
          <p:spPr>
            <a:xfrm>
              <a:off x="2866618" y="3416416"/>
              <a:ext cx="869498" cy="78427"/>
            </a:xfrm>
            <a:custGeom>
              <a:rect b="b" l="l" r="r" t="t"/>
              <a:pathLst>
                <a:path extrusionOk="0" h="5318" w="58959">
                  <a:moveTo>
                    <a:pt x="0" y="1"/>
                  </a:moveTo>
                  <a:lnTo>
                    <a:pt x="0" y="5317"/>
                  </a:lnTo>
                  <a:lnTo>
                    <a:pt x="58386" y="4362"/>
                  </a:lnTo>
                  <a:lnTo>
                    <a:pt x="58959" y="415"/>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2" name="Google Shape;5502;p108"/>
            <p:cNvSpPr/>
            <p:nvPr/>
          </p:nvSpPr>
          <p:spPr>
            <a:xfrm>
              <a:off x="3276496"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3" name="Google Shape;5503;p108"/>
            <p:cNvSpPr/>
            <p:nvPr/>
          </p:nvSpPr>
          <p:spPr>
            <a:xfrm>
              <a:off x="2866618" y="3407966"/>
              <a:ext cx="869498" cy="77955"/>
            </a:xfrm>
            <a:custGeom>
              <a:rect b="b" l="l" r="r" t="t"/>
              <a:pathLst>
                <a:path extrusionOk="0" h="5286" w="58959">
                  <a:moveTo>
                    <a:pt x="0" y="1"/>
                  </a:moveTo>
                  <a:lnTo>
                    <a:pt x="0" y="5285"/>
                  </a:lnTo>
                  <a:lnTo>
                    <a:pt x="58386" y="4330"/>
                  </a:lnTo>
                  <a:lnTo>
                    <a:pt x="58959" y="383"/>
                  </a:lnTo>
                  <a:lnTo>
                    <a:pt x="0"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4" name="Google Shape;5504;p108"/>
            <p:cNvSpPr/>
            <p:nvPr/>
          </p:nvSpPr>
          <p:spPr>
            <a:xfrm>
              <a:off x="3262411" y="3279333"/>
              <a:ext cx="78412" cy="1260572"/>
            </a:xfrm>
            <a:custGeom>
              <a:rect b="b" l="l" r="r" t="t"/>
              <a:pathLst>
                <a:path extrusionOk="0" h="85477" w="5317">
                  <a:moveTo>
                    <a:pt x="0" y="0"/>
                  </a:moveTo>
                  <a:lnTo>
                    <a:pt x="0" y="85477"/>
                  </a:lnTo>
                  <a:lnTo>
                    <a:pt x="5317" y="85477"/>
                  </a:lnTo>
                  <a:lnTo>
                    <a:pt x="531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5" name="Google Shape;5505;p108"/>
            <p:cNvSpPr/>
            <p:nvPr/>
          </p:nvSpPr>
          <p:spPr>
            <a:xfrm>
              <a:off x="2856752" y="3392952"/>
              <a:ext cx="45098" cy="107524"/>
            </a:xfrm>
            <a:custGeom>
              <a:rect b="b" l="l" r="r" t="t"/>
              <a:pathLst>
                <a:path extrusionOk="0" h="7291" w="3058">
                  <a:moveTo>
                    <a:pt x="1" y="0"/>
                  </a:moveTo>
                  <a:lnTo>
                    <a:pt x="1" y="7290"/>
                  </a:lnTo>
                  <a:lnTo>
                    <a:pt x="3057" y="7290"/>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6" name="Google Shape;5506;p108"/>
            <p:cNvSpPr/>
            <p:nvPr/>
          </p:nvSpPr>
          <p:spPr>
            <a:xfrm>
              <a:off x="3700929" y="3392952"/>
              <a:ext cx="45083" cy="107524"/>
            </a:xfrm>
            <a:custGeom>
              <a:rect b="b" l="l" r="r" t="t"/>
              <a:pathLst>
                <a:path extrusionOk="0" h="7291" w="3057">
                  <a:moveTo>
                    <a:pt x="0" y="0"/>
                  </a:moveTo>
                  <a:lnTo>
                    <a:pt x="0" y="7290"/>
                  </a:lnTo>
                  <a:lnTo>
                    <a:pt x="3056" y="7290"/>
                  </a:lnTo>
                  <a:lnTo>
                    <a:pt x="3056"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7" name="Google Shape;5507;p108"/>
            <p:cNvSpPr/>
            <p:nvPr/>
          </p:nvSpPr>
          <p:spPr>
            <a:xfrm>
              <a:off x="3301847" y="4282189"/>
              <a:ext cx="14099" cy="14099"/>
            </a:xfrm>
            <a:custGeom>
              <a:rect b="b" l="l" r="r" t="t"/>
              <a:pathLst>
                <a:path extrusionOk="0" h="956" w="956">
                  <a:moveTo>
                    <a:pt x="478" y="0"/>
                  </a:moveTo>
                  <a:cubicBezTo>
                    <a:pt x="191" y="0"/>
                    <a:pt x="0" y="223"/>
                    <a:pt x="0" y="478"/>
                  </a:cubicBezTo>
                  <a:cubicBezTo>
                    <a:pt x="0" y="732"/>
                    <a:pt x="191" y="955"/>
                    <a:pt x="478" y="955"/>
                  </a:cubicBezTo>
                  <a:cubicBezTo>
                    <a:pt x="733" y="955"/>
                    <a:pt x="955" y="732"/>
                    <a:pt x="955" y="478"/>
                  </a:cubicBezTo>
                  <a:cubicBezTo>
                    <a:pt x="955" y="223"/>
                    <a:pt x="733" y="0"/>
                    <a:pt x="47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8" name="Google Shape;5508;p108"/>
            <p:cNvSpPr/>
            <p:nvPr/>
          </p:nvSpPr>
          <p:spPr>
            <a:xfrm>
              <a:off x="3300904" y="4281717"/>
              <a:ext cx="15514" cy="15042"/>
            </a:xfrm>
            <a:custGeom>
              <a:rect b="b" l="l" r="r" t="t"/>
              <a:pathLst>
                <a:path extrusionOk="0" h="1020" w="1052">
                  <a:moveTo>
                    <a:pt x="542" y="64"/>
                  </a:moveTo>
                  <a:cubicBezTo>
                    <a:pt x="733" y="64"/>
                    <a:pt x="924" y="287"/>
                    <a:pt x="988" y="510"/>
                  </a:cubicBezTo>
                  <a:cubicBezTo>
                    <a:pt x="988" y="764"/>
                    <a:pt x="765" y="955"/>
                    <a:pt x="542" y="955"/>
                  </a:cubicBezTo>
                  <a:cubicBezTo>
                    <a:pt x="287" y="955"/>
                    <a:pt x="96" y="764"/>
                    <a:pt x="96" y="510"/>
                  </a:cubicBezTo>
                  <a:cubicBezTo>
                    <a:pt x="96" y="287"/>
                    <a:pt x="287" y="64"/>
                    <a:pt x="542" y="64"/>
                  </a:cubicBezTo>
                  <a:close/>
                  <a:moveTo>
                    <a:pt x="542" y="0"/>
                  </a:moveTo>
                  <a:cubicBezTo>
                    <a:pt x="255" y="0"/>
                    <a:pt x="1" y="223"/>
                    <a:pt x="1" y="510"/>
                  </a:cubicBezTo>
                  <a:cubicBezTo>
                    <a:pt x="1" y="796"/>
                    <a:pt x="255" y="1019"/>
                    <a:pt x="542" y="1019"/>
                  </a:cubicBezTo>
                  <a:cubicBezTo>
                    <a:pt x="797" y="1019"/>
                    <a:pt x="1051" y="796"/>
                    <a:pt x="1051" y="510"/>
                  </a:cubicBezTo>
                  <a:cubicBezTo>
                    <a:pt x="1051" y="223"/>
                    <a:pt x="797" y="0"/>
                    <a:pt x="542"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9" name="Google Shape;5509;p108"/>
            <p:cNvSpPr/>
            <p:nvPr/>
          </p:nvSpPr>
          <p:spPr>
            <a:xfrm>
              <a:off x="3190102" y="3609735"/>
              <a:ext cx="67160" cy="41927"/>
            </a:xfrm>
            <a:custGeom>
              <a:rect b="b" l="l" r="r" t="t"/>
              <a:pathLst>
                <a:path extrusionOk="0" h="2843" w="4554">
                  <a:moveTo>
                    <a:pt x="2428" y="0"/>
                  </a:moveTo>
                  <a:cubicBezTo>
                    <a:pt x="1711" y="0"/>
                    <a:pt x="1" y="263"/>
                    <a:pt x="1" y="263"/>
                  </a:cubicBezTo>
                  <a:cubicBezTo>
                    <a:pt x="1" y="263"/>
                    <a:pt x="1879" y="1505"/>
                    <a:pt x="2675" y="2842"/>
                  </a:cubicBezTo>
                  <a:cubicBezTo>
                    <a:pt x="4553" y="2014"/>
                    <a:pt x="3980" y="741"/>
                    <a:pt x="3980" y="741"/>
                  </a:cubicBezTo>
                  <a:cubicBezTo>
                    <a:pt x="3980" y="741"/>
                    <a:pt x="3152" y="9"/>
                    <a:pt x="2611" y="9"/>
                  </a:cubicBezTo>
                  <a:cubicBezTo>
                    <a:pt x="2562" y="3"/>
                    <a:pt x="2500" y="0"/>
                    <a:pt x="2428"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0" name="Google Shape;5510;p108"/>
            <p:cNvSpPr/>
            <p:nvPr/>
          </p:nvSpPr>
          <p:spPr>
            <a:xfrm>
              <a:off x="3354896" y="3609425"/>
              <a:ext cx="54005" cy="36603"/>
            </a:xfrm>
            <a:custGeom>
              <a:rect b="b" l="l" r="r" t="t"/>
              <a:pathLst>
                <a:path extrusionOk="0" h="2482" w="3662">
                  <a:moveTo>
                    <a:pt x="1947" y="0"/>
                  </a:moveTo>
                  <a:cubicBezTo>
                    <a:pt x="1206" y="0"/>
                    <a:pt x="533" y="91"/>
                    <a:pt x="446" y="125"/>
                  </a:cubicBezTo>
                  <a:cubicBezTo>
                    <a:pt x="319" y="253"/>
                    <a:pt x="96" y="30"/>
                    <a:pt x="64" y="444"/>
                  </a:cubicBezTo>
                  <a:cubicBezTo>
                    <a:pt x="1" y="889"/>
                    <a:pt x="606" y="2481"/>
                    <a:pt x="606" y="2481"/>
                  </a:cubicBezTo>
                  <a:cubicBezTo>
                    <a:pt x="606" y="2481"/>
                    <a:pt x="1433" y="1208"/>
                    <a:pt x="3662" y="284"/>
                  </a:cubicBezTo>
                  <a:cubicBezTo>
                    <a:pt x="3253" y="65"/>
                    <a:pt x="2576" y="0"/>
                    <a:pt x="19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1" name="Google Shape;5511;p108"/>
            <p:cNvSpPr/>
            <p:nvPr/>
          </p:nvSpPr>
          <p:spPr>
            <a:xfrm>
              <a:off x="3248799" y="3456738"/>
              <a:ext cx="120664" cy="141812"/>
            </a:xfrm>
            <a:custGeom>
              <a:rect b="b" l="l" r="r" t="t"/>
              <a:pathLst>
                <a:path extrusionOk="0" h="9616" w="8182">
                  <a:moveTo>
                    <a:pt x="2496" y="1"/>
                  </a:moveTo>
                  <a:cubicBezTo>
                    <a:pt x="2110" y="1"/>
                    <a:pt x="1721" y="56"/>
                    <a:pt x="1337" y="100"/>
                  </a:cubicBezTo>
                  <a:cubicBezTo>
                    <a:pt x="223" y="227"/>
                    <a:pt x="0" y="928"/>
                    <a:pt x="0" y="928"/>
                  </a:cubicBezTo>
                  <a:cubicBezTo>
                    <a:pt x="0" y="928"/>
                    <a:pt x="3120" y="6117"/>
                    <a:pt x="3120" y="6372"/>
                  </a:cubicBezTo>
                  <a:cubicBezTo>
                    <a:pt x="3120" y="6626"/>
                    <a:pt x="4202" y="9109"/>
                    <a:pt x="4330" y="9460"/>
                  </a:cubicBezTo>
                  <a:cubicBezTo>
                    <a:pt x="4383" y="9576"/>
                    <a:pt x="4602" y="9615"/>
                    <a:pt x="4871" y="9615"/>
                  </a:cubicBezTo>
                  <a:cubicBezTo>
                    <a:pt x="5408" y="9615"/>
                    <a:pt x="6144" y="9460"/>
                    <a:pt x="6144" y="9460"/>
                  </a:cubicBezTo>
                  <a:cubicBezTo>
                    <a:pt x="6144" y="9460"/>
                    <a:pt x="8182" y="8250"/>
                    <a:pt x="8054" y="7454"/>
                  </a:cubicBezTo>
                  <a:cubicBezTo>
                    <a:pt x="8017" y="7140"/>
                    <a:pt x="7766" y="7084"/>
                    <a:pt x="7441" y="7084"/>
                  </a:cubicBezTo>
                  <a:cubicBezTo>
                    <a:pt x="7259" y="7084"/>
                    <a:pt x="7054" y="7101"/>
                    <a:pt x="6850" y="7101"/>
                  </a:cubicBezTo>
                  <a:cubicBezTo>
                    <a:pt x="6494" y="7101"/>
                    <a:pt x="6142" y="7048"/>
                    <a:pt x="5921" y="6754"/>
                  </a:cubicBezTo>
                  <a:cubicBezTo>
                    <a:pt x="5412" y="5990"/>
                    <a:pt x="5603" y="5512"/>
                    <a:pt x="5826" y="4684"/>
                  </a:cubicBezTo>
                  <a:cubicBezTo>
                    <a:pt x="6017" y="3825"/>
                    <a:pt x="5730" y="2392"/>
                    <a:pt x="4648" y="1055"/>
                  </a:cubicBezTo>
                  <a:cubicBezTo>
                    <a:pt x="3960" y="200"/>
                    <a:pt x="3231" y="1"/>
                    <a:pt x="249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2" name="Google Shape;5512;p108"/>
            <p:cNvSpPr/>
            <p:nvPr/>
          </p:nvSpPr>
          <p:spPr>
            <a:xfrm>
              <a:off x="3206074" y="3469038"/>
              <a:ext cx="93440" cy="124454"/>
            </a:xfrm>
            <a:custGeom>
              <a:rect b="b" l="l" r="r" t="t"/>
              <a:pathLst>
                <a:path extrusionOk="0" h="8439" w="6336">
                  <a:moveTo>
                    <a:pt x="2826" y="1"/>
                  </a:moveTo>
                  <a:cubicBezTo>
                    <a:pt x="2672" y="1"/>
                    <a:pt x="2530" y="18"/>
                    <a:pt x="2419" y="62"/>
                  </a:cubicBezTo>
                  <a:cubicBezTo>
                    <a:pt x="1974" y="253"/>
                    <a:pt x="637" y="1654"/>
                    <a:pt x="1114" y="3054"/>
                  </a:cubicBezTo>
                  <a:cubicBezTo>
                    <a:pt x="1592" y="4455"/>
                    <a:pt x="1560" y="4774"/>
                    <a:pt x="1178" y="5156"/>
                  </a:cubicBezTo>
                  <a:cubicBezTo>
                    <a:pt x="0" y="6620"/>
                    <a:pt x="1751" y="7639"/>
                    <a:pt x="2069" y="7830"/>
                  </a:cubicBezTo>
                  <a:cubicBezTo>
                    <a:pt x="2356" y="7989"/>
                    <a:pt x="2993" y="8371"/>
                    <a:pt x="3629" y="8435"/>
                  </a:cubicBezTo>
                  <a:cubicBezTo>
                    <a:pt x="3683" y="8437"/>
                    <a:pt x="3736" y="8439"/>
                    <a:pt x="3787" y="8439"/>
                  </a:cubicBezTo>
                  <a:cubicBezTo>
                    <a:pt x="4336" y="8439"/>
                    <a:pt x="4712" y="8286"/>
                    <a:pt x="5062" y="8053"/>
                  </a:cubicBezTo>
                  <a:cubicBezTo>
                    <a:pt x="5412" y="7830"/>
                    <a:pt x="6335" y="6461"/>
                    <a:pt x="6303" y="6302"/>
                  </a:cubicBezTo>
                  <a:cubicBezTo>
                    <a:pt x="6240" y="6142"/>
                    <a:pt x="5603" y="571"/>
                    <a:pt x="3979" y="189"/>
                  </a:cubicBezTo>
                  <a:cubicBezTo>
                    <a:pt x="3979" y="189"/>
                    <a:pt x="3339" y="1"/>
                    <a:pt x="282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3" name="Google Shape;5513;p108"/>
            <p:cNvSpPr/>
            <p:nvPr/>
          </p:nvSpPr>
          <p:spPr>
            <a:xfrm>
              <a:off x="3346446" y="3836162"/>
              <a:ext cx="56350" cy="126401"/>
            </a:xfrm>
            <a:custGeom>
              <a:rect b="b" l="l" r="r" t="t"/>
              <a:pathLst>
                <a:path extrusionOk="0" h="8571" w="3821">
                  <a:moveTo>
                    <a:pt x="2420" y="0"/>
                  </a:moveTo>
                  <a:cubicBezTo>
                    <a:pt x="2420" y="0"/>
                    <a:pt x="224" y="3120"/>
                    <a:pt x="160" y="3470"/>
                  </a:cubicBezTo>
                  <a:cubicBezTo>
                    <a:pt x="96" y="3788"/>
                    <a:pt x="1" y="6081"/>
                    <a:pt x="1" y="6208"/>
                  </a:cubicBezTo>
                  <a:cubicBezTo>
                    <a:pt x="1" y="6335"/>
                    <a:pt x="415" y="8564"/>
                    <a:pt x="415" y="8564"/>
                  </a:cubicBezTo>
                  <a:cubicBezTo>
                    <a:pt x="415" y="8564"/>
                    <a:pt x="491" y="8570"/>
                    <a:pt x="622" y="8570"/>
                  </a:cubicBezTo>
                  <a:cubicBezTo>
                    <a:pt x="1132" y="8570"/>
                    <a:pt x="2462" y="8470"/>
                    <a:pt x="3248" y="7481"/>
                  </a:cubicBezTo>
                  <a:cubicBezTo>
                    <a:pt x="3821" y="3757"/>
                    <a:pt x="2420" y="0"/>
                    <a:pt x="2420"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4" name="Google Shape;5514;p108"/>
            <p:cNvSpPr/>
            <p:nvPr/>
          </p:nvSpPr>
          <p:spPr>
            <a:xfrm>
              <a:off x="3205130" y="3825824"/>
              <a:ext cx="37105" cy="97201"/>
            </a:xfrm>
            <a:custGeom>
              <a:rect b="b" l="l" r="r" t="t"/>
              <a:pathLst>
                <a:path extrusionOk="0" h="6591" w="2516">
                  <a:moveTo>
                    <a:pt x="796" y="1"/>
                  </a:moveTo>
                  <a:cubicBezTo>
                    <a:pt x="796" y="1"/>
                    <a:pt x="0" y="3375"/>
                    <a:pt x="255" y="5508"/>
                  </a:cubicBezTo>
                  <a:cubicBezTo>
                    <a:pt x="605" y="6304"/>
                    <a:pt x="1624" y="6591"/>
                    <a:pt x="1624" y="6591"/>
                  </a:cubicBezTo>
                  <a:cubicBezTo>
                    <a:pt x="1624" y="6591"/>
                    <a:pt x="2515" y="2802"/>
                    <a:pt x="2515" y="2579"/>
                  </a:cubicBezTo>
                  <a:cubicBezTo>
                    <a:pt x="2515" y="2325"/>
                    <a:pt x="2197" y="701"/>
                    <a:pt x="2197" y="701"/>
                  </a:cubicBezTo>
                  <a:lnTo>
                    <a:pt x="796" y="1"/>
                  </a:ln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5" name="Google Shape;5515;p108"/>
            <p:cNvSpPr/>
            <p:nvPr/>
          </p:nvSpPr>
          <p:spPr>
            <a:xfrm>
              <a:off x="3224848" y="3616430"/>
              <a:ext cx="142741" cy="172782"/>
            </a:xfrm>
            <a:custGeom>
              <a:rect b="b" l="l" r="r" t="t"/>
              <a:pathLst>
                <a:path extrusionOk="0" h="11716" w="9679">
                  <a:moveTo>
                    <a:pt x="796" y="9010"/>
                  </a:moveTo>
                  <a:cubicBezTo>
                    <a:pt x="1051" y="8373"/>
                    <a:pt x="1115" y="7673"/>
                    <a:pt x="955" y="6940"/>
                  </a:cubicBezTo>
                  <a:cubicBezTo>
                    <a:pt x="764" y="5985"/>
                    <a:pt x="542" y="4553"/>
                    <a:pt x="382" y="3184"/>
                  </a:cubicBezTo>
                  <a:cubicBezTo>
                    <a:pt x="287" y="2006"/>
                    <a:pt x="160" y="892"/>
                    <a:pt x="128" y="382"/>
                  </a:cubicBezTo>
                  <a:cubicBezTo>
                    <a:pt x="128" y="128"/>
                    <a:pt x="64" y="0"/>
                    <a:pt x="64" y="0"/>
                  </a:cubicBezTo>
                  <a:lnTo>
                    <a:pt x="9551" y="160"/>
                  </a:lnTo>
                  <a:cubicBezTo>
                    <a:pt x="9551" y="160"/>
                    <a:pt x="9519" y="764"/>
                    <a:pt x="9424" y="1592"/>
                  </a:cubicBezTo>
                  <a:lnTo>
                    <a:pt x="9042" y="5094"/>
                  </a:lnTo>
                  <a:cubicBezTo>
                    <a:pt x="8946" y="5794"/>
                    <a:pt x="8819" y="6463"/>
                    <a:pt x="8723" y="6972"/>
                  </a:cubicBezTo>
                  <a:cubicBezTo>
                    <a:pt x="8564" y="7673"/>
                    <a:pt x="8628" y="8373"/>
                    <a:pt x="8882" y="9042"/>
                  </a:cubicBezTo>
                  <a:cubicBezTo>
                    <a:pt x="9615" y="11015"/>
                    <a:pt x="9678" y="11716"/>
                    <a:pt x="9678" y="11716"/>
                  </a:cubicBezTo>
                  <a:lnTo>
                    <a:pt x="0" y="11716"/>
                  </a:lnTo>
                  <a:cubicBezTo>
                    <a:pt x="0" y="11652"/>
                    <a:pt x="32" y="10920"/>
                    <a:pt x="796" y="9010"/>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6" name="Google Shape;5516;p108"/>
            <p:cNvSpPr/>
            <p:nvPr/>
          </p:nvSpPr>
          <p:spPr>
            <a:xfrm>
              <a:off x="3288235" y="3788275"/>
              <a:ext cx="89208" cy="541322"/>
            </a:xfrm>
            <a:custGeom>
              <a:rect b="b" l="l" r="r" t="t"/>
              <a:pathLst>
                <a:path extrusionOk="0" h="36706" w="6049">
                  <a:moveTo>
                    <a:pt x="5635" y="7704"/>
                  </a:moveTo>
                  <a:lnTo>
                    <a:pt x="5539" y="9009"/>
                  </a:lnTo>
                  <a:cubicBezTo>
                    <a:pt x="5476" y="9423"/>
                    <a:pt x="5412" y="9869"/>
                    <a:pt x="5380" y="10314"/>
                  </a:cubicBezTo>
                  <a:cubicBezTo>
                    <a:pt x="5157" y="11524"/>
                    <a:pt x="4935" y="12638"/>
                    <a:pt x="4775" y="13466"/>
                  </a:cubicBezTo>
                  <a:cubicBezTo>
                    <a:pt x="4616" y="14294"/>
                    <a:pt x="4489" y="14835"/>
                    <a:pt x="4489" y="14835"/>
                  </a:cubicBezTo>
                  <a:cubicBezTo>
                    <a:pt x="4489" y="14835"/>
                    <a:pt x="4807" y="17159"/>
                    <a:pt x="4744" y="18496"/>
                  </a:cubicBezTo>
                  <a:cubicBezTo>
                    <a:pt x="4489" y="22030"/>
                    <a:pt x="3502" y="27282"/>
                    <a:pt x="3024" y="29797"/>
                  </a:cubicBezTo>
                  <a:cubicBezTo>
                    <a:pt x="2865" y="30530"/>
                    <a:pt x="2897" y="31325"/>
                    <a:pt x="3056" y="32090"/>
                  </a:cubicBezTo>
                  <a:cubicBezTo>
                    <a:pt x="3120" y="32249"/>
                    <a:pt x="3120" y="32440"/>
                    <a:pt x="3120" y="32663"/>
                  </a:cubicBezTo>
                  <a:cubicBezTo>
                    <a:pt x="3120" y="32758"/>
                    <a:pt x="3056" y="33013"/>
                    <a:pt x="3024" y="33299"/>
                  </a:cubicBezTo>
                  <a:cubicBezTo>
                    <a:pt x="2993" y="33681"/>
                    <a:pt x="2897" y="34191"/>
                    <a:pt x="2833" y="34668"/>
                  </a:cubicBezTo>
                  <a:cubicBezTo>
                    <a:pt x="2738" y="35082"/>
                    <a:pt x="2706" y="35528"/>
                    <a:pt x="2674" y="35782"/>
                  </a:cubicBezTo>
                  <a:cubicBezTo>
                    <a:pt x="2642" y="36101"/>
                    <a:pt x="2388" y="36387"/>
                    <a:pt x="2069" y="36515"/>
                  </a:cubicBezTo>
                  <a:cubicBezTo>
                    <a:pt x="1465" y="36706"/>
                    <a:pt x="828" y="36546"/>
                    <a:pt x="414" y="36069"/>
                  </a:cubicBezTo>
                  <a:cubicBezTo>
                    <a:pt x="159" y="35782"/>
                    <a:pt x="32" y="35432"/>
                    <a:pt x="159" y="35082"/>
                  </a:cubicBezTo>
                  <a:lnTo>
                    <a:pt x="1146" y="31166"/>
                  </a:lnTo>
                  <a:lnTo>
                    <a:pt x="605" y="15631"/>
                  </a:lnTo>
                  <a:lnTo>
                    <a:pt x="828" y="14517"/>
                  </a:lnTo>
                  <a:cubicBezTo>
                    <a:pt x="764" y="13880"/>
                    <a:pt x="732" y="13275"/>
                    <a:pt x="669" y="12670"/>
                  </a:cubicBezTo>
                  <a:cubicBezTo>
                    <a:pt x="573" y="11397"/>
                    <a:pt x="478" y="10219"/>
                    <a:pt x="414" y="9137"/>
                  </a:cubicBezTo>
                  <a:cubicBezTo>
                    <a:pt x="0" y="2738"/>
                    <a:pt x="318" y="32"/>
                    <a:pt x="318" y="32"/>
                  </a:cubicBezTo>
                  <a:lnTo>
                    <a:pt x="5412" y="32"/>
                  </a:lnTo>
                  <a:cubicBezTo>
                    <a:pt x="5412" y="0"/>
                    <a:pt x="6049" y="2738"/>
                    <a:pt x="5635" y="770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7" name="Google Shape;5517;p108"/>
            <p:cNvSpPr/>
            <p:nvPr/>
          </p:nvSpPr>
          <p:spPr>
            <a:xfrm>
              <a:off x="3274151" y="3532395"/>
              <a:ext cx="43195" cy="59167"/>
            </a:xfrm>
            <a:custGeom>
              <a:rect b="b" l="l" r="r" t="t"/>
              <a:pathLst>
                <a:path extrusionOk="0" h="4012" w="2929">
                  <a:moveTo>
                    <a:pt x="2929" y="4011"/>
                  </a:moveTo>
                  <a:lnTo>
                    <a:pt x="0" y="4011"/>
                  </a:lnTo>
                  <a:lnTo>
                    <a:pt x="96" y="2483"/>
                  </a:lnTo>
                  <a:lnTo>
                    <a:pt x="159" y="1719"/>
                  </a:lnTo>
                  <a:lnTo>
                    <a:pt x="287" y="0"/>
                  </a:lnTo>
                  <a:lnTo>
                    <a:pt x="2674" y="0"/>
                  </a:lnTo>
                  <a:lnTo>
                    <a:pt x="2738" y="1146"/>
                  </a:lnTo>
                  <a:lnTo>
                    <a:pt x="2929" y="3916"/>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8" name="Google Shape;5518;p108"/>
            <p:cNvSpPr/>
            <p:nvPr/>
          </p:nvSpPr>
          <p:spPr>
            <a:xfrm>
              <a:off x="3229538" y="3463846"/>
              <a:ext cx="94384" cy="102820"/>
            </a:xfrm>
            <a:custGeom>
              <a:rect b="b" l="l" r="r" t="t"/>
              <a:pathLst>
                <a:path extrusionOk="0" h="6972" w="6400">
                  <a:moveTo>
                    <a:pt x="5413" y="6558"/>
                  </a:moveTo>
                  <a:cubicBezTo>
                    <a:pt x="5381" y="6622"/>
                    <a:pt x="5285" y="6654"/>
                    <a:pt x="5222" y="6717"/>
                  </a:cubicBezTo>
                  <a:lnTo>
                    <a:pt x="4935" y="6813"/>
                  </a:lnTo>
                  <a:lnTo>
                    <a:pt x="4649" y="6940"/>
                  </a:lnTo>
                  <a:cubicBezTo>
                    <a:pt x="4585" y="6972"/>
                    <a:pt x="4490" y="6972"/>
                    <a:pt x="4426" y="6972"/>
                  </a:cubicBezTo>
                  <a:cubicBezTo>
                    <a:pt x="3057" y="6654"/>
                    <a:pt x="2261" y="6335"/>
                    <a:pt x="1306" y="4712"/>
                  </a:cubicBezTo>
                  <a:cubicBezTo>
                    <a:pt x="1274" y="4680"/>
                    <a:pt x="1242" y="4616"/>
                    <a:pt x="1242" y="4553"/>
                  </a:cubicBezTo>
                  <a:cubicBezTo>
                    <a:pt x="1" y="2547"/>
                    <a:pt x="797" y="1210"/>
                    <a:pt x="1879" y="732"/>
                  </a:cubicBezTo>
                  <a:lnTo>
                    <a:pt x="1879" y="732"/>
                  </a:lnTo>
                  <a:lnTo>
                    <a:pt x="2197" y="573"/>
                  </a:lnTo>
                  <a:lnTo>
                    <a:pt x="2357" y="478"/>
                  </a:lnTo>
                  <a:lnTo>
                    <a:pt x="2516" y="414"/>
                  </a:lnTo>
                  <a:cubicBezTo>
                    <a:pt x="3375" y="0"/>
                    <a:pt x="4585" y="159"/>
                    <a:pt x="5317" y="1433"/>
                  </a:cubicBezTo>
                  <a:cubicBezTo>
                    <a:pt x="5317" y="1496"/>
                    <a:pt x="5381" y="1496"/>
                    <a:pt x="5381" y="1528"/>
                  </a:cubicBezTo>
                  <a:cubicBezTo>
                    <a:pt x="5381" y="1560"/>
                    <a:pt x="5413" y="1592"/>
                    <a:pt x="5413" y="1656"/>
                  </a:cubicBezTo>
                  <a:cubicBezTo>
                    <a:pt x="5413" y="1687"/>
                    <a:pt x="5445" y="1719"/>
                    <a:pt x="5445" y="1751"/>
                  </a:cubicBezTo>
                  <a:lnTo>
                    <a:pt x="5572" y="2006"/>
                  </a:lnTo>
                  <a:cubicBezTo>
                    <a:pt x="5572" y="2038"/>
                    <a:pt x="5604" y="2069"/>
                    <a:pt x="5604" y="2133"/>
                  </a:cubicBezTo>
                  <a:lnTo>
                    <a:pt x="5604" y="2133"/>
                  </a:lnTo>
                  <a:cubicBezTo>
                    <a:pt x="5667" y="2292"/>
                    <a:pt x="5731" y="2451"/>
                    <a:pt x="5763" y="2642"/>
                  </a:cubicBezTo>
                  <a:lnTo>
                    <a:pt x="5763" y="2674"/>
                  </a:lnTo>
                  <a:cubicBezTo>
                    <a:pt x="6400" y="4521"/>
                    <a:pt x="6049" y="5348"/>
                    <a:pt x="5413" y="6558"/>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9" name="Google Shape;5519;p108"/>
            <p:cNvSpPr/>
            <p:nvPr/>
          </p:nvSpPr>
          <p:spPr>
            <a:xfrm>
              <a:off x="3254890" y="3518296"/>
              <a:ext cx="16915" cy="9881"/>
            </a:xfrm>
            <a:custGeom>
              <a:rect b="b" l="l" r="r" t="t"/>
              <a:pathLst>
                <a:path extrusionOk="0" h="670" w="1147">
                  <a:moveTo>
                    <a:pt x="1147" y="1"/>
                  </a:moveTo>
                  <a:lnTo>
                    <a:pt x="1147" y="1"/>
                  </a:lnTo>
                  <a:cubicBezTo>
                    <a:pt x="1051" y="33"/>
                    <a:pt x="988" y="96"/>
                    <a:pt x="956" y="192"/>
                  </a:cubicBezTo>
                  <a:cubicBezTo>
                    <a:pt x="1020" y="160"/>
                    <a:pt x="1051" y="65"/>
                    <a:pt x="1147" y="1"/>
                  </a:cubicBezTo>
                  <a:close/>
                  <a:moveTo>
                    <a:pt x="956" y="192"/>
                  </a:moveTo>
                  <a:cubicBezTo>
                    <a:pt x="892" y="256"/>
                    <a:pt x="829" y="288"/>
                    <a:pt x="797" y="383"/>
                  </a:cubicBezTo>
                  <a:cubicBezTo>
                    <a:pt x="669" y="415"/>
                    <a:pt x="510" y="478"/>
                    <a:pt x="383" y="510"/>
                  </a:cubicBezTo>
                  <a:lnTo>
                    <a:pt x="192" y="574"/>
                  </a:lnTo>
                  <a:cubicBezTo>
                    <a:pt x="128" y="638"/>
                    <a:pt x="33" y="638"/>
                    <a:pt x="1" y="670"/>
                  </a:cubicBezTo>
                  <a:cubicBezTo>
                    <a:pt x="65" y="670"/>
                    <a:pt x="160" y="638"/>
                    <a:pt x="192" y="638"/>
                  </a:cubicBezTo>
                  <a:lnTo>
                    <a:pt x="383" y="574"/>
                  </a:lnTo>
                  <a:cubicBezTo>
                    <a:pt x="542" y="542"/>
                    <a:pt x="669" y="510"/>
                    <a:pt x="829" y="478"/>
                  </a:cubicBezTo>
                  <a:cubicBezTo>
                    <a:pt x="860" y="351"/>
                    <a:pt x="892" y="256"/>
                    <a:pt x="956" y="192"/>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0" name="Google Shape;5520;p108"/>
            <p:cNvSpPr/>
            <p:nvPr/>
          </p:nvSpPr>
          <p:spPr>
            <a:xfrm>
              <a:off x="3288692" y="3504212"/>
              <a:ext cx="20204" cy="6592"/>
            </a:xfrm>
            <a:custGeom>
              <a:rect b="b" l="l" r="r" t="t"/>
              <a:pathLst>
                <a:path extrusionOk="0" h="447" w="1370">
                  <a:moveTo>
                    <a:pt x="1370" y="1"/>
                  </a:moveTo>
                  <a:lnTo>
                    <a:pt x="1370" y="1"/>
                  </a:lnTo>
                  <a:cubicBezTo>
                    <a:pt x="1274" y="33"/>
                    <a:pt x="1211" y="65"/>
                    <a:pt x="1147" y="96"/>
                  </a:cubicBezTo>
                  <a:cubicBezTo>
                    <a:pt x="1243" y="96"/>
                    <a:pt x="1274" y="65"/>
                    <a:pt x="1370" y="1"/>
                  </a:cubicBezTo>
                  <a:close/>
                  <a:moveTo>
                    <a:pt x="956" y="224"/>
                  </a:moveTo>
                  <a:lnTo>
                    <a:pt x="956" y="224"/>
                  </a:lnTo>
                  <a:cubicBezTo>
                    <a:pt x="852" y="286"/>
                    <a:pt x="776" y="335"/>
                    <a:pt x="699" y="379"/>
                  </a:cubicBezTo>
                  <a:lnTo>
                    <a:pt x="699" y="379"/>
                  </a:lnTo>
                  <a:cubicBezTo>
                    <a:pt x="792" y="343"/>
                    <a:pt x="866" y="291"/>
                    <a:pt x="956" y="224"/>
                  </a:cubicBezTo>
                  <a:close/>
                  <a:moveTo>
                    <a:pt x="699" y="379"/>
                  </a:moveTo>
                  <a:cubicBezTo>
                    <a:pt x="661" y="393"/>
                    <a:pt x="620" y="405"/>
                    <a:pt x="574" y="415"/>
                  </a:cubicBezTo>
                  <a:cubicBezTo>
                    <a:pt x="479" y="415"/>
                    <a:pt x="415" y="415"/>
                    <a:pt x="287" y="383"/>
                  </a:cubicBezTo>
                  <a:lnTo>
                    <a:pt x="1" y="383"/>
                  </a:lnTo>
                  <a:cubicBezTo>
                    <a:pt x="96" y="415"/>
                    <a:pt x="224" y="415"/>
                    <a:pt x="287" y="415"/>
                  </a:cubicBezTo>
                  <a:cubicBezTo>
                    <a:pt x="351" y="415"/>
                    <a:pt x="479" y="447"/>
                    <a:pt x="574" y="447"/>
                  </a:cubicBezTo>
                  <a:cubicBezTo>
                    <a:pt x="618" y="424"/>
                    <a:pt x="659" y="402"/>
                    <a:pt x="699" y="379"/>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1" name="Google Shape;5521;p108"/>
            <p:cNvSpPr/>
            <p:nvPr/>
          </p:nvSpPr>
          <p:spPr>
            <a:xfrm>
              <a:off x="3282129" y="3528045"/>
              <a:ext cx="10338" cy="6710"/>
            </a:xfrm>
            <a:custGeom>
              <a:rect b="b" l="l" r="r" t="t"/>
              <a:pathLst>
                <a:path extrusionOk="0" h="455" w="701">
                  <a:moveTo>
                    <a:pt x="498" y="1"/>
                  </a:moveTo>
                  <a:cubicBezTo>
                    <a:pt x="422" y="1"/>
                    <a:pt x="335" y="9"/>
                    <a:pt x="287" y="40"/>
                  </a:cubicBezTo>
                  <a:cubicBezTo>
                    <a:pt x="159" y="72"/>
                    <a:pt x="0" y="327"/>
                    <a:pt x="0" y="327"/>
                  </a:cubicBezTo>
                  <a:cubicBezTo>
                    <a:pt x="128" y="454"/>
                    <a:pt x="414" y="454"/>
                    <a:pt x="414" y="454"/>
                  </a:cubicBezTo>
                  <a:lnTo>
                    <a:pt x="446" y="391"/>
                  </a:lnTo>
                  <a:lnTo>
                    <a:pt x="478" y="359"/>
                  </a:lnTo>
                  <a:cubicBezTo>
                    <a:pt x="478" y="359"/>
                    <a:pt x="701" y="168"/>
                    <a:pt x="637" y="9"/>
                  </a:cubicBezTo>
                  <a:cubicBezTo>
                    <a:pt x="637" y="9"/>
                    <a:pt x="573" y="1"/>
                    <a:pt x="498"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2" name="Google Shape;5522;p108"/>
            <p:cNvSpPr/>
            <p:nvPr/>
          </p:nvSpPr>
          <p:spPr>
            <a:xfrm>
              <a:off x="3246439" y="3507973"/>
              <a:ext cx="78899" cy="62928"/>
            </a:xfrm>
            <a:custGeom>
              <a:rect b="b" l="l" r="r" t="t"/>
              <a:pathLst>
                <a:path extrusionOk="0" h="4267" w="5350">
                  <a:moveTo>
                    <a:pt x="4840" y="1"/>
                  </a:moveTo>
                  <a:lnTo>
                    <a:pt x="4840" y="1"/>
                  </a:lnTo>
                  <a:cubicBezTo>
                    <a:pt x="4872" y="287"/>
                    <a:pt x="4776" y="765"/>
                    <a:pt x="4712" y="1147"/>
                  </a:cubicBezTo>
                  <a:cubicBezTo>
                    <a:pt x="4591" y="1602"/>
                    <a:pt x="4180" y="1913"/>
                    <a:pt x="3728" y="1913"/>
                  </a:cubicBezTo>
                  <a:cubicBezTo>
                    <a:pt x="3706" y="1913"/>
                    <a:pt x="3684" y="1912"/>
                    <a:pt x="3662" y="1911"/>
                  </a:cubicBezTo>
                  <a:cubicBezTo>
                    <a:pt x="3492" y="1911"/>
                    <a:pt x="3308" y="1897"/>
                    <a:pt x="3157" y="1897"/>
                  </a:cubicBezTo>
                  <a:cubicBezTo>
                    <a:pt x="3082" y="1897"/>
                    <a:pt x="3015" y="1900"/>
                    <a:pt x="2961" y="1911"/>
                  </a:cubicBezTo>
                  <a:cubicBezTo>
                    <a:pt x="2770" y="1943"/>
                    <a:pt x="2548" y="2070"/>
                    <a:pt x="2357" y="2261"/>
                  </a:cubicBezTo>
                  <a:cubicBezTo>
                    <a:pt x="2172" y="2427"/>
                    <a:pt x="1922" y="2529"/>
                    <a:pt x="1677" y="2529"/>
                  </a:cubicBezTo>
                  <a:cubicBezTo>
                    <a:pt x="1500" y="2529"/>
                    <a:pt x="1325" y="2476"/>
                    <a:pt x="1179" y="2356"/>
                  </a:cubicBezTo>
                  <a:cubicBezTo>
                    <a:pt x="574" y="1943"/>
                    <a:pt x="1" y="1402"/>
                    <a:pt x="1" y="1401"/>
                  </a:cubicBezTo>
                  <a:lnTo>
                    <a:pt x="1" y="1401"/>
                  </a:lnTo>
                  <a:cubicBezTo>
                    <a:pt x="1" y="1401"/>
                    <a:pt x="33" y="1433"/>
                    <a:pt x="96" y="1561"/>
                  </a:cubicBezTo>
                  <a:cubicBezTo>
                    <a:pt x="447" y="2388"/>
                    <a:pt x="1020" y="3120"/>
                    <a:pt x="1752" y="3630"/>
                  </a:cubicBezTo>
                  <a:cubicBezTo>
                    <a:pt x="1847" y="3662"/>
                    <a:pt x="1975" y="3757"/>
                    <a:pt x="2038" y="3789"/>
                  </a:cubicBezTo>
                  <a:cubicBezTo>
                    <a:pt x="2325" y="3980"/>
                    <a:pt x="2675" y="4107"/>
                    <a:pt x="3025" y="4235"/>
                  </a:cubicBezTo>
                  <a:cubicBezTo>
                    <a:pt x="3152" y="4266"/>
                    <a:pt x="3312" y="4266"/>
                    <a:pt x="3439" y="4266"/>
                  </a:cubicBezTo>
                  <a:cubicBezTo>
                    <a:pt x="3948" y="4235"/>
                    <a:pt x="4394" y="3948"/>
                    <a:pt x="4585" y="3471"/>
                  </a:cubicBezTo>
                  <a:cubicBezTo>
                    <a:pt x="4617" y="3375"/>
                    <a:pt x="4617" y="3343"/>
                    <a:pt x="4649" y="3280"/>
                  </a:cubicBezTo>
                  <a:cubicBezTo>
                    <a:pt x="4967" y="2388"/>
                    <a:pt x="5349" y="1051"/>
                    <a:pt x="4840"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3" name="Google Shape;5523;p108"/>
            <p:cNvSpPr/>
            <p:nvPr/>
          </p:nvSpPr>
          <p:spPr>
            <a:xfrm>
              <a:off x="3286347" y="3542719"/>
              <a:ext cx="16458" cy="7521"/>
            </a:xfrm>
            <a:custGeom>
              <a:rect b="b" l="l" r="r" t="t"/>
              <a:pathLst>
                <a:path extrusionOk="0" h="510" w="1116">
                  <a:moveTo>
                    <a:pt x="1083" y="96"/>
                  </a:moveTo>
                  <a:lnTo>
                    <a:pt x="1083" y="96"/>
                  </a:lnTo>
                  <a:cubicBezTo>
                    <a:pt x="574" y="96"/>
                    <a:pt x="33" y="510"/>
                    <a:pt x="33" y="510"/>
                  </a:cubicBezTo>
                  <a:lnTo>
                    <a:pt x="1" y="510"/>
                  </a:lnTo>
                  <a:lnTo>
                    <a:pt x="1" y="478"/>
                  </a:lnTo>
                  <a:cubicBezTo>
                    <a:pt x="33" y="478"/>
                    <a:pt x="510" y="0"/>
                    <a:pt x="1051" y="32"/>
                  </a:cubicBezTo>
                  <a:cubicBezTo>
                    <a:pt x="1083" y="32"/>
                    <a:pt x="1115" y="32"/>
                    <a:pt x="1083" y="96"/>
                  </a:cubicBezTo>
                  <a:cubicBezTo>
                    <a:pt x="1115" y="96"/>
                    <a:pt x="1115" y="96"/>
                    <a:pt x="1083" y="9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4" name="Google Shape;5524;p108"/>
            <p:cNvSpPr/>
            <p:nvPr/>
          </p:nvSpPr>
          <p:spPr>
            <a:xfrm>
              <a:off x="3291509" y="4285935"/>
              <a:ext cx="44626" cy="40983"/>
            </a:xfrm>
            <a:custGeom>
              <a:rect b="b" l="l" r="r" t="t"/>
              <a:pathLst>
                <a:path extrusionOk="0" h="2779" w="3026">
                  <a:moveTo>
                    <a:pt x="2389" y="1"/>
                  </a:moveTo>
                  <a:cubicBezTo>
                    <a:pt x="1911" y="510"/>
                    <a:pt x="1816" y="829"/>
                    <a:pt x="1816" y="860"/>
                  </a:cubicBezTo>
                  <a:cubicBezTo>
                    <a:pt x="1816" y="892"/>
                    <a:pt x="2007" y="1211"/>
                    <a:pt x="2134" y="1497"/>
                  </a:cubicBezTo>
                  <a:cubicBezTo>
                    <a:pt x="2070" y="1624"/>
                    <a:pt x="2038" y="1752"/>
                    <a:pt x="2070" y="1847"/>
                  </a:cubicBezTo>
                  <a:cubicBezTo>
                    <a:pt x="2021" y="1798"/>
                    <a:pt x="1935" y="1731"/>
                    <a:pt x="1869" y="1731"/>
                  </a:cubicBezTo>
                  <a:cubicBezTo>
                    <a:pt x="1849" y="1731"/>
                    <a:pt x="1830" y="1737"/>
                    <a:pt x="1816" y="1752"/>
                  </a:cubicBezTo>
                  <a:cubicBezTo>
                    <a:pt x="1688" y="1784"/>
                    <a:pt x="1593" y="1911"/>
                    <a:pt x="1561" y="2007"/>
                  </a:cubicBezTo>
                  <a:cubicBezTo>
                    <a:pt x="1516" y="1984"/>
                    <a:pt x="1455" y="1961"/>
                    <a:pt x="1401" y="1961"/>
                  </a:cubicBezTo>
                  <a:cubicBezTo>
                    <a:pt x="1378" y="1961"/>
                    <a:pt x="1357" y="1965"/>
                    <a:pt x="1338" y="1975"/>
                  </a:cubicBezTo>
                  <a:cubicBezTo>
                    <a:pt x="1211" y="2007"/>
                    <a:pt x="1115" y="2166"/>
                    <a:pt x="1115" y="2389"/>
                  </a:cubicBezTo>
                  <a:cubicBezTo>
                    <a:pt x="1083" y="2261"/>
                    <a:pt x="956" y="2166"/>
                    <a:pt x="861" y="2166"/>
                  </a:cubicBezTo>
                  <a:cubicBezTo>
                    <a:pt x="797" y="2007"/>
                    <a:pt x="765" y="1816"/>
                    <a:pt x="765" y="1784"/>
                  </a:cubicBezTo>
                  <a:cubicBezTo>
                    <a:pt x="765" y="1752"/>
                    <a:pt x="606" y="1497"/>
                    <a:pt x="606" y="1465"/>
                  </a:cubicBezTo>
                  <a:cubicBezTo>
                    <a:pt x="574" y="1433"/>
                    <a:pt x="1" y="1274"/>
                    <a:pt x="1" y="1274"/>
                  </a:cubicBezTo>
                  <a:lnTo>
                    <a:pt x="1" y="1274"/>
                  </a:lnTo>
                  <a:cubicBezTo>
                    <a:pt x="1" y="1274"/>
                    <a:pt x="97" y="2007"/>
                    <a:pt x="383" y="2580"/>
                  </a:cubicBezTo>
                  <a:cubicBezTo>
                    <a:pt x="409" y="2685"/>
                    <a:pt x="501" y="2747"/>
                    <a:pt x="568" y="2747"/>
                  </a:cubicBezTo>
                  <a:cubicBezTo>
                    <a:pt x="582" y="2747"/>
                    <a:pt x="595" y="2744"/>
                    <a:pt x="606" y="2739"/>
                  </a:cubicBezTo>
                  <a:cubicBezTo>
                    <a:pt x="638" y="2739"/>
                    <a:pt x="701" y="2643"/>
                    <a:pt x="733" y="2611"/>
                  </a:cubicBezTo>
                  <a:cubicBezTo>
                    <a:pt x="786" y="2717"/>
                    <a:pt x="882" y="2779"/>
                    <a:pt x="968" y="2779"/>
                  </a:cubicBezTo>
                  <a:cubicBezTo>
                    <a:pt x="986" y="2779"/>
                    <a:pt x="1003" y="2776"/>
                    <a:pt x="1020" y="2771"/>
                  </a:cubicBezTo>
                  <a:cubicBezTo>
                    <a:pt x="1115" y="2739"/>
                    <a:pt x="1179" y="2611"/>
                    <a:pt x="1115" y="2484"/>
                  </a:cubicBezTo>
                  <a:lnTo>
                    <a:pt x="1115" y="2484"/>
                  </a:lnTo>
                  <a:cubicBezTo>
                    <a:pt x="1201" y="2627"/>
                    <a:pt x="1312" y="2744"/>
                    <a:pt x="1403" y="2744"/>
                  </a:cubicBezTo>
                  <a:cubicBezTo>
                    <a:pt x="1413" y="2744"/>
                    <a:pt x="1424" y="2742"/>
                    <a:pt x="1434" y="2739"/>
                  </a:cubicBezTo>
                  <a:cubicBezTo>
                    <a:pt x="1529" y="2707"/>
                    <a:pt x="1593" y="2611"/>
                    <a:pt x="1656" y="2484"/>
                  </a:cubicBezTo>
                  <a:cubicBezTo>
                    <a:pt x="1704" y="2556"/>
                    <a:pt x="1770" y="2591"/>
                    <a:pt x="1827" y="2591"/>
                  </a:cubicBezTo>
                  <a:cubicBezTo>
                    <a:pt x="1845" y="2591"/>
                    <a:pt x="1863" y="2588"/>
                    <a:pt x="1879" y="2580"/>
                  </a:cubicBezTo>
                  <a:cubicBezTo>
                    <a:pt x="2007" y="2548"/>
                    <a:pt x="2134" y="2420"/>
                    <a:pt x="2134" y="2229"/>
                  </a:cubicBezTo>
                  <a:cubicBezTo>
                    <a:pt x="2239" y="2387"/>
                    <a:pt x="2387" y="2501"/>
                    <a:pt x="2524" y="2501"/>
                  </a:cubicBezTo>
                  <a:cubicBezTo>
                    <a:pt x="2554" y="2501"/>
                    <a:pt x="2583" y="2495"/>
                    <a:pt x="2611" y="2484"/>
                  </a:cubicBezTo>
                  <a:cubicBezTo>
                    <a:pt x="2930" y="2420"/>
                    <a:pt x="3025" y="2102"/>
                    <a:pt x="2993" y="1752"/>
                  </a:cubicBezTo>
                  <a:cubicBezTo>
                    <a:pt x="2993" y="1688"/>
                    <a:pt x="2993" y="1656"/>
                    <a:pt x="2962" y="1624"/>
                  </a:cubicBezTo>
                  <a:cubicBezTo>
                    <a:pt x="2962" y="1624"/>
                    <a:pt x="2802" y="733"/>
                    <a:pt x="238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5" name="Google Shape;5525;p108"/>
            <p:cNvSpPr/>
            <p:nvPr/>
          </p:nvSpPr>
          <p:spPr>
            <a:xfrm>
              <a:off x="3223432" y="3783098"/>
              <a:ext cx="107067" cy="538048"/>
            </a:xfrm>
            <a:custGeom>
              <a:rect b="b" l="l" r="r" t="t"/>
              <a:pathLst>
                <a:path extrusionOk="0" h="36484" w="7260">
                  <a:moveTo>
                    <a:pt x="7259" y="35433"/>
                  </a:moveTo>
                  <a:cubicBezTo>
                    <a:pt x="7227" y="35624"/>
                    <a:pt x="7132" y="35847"/>
                    <a:pt x="6973" y="36006"/>
                  </a:cubicBezTo>
                  <a:cubicBezTo>
                    <a:pt x="6654" y="36324"/>
                    <a:pt x="6272" y="36484"/>
                    <a:pt x="5827" y="36484"/>
                  </a:cubicBezTo>
                  <a:cubicBezTo>
                    <a:pt x="5668" y="36484"/>
                    <a:pt x="5508" y="36420"/>
                    <a:pt x="5349" y="36388"/>
                  </a:cubicBezTo>
                  <a:cubicBezTo>
                    <a:pt x="5031" y="36324"/>
                    <a:pt x="4808" y="36038"/>
                    <a:pt x="4744" y="35719"/>
                  </a:cubicBezTo>
                  <a:cubicBezTo>
                    <a:pt x="4585" y="34796"/>
                    <a:pt x="4362" y="33014"/>
                    <a:pt x="4330" y="32536"/>
                  </a:cubicBezTo>
                  <a:cubicBezTo>
                    <a:pt x="4330" y="32122"/>
                    <a:pt x="4394" y="31772"/>
                    <a:pt x="4521" y="31549"/>
                  </a:cubicBezTo>
                  <a:cubicBezTo>
                    <a:pt x="4585" y="31263"/>
                    <a:pt x="4712" y="31103"/>
                    <a:pt x="4712" y="31103"/>
                  </a:cubicBezTo>
                  <a:lnTo>
                    <a:pt x="4712" y="31103"/>
                  </a:lnTo>
                  <a:cubicBezTo>
                    <a:pt x="4681" y="30976"/>
                    <a:pt x="2643" y="23049"/>
                    <a:pt x="2293" y="18338"/>
                  </a:cubicBezTo>
                  <a:cubicBezTo>
                    <a:pt x="2198" y="17255"/>
                    <a:pt x="2675" y="15441"/>
                    <a:pt x="2834" y="14900"/>
                  </a:cubicBezTo>
                  <a:cubicBezTo>
                    <a:pt x="2611" y="14231"/>
                    <a:pt x="2070" y="12639"/>
                    <a:pt x="1529" y="10920"/>
                  </a:cubicBezTo>
                  <a:cubicBezTo>
                    <a:pt x="1051" y="9201"/>
                    <a:pt x="733" y="7705"/>
                    <a:pt x="478" y="6400"/>
                  </a:cubicBezTo>
                  <a:cubicBezTo>
                    <a:pt x="287" y="5222"/>
                    <a:pt x="160" y="4235"/>
                    <a:pt x="128" y="3407"/>
                  </a:cubicBezTo>
                  <a:cubicBezTo>
                    <a:pt x="1" y="1656"/>
                    <a:pt x="96" y="701"/>
                    <a:pt x="96" y="701"/>
                  </a:cubicBezTo>
                  <a:lnTo>
                    <a:pt x="5158" y="1"/>
                  </a:lnTo>
                  <a:cubicBezTo>
                    <a:pt x="5158" y="1"/>
                    <a:pt x="5668" y="2134"/>
                    <a:pt x="6113" y="7100"/>
                  </a:cubicBezTo>
                  <a:cubicBezTo>
                    <a:pt x="6113" y="7195"/>
                    <a:pt x="6113" y="7259"/>
                    <a:pt x="6145" y="7323"/>
                  </a:cubicBezTo>
                  <a:cubicBezTo>
                    <a:pt x="6177" y="7609"/>
                    <a:pt x="6177" y="7864"/>
                    <a:pt x="6209" y="8119"/>
                  </a:cubicBezTo>
                  <a:cubicBezTo>
                    <a:pt x="6272" y="8405"/>
                    <a:pt x="6272" y="8692"/>
                    <a:pt x="6304" y="8978"/>
                  </a:cubicBezTo>
                  <a:cubicBezTo>
                    <a:pt x="6432" y="10506"/>
                    <a:pt x="6495" y="12321"/>
                    <a:pt x="6591" y="14358"/>
                  </a:cubicBezTo>
                  <a:lnTo>
                    <a:pt x="6591" y="14358"/>
                  </a:lnTo>
                  <a:cubicBezTo>
                    <a:pt x="6591" y="14358"/>
                    <a:pt x="6814" y="14931"/>
                    <a:pt x="6814" y="15441"/>
                  </a:cubicBezTo>
                  <a:cubicBezTo>
                    <a:pt x="6686" y="16332"/>
                    <a:pt x="6272" y="31008"/>
                    <a:pt x="6272" y="31008"/>
                  </a:cubicBezTo>
                  <a:lnTo>
                    <a:pt x="7259" y="34924"/>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6" name="Google Shape;5526;p108"/>
            <p:cNvSpPr/>
            <p:nvPr/>
          </p:nvSpPr>
          <p:spPr>
            <a:xfrm>
              <a:off x="3202785" y="3767141"/>
              <a:ext cx="202822" cy="144452"/>
            </a:xfrm>
            <a:custGeom>
              <a:rect b="b" l="l" r="r" t="t"/>
              <a:pathLst>
                <a:path extrusionOk="0" h="9795" w="13753">
                  <a:moveTo>
                    <a:pt x="1847" y="0"/>
                  </a:moveTo>
                  <a:cubicBezTo>
                    <a:pt x="605" y="414"/>
                    <a:pt x="1146" y="2006"/>
                    <a:pt x="1146" y="2006"/>
                  </a:cubicBezTo>
                  <a:cubicBezTo>
                    <a:pt x="1146" y="2006"/>
                    <a:pt x="0" y="2897"/>
                    <a:pt x="1146" y="4999"/>
                  </a:cubicBezTo>
                  <a:cubicBezTo>
                    <a:pt x="1305" y="5349"/>
                    <a:pt x="1496" y="5667"/>
                    <a:pt x="1687" y="5985"/>
                  </a:cubicBezTo>
                  <a:cubicBezTo>
                    <a:pt x="2993" y="7864"/>
                    <a:pt x="5126" y="8914"/>
                    <a:pt x="7131" y="9392"/>
                  </a:cubicBezTo>
                  <a:cubicBezTo>
                    <a:pt x="7354" y="9424"/>
                    <a:pt x="7513" y="9455"/>
                    <a:pt x="7672" y="9487"/>
                  </a:cubicBezTo>
                  <a:cubicBezTo>
                    <a:pt x="8182" y="9615"/>
                    <a:pt x="8691" y="9710"/>
                    <a:pt x="9169" y="9742"/>
                  </a:cubicBezTo>
                  <a:cubicBezTo>
                    <a:pt x="9616" y="9779"/>
                    <a:pt x="10053" y="9795"/>
                    <a:pt x="10447" y="9795"/>
                  </a:cubicBezTo>
                  <a:cubicBezTo>
                    <a:pt x="10725" y="9795"/>
                    <a:pt x="10982" y="9787"/>
                    <a:pt x="11206" y="9774"/>
                  </a:cubicBezTo>
                  <a:cubicBezTo>
                    <a:pt x="11238" y="9742"/>
                    <a:pt x="11333" y="9710"/>
                    <a:pt x="11365" y="9646"/>
                  </a:cubicBezTo>
                  <a:cubicBezTo>
                    <a:pt x="13753" y="7959"/>
                    <a:pt x="11779" y="3439"/>
                    <a:pt x="11779" y="3439"/>
                  </a:cubicBezTo>
                  <a:cubicBezTo>
                    <a:pt x="11779" y="3439"/>
                    <a:pt x="12257" y="1083"/>
                    <a:pt x="11238" y="605"/>
                  </a:cubicBezTo>
                  <a:cubicBezTo>
                    <a:pt x="10856" y="860"/>
                    <a:pt x="10410" y="1019"/>
                    <a:pt x="9933" y="1083"/>
                  </a:cubicBezTo>
                  <a:cubicBezTo>
                    <a:pt x="9417" y="1194"/>
                    <a:pt x="8862" y="1241"/>
                    <a:pt x="8293" y="1241"/>
                  </a:cubicBezTo>
                  <a:cubicBezTo>
                    <a:pt x="6753" y="1241"/>
                    <a:pt x="5107" y="899"/>
                    <a:pt x="3852" y="573"/>
                  </a:cubicBezTo>
                  <a:cubicBezTo>
                    <a:pt x="2642" y="255"/>
                    <a:pt x="1847" y="0"/>
                    <a:pt x="1847" y="0"/>
                  </a:cubicBezTo>
                  <a:close/>
                </a:path>
              </a:pathLst>
            </a:custGeom>
            <a:solidFill>
              <a:srgbClr val="A98C8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7" name="Google Shape;5527;p108"/>
            <p:cNvSpPr/>
            <p:nvPr/>
          </p:nvSpPr>
          <p:spPr>
            <a:xfrm>
              <a:off x="3222031" y="3799071"/>
              <a:ext cx="148375" cy="58798"/>
            </a:xfrm>
            <a:custGeom>
              <a:rect b="b" l="l" r="r" t="t"/>
              <a:pathLst>
                <a:path extrusionOk="0" h="3987" w="10061">
                  <a:moveTo>
                    <a:pt x="0" y="0"/>
                  </a:moveTo>
                  <a:cubicBezTo>
                    <a:pt x="82" y="68"/>
                    <a:pt x="167" y="135"/>
                    <a:pt x="253" y="201"/>
                  </a:cubicBezTo>
                  <a:lnTo>
                    <a:pt x="253" y="201"/>
                  </a:lnTo>
                  <a:cubicBezTo>
                    <a:pt x="169" y="134"/>
                    <a:pt x="84" y="67"/>
                    <a:pt x="0" y="0"/>
                  </a:cubicBezTo>
                  <a:close/>
                  <a:moveTo>
                    <a:pt x="10060" y="1783"/>
                  </a:moveTo>
                  <a:cubicBezTo>
                    <a:pt x="10059" y="1797"/>
                    <a:pt x="10057" y="1812"/>
                    <a:pt x="10055" y="1826"/>
                  </a:cubicBezTo>
                  <a:lnTo>
                    <a:pt x="10055" y="1826"/>
                  </a:lnTo>
                  <a:cubicBezTo>
                    <a:pt x="10057" y="1812"/>
                    <a:pt x="10059" y="1797"/>
                    <a:pt x="10060" y="1783"/>
                  </a:cubicBezTo>
                  <a:close/>
                  <a:moveTo>
                    <a:pt x="253" y="201"/>
                  </a:moveTo>
                  <a:cubicBezTo>
                    <a:pt x="971" y="765"/>
                    <a:pt x="1708" y="1306"/>
                    <a:pt x="2420" y="1847"/>
                  </a:cubicBezTo>
                  <a:cubicBezTo>
                    <a:pt x="3311" y="2388"/>
                    <a:pt x="4171" y="2929"/>
                    <a:pt x="5126" y="3311"/>
                  </a:cubicBezTo>
                  <a:cubicBezTo>
                    <a:pt x="5603" y="3566"/>
                    <a:pt x="6081" y="3725"/>
                    <a:pt x="6590" y="3820"/>
                  </a:cubicBezTo>
                  <a:cubicBezTo>
                    <a:pt x="6978" y="3912"/>
                    <a:pt x="7349" y="3987"/>
                    <a:pt x="7716" y="3987"/>
                  </a:cubicBezTo>
                  <a:cubicBezTo>
                    <a:pt x="7861" y="3987"/>
                    <a:pt x="8006" y="3975"/>
                    <a:pt x="8150" y="3948"/>
                  </a:cubicBezTo>
                  <a:cubicBezTo>
                    <a:pt x="8437" y="3916"/>
                    <a:pt x="8660" y="3820"/>
                    <a:pt x="8914" y="3725"/>
                  </a:cubicBezTo>
                  <a:cubicBezTo>
                    <a:pt x="9137" y="3598"/>
                    <a:pt x="9360" y="3438"/>
                    <a:pt x="9519" y="3216"/>
                  </a:cubicBezTo>
                  <a:cubicBezTo>
                    <a:pt x="9829" y="2813"/>
                    <a:pt x="9988" y="2350"/>
                    <a:pt x="10055" y="1826"/>
                  </a:cubicBezTo>
                  <a:lnTo>
                    <a:pt x="10055" y="1826"/>
                  </a:lnTo>
                  <a:cubicBezTo>
                    <a:pt x="10019" y="2095"/>
                    <a:pt x="9930" y="2335"/>
                    <a:pt x="9869" y="2547"/>
                  </a:cubicBezTo>
                  <a:cubicBezTo>
                    <a:pt x="9742" y="2802"/>
                    <a:pt x="9615" y="2993"/>
                    <a:pt x="9455" y="3184"/>
                  </a:cubicBezTo>
                  <a:cubicBezTo>
                    <a:pt x="9296" y="3375"/>
                    <a:pt x="9105" y="3566"/>
                    <a:pt x="8882" y="3661"/>
                  </a:cubicBezTo>
                  <a:cubicBezTo>
                    <a:pt x="8660" y="3789"/>
                    <a:pt x="8405" y="3820"/>
                    <a:pt x="8150" y="3852"/>
                  </a:cubicBezTo>
                  <a:cubicBezTo>
                    <a:pt x="8001" y="3880"/>
                    <a:pt x="7852" y="3892"/>
                    <a:pt x="7703" y="3892"/>
                  </a:cubicBezTo>
                  <a:cubicBezTo>
                    <a:pt x="7345" y="3892"/>
                    <a:pt x="6992" y="3824"/>
                    <a:pt x="6654" y="3757"/>
                  </a:cubicBezTo>
                  <a:cubicBezTo>
                    <a:pt x="6145" y="3629"/>
                    <a:pt x="5667" y="3438"/>
                    <a:pt x="5221" y="3247"/>
                  </a:cubicBezTo>
                  <a:cubicBezTo>
                    <a:pt x="4234" y="2802"/>
                    <a:pt x="3375" y="2324"/>
                    <a:pt x="2484" y="1751"/>
                  </a:cubicBezTo>
                  <a:cubicBezTo>
                    <a:pt x="2070" y="1528"/>
                    <a:pt x="1656" y="1210"/>
                    <a:pt x="1242" y="923"/>
                  </a:cubicBezTo>
                  <a:cubicBezTo>
                    <a:pt x="917" y="673"/>
                    <a:pt x="572" y="443"/>
                    <a:pt x="253" y="201"/>
                  </a:cubicBez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8" name="Google Shape;5528;p108"/>
            <p:cNvSpPr/>
            <p:nvPr/>
          </p:nvSpPr>
          <p:spPr>
            <a:xfrm>
              <a:off x="2949723" y="3420295"/>
              <a:ext cx="61512" cy="59993"/>
            </a:xfrm>
            <a:custGeom>
              <a:rect b="b" l="l" r="r" t="t"/>
              <a:pathLst>
                <a:path extrusionOk="0" h="4068" w="4171">
                  <a:moveTo>
                    <a:pt x="649" y="0"/>
                  </a:moveTo>
                  <a:cubicBezTo>
                    <a:pt x="629" y="0"/>
                    <a:pt x="605" y="8"/>
                    <a:pt x="573" y="24"/>
                  </a:cubicBezTo>
                  <a:cubicBezTo>
                    <a:pt x="541" y="56"/>
                    <a:pt x="541" y="120"/>
                    <a:pt x="573" y="152"/>
                  </a:cubicBezTo>
                  <a:lnTo>
                    <a:pt x="1942" y="1680"/>
                  </a:lnTo>
                  <a:lnTo>
                    <a:pt x="319" y="502"/>
                  </a:lnTo>
                  <a:cubicBezTo>
                    <a:pt x="287" y="486"/>
                    <a:pt x="263" y="478"/>
                    <a:pt x="243" y="478"/>
                  </a:cubicBezTo>
                  <a:cubicBezTo>
                    <a:pt x="223" y="478"/>
                    <a:pt x="207" y="486"/>
                    <a:pt x="191" y="502"/>
                  </a:cubicBezTo>
                  <a:cubicBezTo>
                    <a:pt x="159" y="534"/>
                    <a:pt x="159" y="566"/>
                    <a:pt x="191" y="629"/>
                  </a:cubicBezTo>
                  <a:lnTo>
                    <a:pt x="1687" y="2125"/>
                  </a:lnTo>
                  <a:lnTo>
                    <a:pt x="1687" y="2125"/>
                  </a:lnTo>
                  <a:lnTo>
                    <a:pt x="159" y="979"/>
                  </a:lnTo>
                  <a:cubicBezTo>
                    <a:pt x="128" y="963"/>
                    <a:pt x="104" y="955"/>
                    <a:pt x="84" y="955"/>
                  </a:cubicBezTo>
                  <a:cubicBezTo>
                    <a:pt x="64" y="955"/>
                    <a:pt x="48" y="963"/>
                    <a:pt x="32" y="979"/>
                  </a:cubicBezTo>
                  <a:cubicBezTo>
                    <a:pt x="0" y="1011"/>
                    <a:pt x="0" y="1043"/>
                    <a:pt x="32" y="1107"/>
                  </a:cubicBezTo>
                  <a:cubicBezTo>
                    <a:pt x="32" y="1107"/>
                    <a:pt x="1496" y="2921"/>
                    <a:pt x="1847" y="3208"/>
                  </a:cubicBezTo>
                  <a:cubicBezTo>
                    <a:pt x="2865" y="3972"/>
                    <a:pt x="3534" y="4067"/>
                    <a:pt x="3534" y="4067"/>
                  </a:cubicBezTo>
                  <a:lnTo>
                    <a:pt x="4171" y="3049"/>
                  </a:lnTo>
                  <a:lnTo>
                    <a:pt x="3852" y="2157"/>
                  </a:lnTo>
                  <a:lnTo>
                    <a:pt x="1305" y="56"/>
                  </a:lnTo>
                  <a:cubicBezTo>
                    <a:pt x="1290" y="40"/>
                    <a:pt x="1274" y="32"/>
                    <a:pt x="1254" y="32"/>
                  </a:cubicBezTo>
                  <a:cubicBezTo>
                    <a:pt x="1234" y="32"/>
                    <a:pt x="1210" y="40"/>
                    <a:pt x="1178" y="56"/>
                  </a:cubicBezTo>
                  <a:cubicBezTo>
                    <a:pt x="1146" y="120"/>
                    <a:pt x="1146" y="152"/>
                    <a:pt x="1178" y="184"/>
                  </a:cubicBezTo>
                  <a:lnTo>
                    <a:pt x="2388" y="1521"/>
                  </a:lnTo>
                  <a:lnTo>
                    <a:pt x="701" y="24"/>
                  </a:lnTo>
                  <a:cubicBezTo>
                    <a:pt x="685" y="8"/>
                    <a:pt x="669" y="0"/>
                    <a:pt x="64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9" name="Google Shape;5529;p108"/>
            <p:cNvSpPr/>
            <p:nvPr/>
          </p:nvSpPr>
          <p:spPr>
            <a:xfrm>
              <a:off x="2976004" y="3431445"/>
              <a:ext cx="268095" cy="193915"/>
            </a:xfrm>
            <a:custGeom>
              <a:rect b="b" l="l" r="r" t="t"/>
              <a:pathLst>
                <a:path extrusionOk="0" h="13149" w="18179">
                  <a:moveTo>
                    <a:pt x="16905" y="12989"/>
                  </a:moveTo>
                  <a:lnTo>
                    <a:pt x="16842" y="12989"/>
                  </a:lnTo>
                  <a:cubicBezTo>
                    <a:pt x="16491" y="12925"/>
                    <a:pt x="16173" y="12830"/>
                    <a:pt x="15855" y="12766"/>
                  </a:cubicBezTo>
                  <a:cubicBezTo>
                    <a:pt x="11907" y="11748"/>
                    <a:pt x="9392" y="9869"/>
                    <a:pt x="9392" y="9869"/>
                  </a:cubicBezTo>
                  <a:cubicBezTo>
                    <a:pt x="9392" y="9869"/>
                    <a:pt x="8405" y="9424"/>
                    <a:pt x="7546" y="8914"/>
                  </a:cubicBezTo>
                  <a:cubicBezTo>
                    <a:pt x="6623" y="8341"/>
                    <a:pt x="5126" y="6941"/>
                    <a:pt x="3885" y="5731"/>
                  </a:cubicBezTo>
                  <a:cubicBezTo>
                    <a:pt x="2962" y="4776"/>
                    <a:pt x="2198" y="3884"/>
                    <a:pt x="1879" y="3534"/>
                  </a:cubicBezTo>
                  <a:cubicBezTo>
                    <a:pt x="1784" y="3407"/>
                    <a:pt x="1720" y="3375"/>
                    <a:pt x="1720" y="3375"/>
                  </a:cubicBezTo>
                  <a:cubicBezTo>
                    <a:pt x="1847" y="3216"/>
                    <a:pt x="1752" y="2961"/>
                    <a:pt x="1593" y="2866"/>
                  </a:cubicBezTo>
                  <a:cubicBezTo>
                    <a:pt x="1306" y="2643"/>
                    <a:pt x="956" y="2388"/>
                    <a:pt x="924" y="2102"/>
                  </a:cubicBezTo>
                  <a:cubicBezTo>
                    <a:pt x="797" y="1624"/>
                    <a:pt x="1179" y="1178"/>
                    <a:pt x="1179" y="1178"/>
                  </a:cubicBezTo>
                  <a:lnTo>
                    <a:pt x="669" y="383"/>
                  </a:lnTo>
                  <a:lnTo>
                    <a:pt x="192" y="478"/>
                  </a:lnTo>
                  <a:cubicBezTo>
                    <a:pt x="128" y="478"/>
                    <a:pt x="1" y="414"/>
                    <a:pt x="1" y="319"/>
                  </a:cubicBezTo>
                  <a:cubicBezTo>
                    <a:pt x="1" y="255"/>
                    <a:pt x="1" y="223"/>
                    <a:pt x="33" y="223"/>
                  </a:cubicBezTo>
                  <a:lnTo>
                    <a:pt x="701" y="1"/>
                  </a:lnTo>
                  <a:lnTo>
                    <a:pt x="1847" y="796"/>
                  </a:lnTo>
                  <a:cubicBezTo>
                    <a:pt x="2070" y="987"/>
                    <a:pt x="2229" y="1338"/>
                    <a:pt x="2261" y="1688"/>
                  </a:cubicBezTo>
                  <a:cubicBezTo>
                    <a:pt x="2357" y="2006"/>
                    <a:pt x="2357" y="2324"/>
                    <a:pt x="2357" y="2324"/>
                  </a:cubicBezTo>
                  <a:cubicBezTo>
                    <a:pt x="2357" y="2324"/>
                    <a:pt x="7482" y="5349"/>
                    <a:pt x="8724" y="6463"/>
                  </a:cubicBezTo>
                  <a:cubicBezTo>
                    <a:pt x="9074" y="6781"/>
                    <a:pt x="9870" y="7673"/>
                    <a:pt x="9870" y="7673"/>
                  </a:cubicBezTo>
                  <a:cubicBezTo>
                    <a:pt x="9870" y="7673"/>
                    <a:pt x="16332" y="8851"/>
                    <a:pt x="17033" y="9583"/>
                  </a:cubicBezTo>
                  <a:cubicBezTo>
                    <a:pt x="17733" y="10251"/>
                    <a:pt x="18179" y="13148"/>
                    <a:pt x="16905" y="1298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0" name="Google Shape;5530;p108"/>
            <p:cNvSpPr/>
            <p:nvPr/>
          </p:nvSpPr>
          <p:spPr>
            <a:xfrm>
              <a:off x="2973188" y="3450337"/>
              <a:ext cx="15042" cy="15573"/>
            </a:xfrm>
            <a:custGeom>
              <a:rect b="b" l="l" r="r" t="t"/>
              <a:pathLst>
                <a:path extrusionOk="0" h="1056" w="1020">
                  <a:moveTo>
                    <a:pt x="303" y="1"/>
                  </a:moveTo>
                  <a:cubicBezTo>
                    <a:pt x="264" y="1"/>
                    <a:pt x="224" y="9"/>
                    <a:pt x="192" y="25"/>
                  </a:cubicBezTo>
                  <a:cubicBezTo>
                    <a:pt x="160" y="57"/>
                    <a:pt x="65" y="57"/>
                    <a:pt x="33" y="120"/>
                  </a:cubicBezTo>
                  <a:cubicBezTo>
                    <a:pt x="1" y="184"/>
                    <a:pt x="1" y="248"/>
                    <a:pt x="1" y="279"/>
                  </a:cubicBezTo>
                  <a:cubicBezTo>
                    <a:pt x="1" y="407"/>
                    <a:pt x="1" y="502"/>
                    <a:pt x="33" y="598"/>
                  </a:cubicBezTo>
                  <a:lnTo>
                    <a:pt x="160" y="852"/>
                  </a:lnTo>
                  <a:cubicBezTo>
                    <a:pt x="192" y="916"/>
                    <a:pt x="287" y="1043"/>
                    <a:pt x="383" y="1043"/>
                  </a:cubicBezTo>
                  <a:cubicBezTo>
                    <a:pt x="409" y="1052"/>
                    <a:pt x="436" y="1056"/>
                    <a:pt x="465" y="1056"/>
                  </a:cubicBezTo>
                  <a:cubicBezTo>
                    <a:pt x="542" y="1056"/>
                    <a:pt x="623" y="1026"/>
                    <a:pt x="669" y="980"/>
                  </a:cubicBezTo>
                  <a:cubicBezTo>
                    <a:pt x="701" y="916"/>
                    <a:pt x="701" y="884"/>
                    <a:pt x="765" y="852"/>
                  </a:cubicBezTo>
                  <a:cubicBezTo>
                    <a:pt x="797" y="757"/>
                    <a:pt x="860" y="725"/>
                    <a:pt x="892" y="693"/>
                  </a:cubicBezTo>
                  <a:cubicBezTo>
                    <a:pt x="1020" y="566"/>
                    <a:pt x="1020" y="407"/>
                    <a:pt x="988" y="248"/>
                  </a:cubicBezTo>
                  <a:cubicBezTo>
                    <a:pt x="956" y="184"/>
                    <a:pt x="860" y="88"/>
                    <a:pt x="733" y="57"/>
                  </a:cubicBezTo>
                  <a:cubicBezTo>
                    <a:pt x="638" y="25"/>
                    <a:pt x="542" y="25"/>
                    <a:pt x="415" y="25"/>
                  </a:cubicBezTo>
                  <a:cubicBezTo>
                    <a:pt x="383" y="9"/>
                    <a:pt x="343" y="1"/>
                    <a:pt x="303"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1" name="Google Shape;5531;p108"/>
            <p:cNvSpPr/>
            <p:nvPr/>
          </p:nvSpPr>
          <p:spPr>
            <a:xfrm>
              <a:off x="3584479" y="3421357"/>
              <a:ext cx="61998" cy="60332"/>
            </a:xfrm>
            <a:custGeom>
              <a:rect b="b" l="l" r="r" t="t"/>
              <a:pathLst>
                <a:path extrusionOk="0" h="4091" w="4204">
                  <a:moveTo>
                    <a:pt x="3523" y="0"/>
                  </a:moveTo>
                  <a:cubicBezTo>
                    <a:pt x="3503" y="0"/>
                    <a:pt x="3487" y="16"/>
                    <a:pt x="3471" y="48"/>
                  </a:cubicBezTo>
                  <a:lnTo>
                    <a:pt x="1816" y="1544"/>
                  </a:lnTo>
                  <a:lnTo>
                    <a:pt x="2993" y="207"/>
                  </a:lnTo>
                  <a:cubicBezTo>
                    <a:pt x="3025" y="143"/>
                    <a:pt x="3025" y="112"/>
                    <a:pt x="2993" y="80"/>
                  </a:cubicBezTo>
                  <a:cubicBezTo>
                    <a:pt x="2978" y="64"/>
                    <a:pt x="2962" y="56"/>
                    <a:pt x="2942" y="56"/>
                  </a:cubicBezTo>
                  <a:cubicBezTo>
                    <a:pt x="2922" y="56"/>
                    <a:pt x="2898" y="64"/>
                    <a:pt x="2866" y="80"/>
                  </a:cubicBezTo>
                  <a:lnTo>
                    <a:pt x="319" y="2181"/>
                  </a:lnTo>
                  <a:lnTo>
                    <a:pt x="1" y="3040"/>
                  </a:lnTo>
                  <a:lnTo>
                    <a:pt x="638" y="4091"/>
                  </a:lnTo>
                  <a:cubicBezTo>
                    <a:pt x="638" y="4091"/>
                    <a:pt x="1338" y="3964"/>
                    <a:pt x="2325" y="3199"/>
                  </a:cubicBezTo>
                  <a:cubicBezTo>
                    <a:pt x="2675" y="2945"/>
                    <a:pt x="4139" y="1098"/>
                    <a:pt x="4139" y="1098"/>
                  </a:cubicBezTo>
                  <a:cubicBezTo>
                    <a:pt x="4203" y="1067"/>
                    <a:pt x="4203" y="1035"/>
                    <a:pt x="4139" y="971"/>
                  </a:cubicBezTo>
                  <a:cubicBezTo>
                    <a:pt x="4124" y="955"/>
                    <a:pt x="4108" y="947"/>
                    <a:pt x="4092" y="947"/>
                  </a:cubicBezTo>
                  <a:cubicBezTo>
                    <a:pt x="4076" y="947"/>
                    <a:pt x="4060" y="955"/>
                    <a:pt x="4044" y="971"/>
                  </a:cubicBezTo>
                  <a:lnTo>
                    <a:pt x="2484" y="2149"/>
                  </a:lnTo>
                  <a:lnTo>
                    <a:pt x="2484" y="2149"/>
                  </a:lnTo>
                  <a:lnTo>
                    <a:pt x="3980" y="621"/>
                  </a:lnTo>
                  <a:cubicBezTo>
                    <a:pt x="4044" y="589"/>
                    <a:pt x="4044" y="557"/>
                    <a:pt x="3980" y="494"/>
                  </a:cubicBezTo>
                  <a:cubicBezTo>
                    <a:pt x="3964" y="478"/>
                    <a:pt x="3948" y="470"/>
                    <a:pt x="3933" y="470"/>
                  </a:cubicBezTo>
                  <a:cubicBezTo>
                    <a:pt x="3917" y="470"/>
                    <a:pt x="3901" y="478"/>
                    <a:pt x="3885" y="494"/>
                  </a:cubicBezTo>
                  <a:lnTo>
                    <a:pt x="2229" y="1703"/>
                  </a:lnTo>
                  <a:lnTo>
                    <a:pt x="3598" y="143"/>
                  </a:lnTo>
                  <a:cubicBezTo>
                    <a:pt x="3630" y="112"/>
                    <a:pt x="3630" y="80"/>
                    <a:pt x="3598" y="48"/>
                  </a:cubicBezTo>
                  <a:cubicBezTo>
                    <a:pt x="3566" y="16"/>
                    <a:pt x="3543" y="0"/>
                    <a:pt x="352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2" name="Google Shape;5532;p108"/>
            <p:cNvSpPr/>
            <p:nvPr/>
          </p:nvSpPr>
          <p:spPr>
            <a:xfrm>
              <a:off x="3353495" y="3434262"/>
              <a:ext cx="266207" cy="191570"/>
            </a:xfrm>
            <a:custGeom>
              <a:rect b="b" l="l" r="r" t="t"/>
              <a:pathLst>
                <a:path extrusionOk="0" h="12990" w="18051">
                  <a:moveTo>
                    <a:pt x="18051" y="287"/>
                  </a:moveTo>
                  <a:cubicBezTo>
                    <a:pt x="18051" y="351"/>
                    <a:pt x="17923" y="414"/>
                    <a:pt x="17860" y="414"/>
                  </a:cubicBezTo>
                  <a:lnTo>
                    <a:pt x="17382" y="351"/>
                  </a:lnTo>
                  <a:lnTo>
                    <a:pt x="16873" y="1147"/>
                  </a:lnTo>
                  <a:cubicBezTo>
                    <a:pt x="16873" y="1147"/>
                    <a:pt x="17223" y="1592"/>
                    <a:pt x="17127" y="2070"/>
                  </a:cubicBezTo>
                  <a:cubicBezTo>
                    <a:pt x="17096" y="2324"/>
                    <a:pt x="16745" y="2611"/>
                    <a:pt x="16459" y="2802"/>
                  </a:cubicBezTo>
                  <a:cubicBezTo>
                    <a:pt x="16300" y="2929"/>
                    <a:pt x="16268" y="3184"/>
                    <a:pt x="16331" y="3343"/>
                  </a:cubicBezTo>
                  <a:lnTo>
                    <a:pt x="16331" y="3343"/>
                  </a:lnTo>
                  <a:cubicBezTo>
                    <a:pt x="16300" y="3407"/>
                    <a:pt x="15345" y="4489"/>
                    <a:pt x="14167" y="5667"/>
                  </a:cubicBezTo>
                  <a:cubicBezTo>
                    <a:pt x="12925" y="6909"/>
                    <a:pt x="11493" y="8309"/>
                    <a:pt x="10506" y="8851"/>
                  </a:cubicBezTo>
                  <a:cubicBezTo>
                    <a:pt x="9646" y="9328"/>
                    <a:pt x="8659" y="9806"/>
                    <a:pt x="8659" y="9806"/>
                  </a:cubicBezTo>
                  <a:cubicBezTo>
                    <a:pt x="8659" y="9806"/>
                    <a:pt x="5921" y="11875"/>
                    <a:pt x="1751" y="12830"/>
                  </a:cubicBezTo>
                  <a:cubicBezTo>
                    <a:pt x="1592" y="12894"/>
                    <a:pt x="1401" y="12925"/>
                    <a:pt x="1210" y="12957"/>
                  </a:cubicBezTo>
                  <a:cubicBezTo>
                    <a:pt x="1114" y="12989"/>
                    <a:pt x="987" y="12989"/>
                    <a:pt x="892" y="12957"/>
                  </a:cubicBezTo>
                  <a:cubicBezTo>
                    <a:pt x="0" y="12671"/>
                    <a:pt x="382" y="10188"/>
                    <a:pt x="1051" y="9583"/>
                  </a:cubicBezTo>
                  <a:cubicBezTo>
                    <a:pt x="1815" y="8914"/>
                    <a:pt x="8214" y="7673"/>
                    <a:pt x="8214" y="7673"/>
                  </a:cubicBezTo>
                  <a:cubicBezTo>
                    <a:pt x="8214" y="7673"/>
                    <a:pt x="9009" y="6845"/>
                    <a:pt x="9391" y="6463"/>
                  </a:cubicBezTo>
                  <a:cubicBezTo>
                    <a:pt x="10601" y="5317"/>
                    <a:pt x="15758" y="2324"/>
                    <a:pt x="15758" y="2324"/>
                  </a:cubicBezTo>
                  <a:cubicBezTo>
                    <a:pt x="15758" y="2324"/>
                    <a:pt x="15758" y="2070"/>
                    <a:pt x="15822" y="1688"/>
                  </a:cubicBezTo>
                  <a:cubicBezTo>
                    <a:pt x="15918" y="1369"/>
                    <a:pt x="16013" y="987"/>
                    <a:pt x="16268" y="796"/>
                  </a:cubicBezTo>
                  <a:lnTo>
                    <a:pt x="17382" y="1"/>
                  </a:lnTo>
                  <a:lnTo>
                    <a:pt x="18051" y="223"/>
                  </a:ln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3" name="Google Shape;5533;p108"/>
            <p:cNvSpPr/>
            <p:nvPr/>
          </p:nvSpPr>
          <p:spPr>
            <a:xfrm>
              <a:off x="3242221" y="3687560"/>
              <a:ext cx="104235" cy="22785"/>
            </a:xfrm>
            <a:custGeom>
              <a:rect b="b" l="l" r="r" t="t"/>
              <a:pathLst>
                <a:path extrusionOk="0" h="1545" w="7068">
                  <a:moveTo>
                    <a:pt x="3934" y="0"/>
                  </a:moveTo>
                  <a:cubicBezTo>
                    <a:pt x="3823" y="0"/>
                    <a:pt x="3711" y="6"/>
                    <a:pt x="3598" y="16"/>
                  </a:cubicBezTo>
                  <a:cubicBezTo>
                    <a:pt x="2929" y="48"/>
                    <a:pt x="2292" y="207"/>
                    <a:pt x="1688" y="494"/>
                  </a:cubicBezTo>
                  <a:cubicBezTo>
                    <a:pt x="1083" y="717"/>
                    <a:pt x="478" y="1099"/>
                    <a:pt x="0" y="1513"/>
                  </a:cubicBezTo>
                  <a:cubicBezTo>
                    <a:pt x="255" y="1322"/>
                    <a:pt x="542" y="1131"/>
                    <a:pt x="796" y="1035"/>
                  </a:cubicBezTo>
                  <a:cubicBezTo>
                    <a:pt x="1083" y="876"/>
                    <a:pt x="1369" y="717"/>
                    <a:pt x="1688" y="621"/>
                  </a:cubicBezTo>
                  <a:cubicBezTo>
                    <a:pt x="1974" y="494"/>
                    <a:pt x="2292" y="367"/>
                    <a:pt x="2611" y="303"/>
                  </a:cubicBezTo>
                  <a:cubicBezTo>
                    <a:pt x="2929" y="207"/>
                    <a:pt x="3247" y="144"/>
                    <a:pt x="3566" y="144"/>
                  </a:cubicBezTo>
                  <a:cubicBezTo>
                    <a:pt x="3681" y="133"/>
                    <a:pt x="3794" y="127"/>
                    <a:pt x="3907" y="127"/>
                  </a:cubicBezTo>
                  <a:cubicBezTo>
                    <a:pt x="4452" y="127"/>
                    <a:pt x="4975" y="251"/>
                    <a:pt x="5476" y="462"/>
                  </a:cubicBezTo>
                  <a:cubicBezTo>
                    <a:pt x="5762" y="558"/>
                    <a:pt x="6017" y="717"/>
                    <a:pt x="6304" y="940"/>
                  </a:cubicBezTo>
                  <a:cubicBezTo>
                    <a:pt x="6463" y="1035"/>
                    <a:pt x="6590" y="1131"/>
                    <a:pt x="6686" y="1258"/>
                  </a:cubicBezTo>
                  <a:cubicBezTo>
                    <a:pt x="6781" y="1290"/>
                    <a:pt x="6813" y="1353"/>
                    <a:pt x="6908" y="1417"/>
                  </a:cubicBezTo>
                  <a:lnTo>
                    <a:pt x="7068" y="1544"/>
                  </a:lnTo>
                  <a:cubicBezTo>
                    <a:pt x="6622" y="1067"/>
                    <a:pt x="6113" y="653"/>
                    <a:pt x="5508" y="367"/>
                  </a:cubicBezTo>
                  <a:cubicBezTo>
                    <a:pt x="5005" y="128"/>
                    <a:pt x="4481" y="0"/>
                    <a:pt x="393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4" name="Google Shape;5534;p108"/>
            <p:cNvSpPr/>
            <p:nvPr/>
          </p:nvSpPr>
          <p:spPr>
            <a:xfrm>
              <a:off x="3294798" y="3698592"/>
              <a:ext cx="4247" cy="72322"/>
            </a:xfrm>
            <a:custGeom>
              <a:rect b="b" l="l" r="r" t="t"/>
              <a:pathLst>
                <a:path extrusionOk="0" h="4904" w="288">
                  <a:moveTo>
                    <a:pt x="96" y="1"/>
                  </a:moveTo>
                  <a:cubicBezTo>
                    <a:pt x="65" y="223"/>
                    <a:pt x="33" y="414"/>
                    <a:pt x="65" y="637"/>
                  </a:cubicBezTo>
                  <a:cubicBezTo>
                    <a:pt x="65" y="860"/>
                    <a:pt x="33" y="1051"/>
                    <a:pt x="33" y="1242"/>
                  </a:cubicBezTo>
                  <a:cubicBezTo>
                    <a:pt x="1" y="1656"/>
                    <a:pt x="1" y="2070"/>
                    <a:pt x="1" y="2484"/>
                  </a:cubicBezTo>
                  <a:cubicBezTo>
                    <a:pt x="1" y="2929"/>
                    <a:pt x="33" y="3311"/>
                    <a:pt x="65" y="3725"/>
                  </a:cubicBezTo>
                  <a:cubicBezTo>
                    <a:pt x="108" y="3985"/>
                    <a:pt x="151" y="4259"/>
                    <a:pt x="204" y="4527"/>
                  </a:cubicBezTo>
                  <a:lnTo>
                    <a:pt x="204" y="4527"/>
                  </a:lnTo>
                  <a:cubicBezTo>
                    <a:pt x="196" y="4454"/>
                    <a:pt x="192" y="4378"/>
                    <a:pt x="192" y="4298"/>
                  </a:cubicBezTo>
                  <a:lnTo>
                    <a:pt x="160" y="3980"/>
                  </a:lnTo>
                  <a:lnTo>
                    <a:pt x="96" y="3693"/>
                  </a:lnTo>
                  <a:cubicBezTo>
                    <a:pt x="96" y="3471"/>
                    <a:pt x="65" y="3280"/>
                    <a:pt x="65" y="3089"/>
                  </a:cubicBezTo>
                  <a:lnTo>
                    <a:pt x="65" y="2484"/>
                  </a:lnTo>
                  <a:lnTo>
                    <a:pt x="65" y="1242"/>
                  </a:lnTo>
                  <a:cubicBezTo>
                    <a:pt x="65" y="796"/>
                    <a:pt x="65" y="414"/>
                    <a:pt x="96" y="1"/>
                  </a:cubicBezTo>
                  <a:close/>
                  <a:moveTo>
                    <a:pt x="204" y="4527"/>
                  </a:moveTo>
                  <a:lnTo>
                    <a:pt x="204" y="4527"/>
                  </a:lnTo>
                  <a:cubicBezTo>
                    <a:pt x="219" y="4658"/>
                    <a:pt x="247" y="4781"/>
                    <a:pt x="287" y="4903"/>
                  </a:cubicBezTo>
                  <a:cubicBezTo>
                    <a:pt x="257" y="4780"/>
                    <a:pt x="229" y="4655"/>
                    <a:pt x="204" y="4527"/>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5" name="Google Shape;5535;p108"/>
            <p:cNvSpPr/>
            <p:nvPr/>
          </p:nvSpPr>
          <p:spPr>
            <a:xfrm>
              <a:off x="3196679" y="3560564"/>
              <a:ext cx="201421" cy="108925"/>
            </a:xfrm>
            <a:custGeom>
              <a:rect b="b" l="l" r="r" t="t"/>
              <a:pathLst>
                <a:path extrusionOk="0" h="7386" w="13658">
                  <a:moveTo>
                    <a:pt x="13658" y="191"/>
                  </a:moveTo>
                  <a:lnTo>
                    <a:pt x="13658" y="191"/>
                  </a:lnTo>
                  <a:cubicBezTo>
                    <a:pt x="13658" y="318"/>
                    <a:pt x="13594" y="382"/>
                    <a:pt x="13594" y="478"/>
                  </a:cubicBezTo>
                  <a:lnTo>
                    <a:pt x="13594" y="478"/>
                  </a:lnTo>
                  <a:cubicBezTo>
                    <a:pt x="13562" y="573"/>
                    <a:pt x="13530" y="700"/>
                    <a:pt x="13498" y="860"/>
                  </a:cubicBezTo>
                  <a:cubicBezTo>
                    <a:pt x="13339" y="1274"/>
                    <a:pt x="13116" y="1656"/>
                    <a:pt x="12893" y="2069"/>
                  </a:cubicBezTo>
                  <a:cubicBezTo>
                    <a:pt x="12766" y="2229"/>
                    <a:pt x="12702" y="2388"/>
                    <a:pt x="12607" y="2547"/>
                  </a:cubicBezTo>
                  <a:lnTo>
                    <a:pt x="12607" y="2547"/>
                  </a:lnTo>
                  <a:cubicBezTo>
                    <a:pt x="12607" y="2547"/>
                    <a:pt x="11970" y="3406"/>
                    <a:pt x="11302" y="4775"/>
                  </a:cubicBezTo>
                  <a:cubicBezTo>
                    <a:pt x="11270" y="4871"/>
                    <a:pt x="11174" y="4998"/>
                    <a:pt x="11143" y="5126"/>
                  </a:cubicBezTo>
                  <a:cubicBezTo>
                    <a:pt x="11015" y="5348"/>
                    <a:pt x="10888" y="5603"/>
                    <a:pt x="10824" y="5890"/>
                  </a:cubicBezTo>
                  <a:cubicBezTo>
                    <a:pt x="10474" y="6781"/>
                    <a:pt x="9519" y="7386"/>
                    <a:pt x="8564" y="7258"/>
                  </a:cubicBezTo>
                  <a:cubicBezTo>
                    <a:pt x="7641" y="7195"/>
                    <a:pt x="6877" y="6940"/>
                    <a:pt x="6813" y="6940"/>
                  </a:cubicBezTo>
                  <a:cubicBezTo>
                    <a:pt x="6718" y="6940"/>
                    <a:pt x="5953" y="7195"/>
                    <a:pt x="5062" y="7258"/>
                  </a:cubicBezTo>
                  <a:cubicBezTo>
                    <a:pt x="4075" y="7386"/>
                    <a:pt x="3152" y="6781"/>
                    <a:pt x="2802" y="5890"/>
                  </a:cubicBezTo>
                  <a:cubicBezTo>
                    <a:pt x="2643" y="5476"/>
                    <a:pt x="2483" y="5094"/>
                    <a:pt x="2261" y="4712"/>
                  </a:cubicBezTo>
                  <a:cubicBezTo>
                    <a:pt x="2229" y="4616"/>
                    <a:pt x="2165" y="4521"/>
                    <a:pt x="2101" y="4393"/>
                  </a:cubicBezTo>
                  <a:cubicBezTo>
                    <a:pt x="1528" y="3215"/>
                    <a:pt x="955" y="2483"/>
                    <a:pt x="955" y="2483"/>
                  </a:cubicBezTo>
                  <a:lnTo>
                    <a:pt x="955" y="2483"/>
                  </a:lnTo>
                  <a:cubicBezTo>
                    <a:pt x="892" y="2324"/>
                    <a:pt x="764" y="2165"/>
                    <a:pt x="669" y="2006"/>
                  </a:cubicBezTo>
                  <a:cubicBezTo>
                    <a:pt x="446" y="1656"/>
                    <a:pt x="191" y="1210"/>
                    <a:pt x="96" y="828"/>
                  </a:cubicBezTo>
                  <a:cubicBezTo>
                    <a:pt x="96" y="796"/>
                    <a:pt x="32" y="732"/>
                    <a:pt x="32" y="700"/>
                  </a:cubicBezTo>
                  <a:lnTo>
                    <a:pt x="32" y="700"/>
                  </a:lnTo>
                  <a:cubicBezTo>
                    <a:pt x="0" y="509"/>
                    <a:pt x="0" y="255"/>
                    <a:pt x="32" y="64"/>
                  </a:cubicBezTo>
                  <a:cubicBezTo>
                    <a:pt x="1465" y="0"/>
                    <a:pt x="2579" y="573"/>
                    <a:pt x="3184" y="828"/>
                  </a:cubicBezTo>
                  <a:cubicBezTo>
                    <a:pt x="3375" y="891"/>
                    <a:pt x="3502" y="987"/>
                    <a:pt x="3502" y="987"/>
                  </a:cubicBezTo>
                  <a:cubicBezTo>
                    <a:pt x="4744" y="1592"/>
                    <a:pt x="5858" y="1783"/>
                    <a:pt x="6813" y="1751"/>
                  </a:cubicBezTo>
                  <a:cubicBezTo>
                    <a:pt x="7131" y="1751"/>
                    <a:pt x="7482" y="1751"/>
                    <a:pt x="7832" y="1656"/>
                  </a:cubicBezTo>
                  <a:cubicBezTo>
                    <a:pt x="7959" y="1656"/>
                    <a:pt x="8086" y="1624"/>
                    <a:pt x="8214" y="1624"/>
                  </a:cubicBezTo>
                  <a:cubicBezTo>
                    <a:pt x="8787" y="1496"/>
                    <a:pt x="9423" y="1305"/>
                    <a:pt x="10124" y="987"/>
                  </a:cubicBezTo>
                  <a:cubicBezTo>
                    <a:pt x="10124" y="987"/>
                    <a:pt x="10219" y="891"/>
                    <a:pt x="10442" y="828"/>
                  </a:cubicBezTo>
                  <a:cubicBezTo>
                    <a:pt x="10983" y="573"/>
                    <a:pt x="12257" y="96"/>
                    <a:pt x="13658"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6" name="Google Shape;5536;p108"/>
            <p:cNvSpPr/>
            <p:nvPr/>
          </p:nvSpPr>
          <p:spPr>
            <a:xfrm>
              <a:off x="3304192" y="3719254"/>
              <a:ext cx="38978" cy="9143"/>
            </a:xfrm>
            <a:custGeom>
              <a:rect b="b" l="l" r="r" t="t"/>
              <a:pathLst>
                <a:path extrusionOk="0" h="620" w="2643">
                  <a:moveTo>
                    <a:pt x="2643" y="0"/>
                  </a:moveTo>
                  <a:lnTo>
                    <a:pt x="2643" y="0"/>
                  </a:lnTo>
                  <a:cubicBezTo>
                    <a:pt x="2632" y="17"/>
                    <a:pt x="2619" y="31"/>
                    <a:pt x="2605" y="44"/>
                  </a:cubicBezTo>
                  <a:lnTo>
                    <a:pt x="2605" y="44"/>
                  </a:lnTo>
                  <a:cubicBezTo>
                    <a:pt x="2620" y="34"/>
                    <a:pt x="2633" y="20"/>
                    <a:pt x="2643" y="0"/>
                  </a:cubicBezTo>
                  <a:close/>
                  <a:moveTo>
                    <a:pt x="2605" y="44"/>
                  </a:moveTo>
                  <a:cubicBezTo>
                    <a:pt x="2571" y="67"/>
                    <a:pt x="2527" y="74"/>
                    <a:pt x="2484" y="96"/>
                  </a:cubicBezTo>
                  <a:lnTo>
                    <a:pt x="2324" y="128"/>
                  </a:lnTo>
                  <a:cubicBezTo>
                    <a:pt x="2261" y="159"/>
                    <a:pt x="2133" y="191"/>
                    <a:pt x="2006" y="255"/>
                  </a:cubicBezTo>
                  <a:cubicBezTo>
                    <a:pt x="1783" y="287"/>
                    <a:pt x="1592" y="350"/>
                    <a:pt x="1338" y="414"/>
                  </a:cubicBezTo>
                  <a:cubicBezTo>
                    <a:pt x="1115" y="446"/>
                    <a:pt x="892" y="478"/>
                    <a:pt x="669" y="510"/>
                  </a:cubicBezTo>
                  <a:cubicBezTo>
                    <a:pt x="478" y="573"/>
                    <a:pt x="223" y="573"/>
                    <a:pt x="1" y="605"/>
                  </a:cubicBezTo>
                  <a:cubicBezTo>
                    <a:pt x="64" y="616"/>
                    <a:pt x="135" y="619"/>
                    <a:pt x="209" y="619"/>
                  </a:cubicBezTo>
                  <a:cubicBezTo>
                    <a:pt x="358" y="619"/>
                    <a:pt x="520" y="605"/>
                    <a:pt x="669" y="605"/>
                  </a:cubicBezTo>
                  <a:cubicBezTo>
                    <a:pt x="860" y="573"/>
                    <a:pt x="1115" y="510"/>
                    <a:pt x="1338" y="478"/>
                  </a:cubicBezTo>
                  <a:cubicBezTo>
                    <a:pt x="1592" y="446"/>
                    <a:pt x="1815" y="350"/>
                    <a:pt x="2006" y="287"/>
                  </a:cubicBezTo>
                  <a:cubicBezTo>
                    <a:pt x="2133" y="255"/>
                    <a:pt x="2229" y="191"/>
                    <a:pt x="2324" y="159"/>
                  </a:cubicBezTo>
                  <a:cubicBezTo>
                    <a:pt x="2430" y="133"/>
                    <a:pt x="2535" y="107"/>
                    <a:pt x="2605" y="44"/>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7" name="Google Shape;5537;p108"/>
            <p:cNvSpPr/>
            <p:nvPr/>
          </p:nvSpPr>
          <p:spPr>
            <a:xfrm>
              <a:off x="3248327" y="3743662"/>
              <a:ext cx="35217" cy="7536"/>
            </a:xfrm>
            <a:custGeom>
              <a:rect b="b" l="l" r="r" t="t"/>
              <a:pathLst>
                <a:path extrusionOk="0" h="511" w="2388">
                  <a:moveTo>
                    <a:pt x="0" y="1"/>
                  </a:moveTo>
                  <a:cubicBezTo>
                    <a:pt x="191" y="64"/>
                    <a:pt x="350" y="96"/>
                    <a:pt x="541" y="128"/>
                  </a:cubicBezTo>
                  <a:cubicBezTo>
                    <a:pt x="764" y="224"/>
                    <a:pt x="955" y="255"/>
                    <a:pt x="1146" y="287"/>
                  </a:cubicBezTo>
                  <a:lnTo>
                    <a:pt x="1751" y="415"/>
                  </a:lnTo>
                  <a:cubicBezTo>
                    <a:pt x="1878" y="415"/>
                    <a:pt x="1942" y="446"/>
                    <a:pt x="2069" y="446"/>
                  </a:cubicBezTo>
                  <a:cubicBezTo>
                    <a:pt x="2197" y="510"/>
                    <a:pt x="2260" y="510"/>
                    <a:pt x="2388" y="510"/>
                  </a:cubicBezTo>
                  <a:lnTo>
                    <a:pt x="1783" y="383"/>
                  </a:lnTo>
                  <a:lnTo>
                    <a:pt x="1178" y="255"/>
                  </a:lnTo>
                  <a:lnTo>
                    <a:pt x="0" y="1"/>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8" name="Google Shape;5538;p108"/>
            <p:cNvSpPr/>
            <p:nvPr/>
          </p:nvSpPr>
          <p:spPr>
            <a:xfrm>
              <a:off x="3236115" y="3471353"/>
              <a:ext cx="29126" cy="59639"/>
            </a:xfrm>
            <a:custGeom>
              <a:rect b="b" l="l" r="r" t="t"/>
              <a:pathLst>
                <a:path extrusionOk="0" h="4044" w="1975">
                  <a:moveTo>
                    <a:pt x="1942" y="0"/>
                  </a:moveTo>
                  <a:lnTo>
                    <a:pt x="1783" y="64"/>
                  </a:lnTo>
                  <a:lnTo>
                    <a:pt x="1465" y="223"/>
                  </a:lnTo>
                  <a:cubicBezTo>
                    <a:pt x="1178" y="351"/>
                    <a:pt x="956" y="542"/>
                    <a:pt x="733" y="733"/>
                  </a:cubicBezTo>
                  <a:lnTo>
                    <a:pt x="637" y="860"/>
                  </a:lnTo>
                  <a:cubicBezTo>
                    <a:pt x="160" y="1433"/>
                    <a:pt x="0" y="2293"/>
                    <a:pt x="478" y="3407"/>
                  </a:cubicBezTo>
                  <a:cubicBezTo>
                    <a:pt x="478" y="3407"/>
                    <a:pt x="510" y="3439"/>
                    <a:pt x="510" y="3502"/>
                  </a:cubicBezTo>
                  <a:cubicBezTo>
                    <a:pt x="573" y="3693"/>
                    <a:pt x="669" y="3853"/>
                    <a:pt x="796" y="4044"/>
                  </a:cubicBezTo>
                  <a:lnTo>
                    <a:pt x="828" y="4012"/>
                  </a:lnTo>
                  <a:cubicBezTo>
                    <a:pt x="1592" y="3057"/>
                    <a:pt x="1879" y="1942"/>
                    <a:pt x="1942" y="1147"/>
                  </a:cubicBezTo>
                  <a:cubicBezTo>
                    <a:pt x="1974" y="860"/>
                    <a:pt x="1974" y="637"/>
                    <a:pt x="1974" y="414"/>
                  </a:cubicBezTo>
                  <a:cubicBezTo>
                    <a:pt x="1974" y="160"/>
                    <a:pt x="1942" y="0"/>
                    <a:pt x="1942"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9" name="Google Shape;5539;p108"/>
            <p:cNvSpPr/>
            <p:nvPr/>
          </p:nvSpPr>
          <p:spPr>
            <a:xfrm>
              <a:off x="3265228" y="3467253"/>
              <a:ext cx="48372" cy="28522"/>
            </a:xfrm>
            <a:custGeom>
              <a:rect b="b" l="l" r="r" t="t"/>
              <a:pathLst>
                <a:path extrusionOk="0" h="1934" w="3280">
                  <a:moveTo>
                    <a:pt x="1032" y="1"/>
                  </a:moveTo>
                  <a:cubicBezTo>
                    <a:pt x="728" y="1"/>
                    <a:pt x="430" y="67"/>
                    <a:pt x="159" y="183"/>
                  </a:cubicBezTo>
                  <a:lnTo>
                    <a:pt x="0" y="278"/>
                  </a:lnTo>
                  <a:cubicBezTo>
                    <a:pt x="0" y="278"/>
                    <a:pt x="64" y="438"/>
                    <a:pt x="64" y="692"/>
                  </a:cubicBezTo>
                  <a:cubicBezTo>
                    <a:pt x="64" y="915"/>
                    <a:pt x="64" y="1138"/>
                    <a:pt x="0" y="1425"/>
                  </a:cubicBezTo>
                  <a:cubicBezTo>
                    <a:pt x="0" y="1425"/>
                    <a:pt x="1401" y="1775"/>
                    <a:pt x="3279" y="1934"/>
                  </a:cubicBezTo>
                  <a:cubicBezTo>
                    <a:pt x="3152" y="1711"/>
                    <a:pt x="3088" y="1456"/>
                    <a:pt x="2993" y="1234"/>
                  </a:cubicBezTo>
                  <a:cubicBezTo>
                    <a:pt x="2461" y="347"/>
                    <a:pt x="1729" y="1"/>
                    <a:pt x="103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0" name="Google Shape;5540;p108"/>
            <p:cNvSpPr/>
            <p:nvPr/>
          </p:nvSpPr>
          <p:spPr>
            <a:xfrm>
              <a:off x="3300432" y="4283236"/>
              <a:ext cx="13170" cy="11990"/>
            </a:xfrm>
            <a:custGeom>
              <a:rect b="b" l="l" r="r" t="t"/>
              <a:pathLst>
                <a:path extrusionOk="0" h="813" w="893">
                  <a:moveTo>
                    <a:pt x="518" y="1"/>
                  </a:moveTo>
                  <a:cubicBezTo>
                    <a:pt x="423" y="1"/>
                    <a:pt x="319" y="41"/>
                    <a:pt x="224" y="120"/>
                  </a:cubicBezTo>
                  <a:cubicBezTo>
                    <a:pt x="65" y="248"/>
                    <a:pt x="1" y="407"/>
                    <a:pt x="1" y="534"/>
                  </a:cubicBezTo>
                  <a:cubicBezTo>
                    <a:pt x="33" y="566"/>
                    <a:pt x="33" y="661"/>
                    <a:pt x="96" y="693"/>
                  </a:cubicBezTo>
                  <a:cubicBezTo>
                    <a:pt x="144" y="773"/>
                    <a:pt x="232" y="813"/>
                    <a:pt x="331" y="813"/>
                  </a:cubicBezTo>
                  <a:cubicBezTo>
                    <a:pt x="431" y="813"/>
                    <a:pt x="542" y="773"/>
                    <a:pt x="638" y="693"/>
                  </a:cubicBezTo>
                  <a:cubicBezTo>
                    <a:pt x="829" y="566"/>
                    <a:pt x="892" y="375"/>
                    <a:pt x="797" y="184"/>
                  </a:cubicBezTo>
                  <a:lnTo>
                    <a:pt x="765" y="120"/>
                  </a:lnTo>
                  <a:cubicBezTo>
                    <a:pt x="701" y="41"/>
                    <a:pt x="614" y="1"/>
                    <a:pt x="518"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1" name="Google Shape;5541;p108"/>
            <p:cNvSpPr/>
            <p:nvPr/>
          </p:nvSpPr>
          <p:spPr>
            <a:xfrm>
              <a:off x="2974131" y="3450131"/>
              <a:ext cx="11282" cy="10323"/>
            </a:xfrm>
            <a:custGeom>
              <a:rect b="b" l="l" r="r" t="t"/>
              <a:pathLst>
                <a:path extrusionOk="0" h="700" w="765">
                  <a:moveTo>
                    <a:pt x="446" y="1"/>
                  </a:moveTo>
                  <a:cubicBezTo>
                    <a:pt x="321" y="1"/>
                    <a:pt x="174" y="83"/>
                    <a:pt x="128" y="198"/>
                  </a:cubicBezTo>
                  <a:cubicBezTo>
                    <a:pt x="1" y="389"/>
                    <a:pt x="32" y="580"/>
                    <a:pt x="192" y="675"/>
                  </a:cubicBezTo>
                  <a:cubicBezTo>
                    <a:pt x="225" y="692"/>
                    <a:pt x="266" y="700"/>
                    <a:pt x="310" y="700"/>
                  </a:cubicBezTo>
                  <a:cubicBezTo>
                    <a:pt x="438" y="700"/>
                    <a:pt x="590" y="634"/>
                    <a:pt x="637" y="516"/>
                  </a:cubicBezTo>
                  <a:cubicBezTo>
                    <a:pt x="765" y="357"/>
                    <a:pt x="733" y="134"/>
                    <a:pt x="574" y="39"/>
                  </a:cubicBezTo>
                  <a:cubicBezTo>
                    <a:pt x="539" y="12"/>
                    <a:pt x="494" y="1"/>
                    <a:pt x="446"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2" name="Google Shape;5542;p108"/>
            <p:cNvSpPr/>
            <p:nvPr/>
          </p:nvSpPr>
          <p:spPr>
            <a:xfrm>
              <a:off x="3217798" y="3316881"/>
              <a:ext cx="183592" cy="76082"/>
            </a:xfrm>
            <a:custGeom>
              <a:rect b="b" l="l" r="r" t="t"/>
              <a:pathLst>
                <a:path extrusionOk="0" h="5159" w="12449">
                  <a:moveTo>
                    <a:pt x="12257" y="1"/>
                  </a:moveTo>
                  <a:lnTo>
                    <a:pt x="128" y="224"/>
                  </a:lnTo>
                  <a:lnTo>
                    <a:pt x="1" y="5158"/>
                  </a:lnTo>
                  <a:lnTo>
                    <a:pt x="1" y="5158"/>
                  </a:lnTo>
                  <a:lnTo>
                    <a:pt x="12448" y="4490"/>
                  </a:lnTo>
                  <a:lnTo>
                    <a:pt x="12257" y="1"/>
                  </a:lnTo>
                  <a:close/>
                </a:path>
              </a:pathLst>
            </a:custGeom>
            <a:solidFill>
              <a:srgbClr val="A98D8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3" name="Google Shape;5543;p108"/>
            <p:cNvSpPr/>
            <p:nvPr/>
          </p:nvSpPr>
          <p:spPr>
            <a:xfrm>
              <a:off x="3337995" y="3776064"/>
              <a:ext cx="68561" cy="135530"/>
            </a:xfrm>
            <a:custGeom>
              <a:rect b="b" l="l" r="r" t="t"/>
              <a:pathLst>
                <a:path extrusionOk="0" h="9190" w="4649">
                  <a:moveTo>
                    <a:pt x="2038" y="0"/>
                  </a:moveTo>
                  <a:cubicBezTo>
                    <a:pt x="1624" y="255"/>
                    <a:pt x="1210" y="414"/>
                    <a:pt x="733" y="478"/>
                  </a:cubicBezTo>
                  <a:cubicBezTo>
                    <a:pt x="733" y="478"/>
                    <a:pt x="1083" y="1847"/>
                    <a:pt x="574" y="3311"/>
                  </a:cubicBezTo>
                  <a:cubicBezTo>
                    <a:pt x="2325" y="4234"/>
                    <a:pt x="1911" y="7513"/>
                    <a:pt x="1" y="9137"/>
                  </a:cubicBezTo>
                  <a:cubicBezTo>
                    <a:pt x="448" y="9174"/>
                    <a:pt x="874" y="9190"/>
                    <a:pt x="1265" y="9190"/>
                  </a:cubicBezTo>
                  <a:cubicBezTo>
                    <a:pt x="1542" y="9190"/>
                    <a:pt x="1801" y="9182"/>
                    <a:pt x="2038" y="9169"/>
                  </a:cubicBezTo>
                  <a:cubicBezTo>
                    <a:pt x="4649" y="7577"/>
                    <a:pt x="2547" y="2834"/>
                    <a:pt x="2547" y="2834"/>
                  </a:cubicBezTo>
                  <a:cubicBezTo>
                    <a:pt x="2547" y="2834"/>
                    <a:pt x="3025" y="478"/>
                    <a:pt x="2038" y="0"/>
                  </a:cubicBezTo>
                  <a:close/>
                </a:path>
              </a:pathLst>
            </a:custGeom>
            <a:solidFill>
              <a:srgbClr val="9C797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4" name="Google Shape;5544;p108"/>
            <p:cNvSpPr/>
            <p:nvPr/>
          </p:nvSpPr>
          <p:spPr>
            <a:xfrm>
              <a:off x="3227665" y="3855408"/>
              <a:ext cx="88279" cy="62043"/>
            </a:xfrm>
            <a:custGeom>
              <a:rect b="b" l="l" r="r" t="t"/>
              <a:pathLst>
                <a:path extrusionOk="0" h="4207" w="5986">
                  <a:moveTo>
                    <a:pt x="0" y="0"/>
                  </a:moveTo>
                  <a:lnTo>
                    <a:pt x="0" y="0"/>
                  </a:lnTo>
                  <a:cubicBezTo>
                    <a:pt x="64" y="478"/>
                    <a:pt x="128" y="955"/>
                    <a:pt x="191" y="1497"/>
                  </a:cubicBezTo>
                  <a:cubicBezTo>
                    <a:pt x="1092" y="2366"/>
                    <a:pt x="3327" y="4206"/>
                    <a:pt x="5741" y="4206"/>
                  </a:cubicBezTo>
                  <a:cubicBezTo>
                    <a:pt x="5801" y="4206"/>
                    <a:pt x="5862" y="4205"/>
                    <a:pt x="5922" y="4203"/>
                  </a:cubicBezTo>
                  <a:lnTo>
                    <a:pt x="5985" y="4139"/>
                  </a:lnTo>
                  <a:cubicBezTo>
                    <a:pt x="5985" y="3948"/>
                    <a:pt x="5985" y="3725"/>
                    <a:pt x="5922" y="3502"/>
                  </a:cubicBezTo>
                  <a:cubicBezTo>
                    <a:pt x="3789" y="3088"/>
                    <a:pt x="1433" y="2038"/>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5" name="Google Shape;5545;p108"/>
            <p:cNvSpPr/>
            <p:nvPr/>
          </p:nvSpPr>
          <p:spPr>
            <a:xfrm>
              <a:off x="3315460" y="3908457"/>
              <a:ext cx="54949" cy="87807"/>
            </a:xfrm>
            <a:custGeom>
              <a:rect b="b" l="l" r="r" t="t"/>
              <a:pathLst>
                <a:path extrusionOk="0" h="5954" w="3726">
                  <a:moveTo>
                    <a:pt x="1" y="1"/>
                  </a:moveTo>
                  <a:cubicBezTo>
                    <a:pt x="32" y="128"/>
                    <a:pt x="32" y="287"/>
                    <a:pt x="32" y="383"/>
                  </a:cubicBezTo>
                  <a:lnTo>
                    <a:pt x="32" y="606"/>
                  </a:lnTo>
                  <a:cubicBezTo>
                    <a:pt x="160" y="2134"/>
                    <a:pt x="223" y="3948"/>
                    <a:pt x="319" y="5954"/>
                  </a:cubicBezTo>
                  <a:lnTo>
                    <a:pt x="701" y="637"/>
                  </a:lnTo>
                  <a:cubicBezTo>
                    <a:pt x="701" y="637"/>
                    <a:pt x="1115" y="765"/>
                    <a:pt x="1688" y="828"/>
                  </a:cubicBezTo>
                  <a:cubicBezTo>
                    <a:pt x="1984" y="884"/>
                    <a:pt x="2355" y="918"/>
                    <a:pt x="2758" y="918"/>
                  </a:cubicBezTo>
                  <a:cubicBezTo>
                    <a:pt x="3048" y="918"/>
                    <a:pt x="3355" y="900"/>
                    <a:pt x="3662" y="860"/>
                  </a:cubicBezTo>
                  <a:cubicBezTo>
                    <a:pt x="3693" y="606"/>
                    <a:pt x="3693" y="319"/>
                    <a:pt x="3725" y="64"/>
                  </a:cubicBezTo>
                  <a:lnTo>
                    <a:pt x="3725" y="64"/>
                  </a:lnTo>
                  <a:cubicBezTo>
                    <a:pt x="3693" y="128"/>
                    <a:pt x="3598" y="160"/>
                    <a:pt x="3534" y="287"/>
                  </a:cubicBezTo>
                  <a:cubicBezTo>
                    <a:pt x="3324" y="299"/>
                    <a:pt x="3106" y="306"/>
                    <a:pt x="2878" y="306"/>
                  </a:cubicBezTo>
                  <a:cubicBezTo>
                    <a:pt x="2482" y="306"/>
                    <a:pt x="2057" y="284"/>
                    <a:pt x="1592" y="224"/>
                  </a:cubicBezTo>
                  <a:lnTo>
                    <a:pt x="1497" y="224"/>
                  </a:lnTo>
                  <a:cubicBezTo>
                    <a:pt x="1019" y="192"/>
                    <a:pt x="510" y="128"/>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6" name="Google Shape;5546;p108"/>
            <p:cNvSpPr/>
            <p:nvPr/>
          </p:nvSpPr>
          <p:spPr>
            <a:xfrm>
              <a:off x="3297158" y="4285242"/>
              <a:ext cx="23950" cy="21841"/>
            </a:xfrm>
            <a:custGeom>
              <a:rect b="b" l="l" r="r" t="t"/>
              <a:pathLst>
                <a:path extrusionOk="0" h="1481" w="1624">
                  <a:moveTo>
                    <a:pt x="1146" y="0"/>
                  </a:moveTo>
                  <a:cubicBezTo>
                    <a:pt x="1106" y="0"/>
                    <a:pt x="1066" y="16"/>
                    <a:pt x="1019" y="48"/>
                  </a:cubicBezTo>
                  <a:cubicBezTo>
                    <a:pt x="1114" y="207"/>
                    <a:pt x="1019" y="430"/>
                    <a:pt x="860" y="557"/>
                  </a:cubicBezTo>
                  <a:cubicBezTo>
                    <a:pt x="780" y="637"/>
                    <a:pt x="669" y="677"/>
                    <a:pt x="565" y="677"/>
                  </a:cubicBezTo>
                  <a:cubicBezTo>
                    <a:pt x="462" y="677"/>
                    <a:pt x="366" y="637"/>
                    <a:pt x="318" y="557"/>
                  </a:cubicBezTo>
                  <a:cubicBezTo>
                    <a:pt x="255" y="494"/>
                    <a:pt x="223" y="462"/>
                    <a:pt x="223" y="398"/>
                  </a:cubicBezTo>
                  <a:cubicBezTo>
                    <a:pt x="64" y="462"/>
                    <a:pt x="0" y="716"/>
                    <a:pt x="64" y="876"/>
                  </a:cubicBezTo>
                  <a:cubicBezTo>
                    <a:pt x="127" y="1003"/>
                    <a:pt x="191" y="1067"/>
                    <a:pt x="255" y="1162"/>
                  </a:cubicBezTo>
                  <a:cubicBezTo>
                    <a:pt x="350" y="1226"/>
                    <a:pt x="446" y="1258"/>
                    <a:pt x="509" y="1353"/>
                  </a:cubicBezTo>
                  <a:cubicBezTo>
                    <a:pt x="605" y="1385"/>
                    <a:pt x="669" y="1480"/>
                    <a:pt x="764" y="1480"/>
                  </a:cubicBezTo>
                  <a:cubicBezTo>
                    <a:pt x="860" y="1480"/>
                    <a:pt x="955" y="1480"/>
                    <a:pt x="1019" y="1385"/>
                  </a:cubicBezTo>
                  <a:cubicBezTo>
                    <a:pt x="1114" y="1321"/>
                    <a:pt x="1114" y="1130"/>
                    <a:pt x="1178" y="1035"/>
                  </a:cubicBezTo>
                  <a:cubicBezTo>
                    <a:pt x="1273" y="907"/>
                    <a:pt x="1433" y="907"/>
                    <a:pt x="1496" y="844"/>
                  </a:cubicBezTo>
                  <a:cubicBezTo>
                    <a:pt x="1592" y="748"/>
                    <a:pt x="1624" y="621"/>
                    <a:pt x="1592" y="525"/>
                  </a:cubicBezTo>
                  <a:cubicBezTo>
                    <a:pt x="1592" y="430"/>
                    <a:pt x="1528" y="303"/>
                    <a:pt x="1496" y="239"/>
                  </a:cubicBezTo>
                  <a:cubicBezTo>
                    <a:pt x="1464" y="112"/>
                    <a:pt x="1369" y="80"/>
                    <a:pt x="1273" y="48"/>
                  </a:cubicBezTo>
                  <a:cubicBezTo>
                    <a:pt x="1226" y="16"/>
                    <a:pt x="1186" y="0"/>
                    <a:pt x="1146" y="0"/>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7" name="Google Shape;5547;p108"/>
            <p:cNvSpPr/>
            <p:nvPr/>
          </p:nvSpPr>
          <p:spPr>
            <a:xfrm>
              <a:off x="3247855" y="3488254"/>
              <a:ext cx="67145" cy="42738"/>
            </a:xfrm>
            <a:custGeom>
              <a:rect b="b" l="l" r="r" t="t"/>
              <a:pathLst>
                <a:path extrusionOk="0" h="2898" w="4553">
                  <a:moveTo>
                    <a:pt x="1115" y="1"/>
                  </a:moveTo>
                  <a:cubicBezTo>
                    <a:pt x="1019" y="796"/>
                    <a:pt x="796" y="1911"/>
                    <a:pt x="0" y="2866"/>
                  </a:cubicBezTo>
                  <a:lnTo>
                    <a:pt x="32" y="2898"/>
                  </a:lnTo>
                  <a:cubicBezTo>
                    <a:pt x="64" y="2834"/>
                    <a:pt x="1369" y="1942"/>
                    <a:pt x="1592" y="637"/>
                  </a:cubicBezTo>
                  <a:cubicBezTo>
                    <a:pt x="2038" y="984"/>
                    <a:pt x="3331" y="1022"/>
                    <a:pt x="4078" y="1022"/>
                  </a:cubicBezTo>
                  <a:cubicBezTo>
                    <a:pt x="4292" y="1022"/>
                    <a:pt x="4461" y="1019"/>
                    <a:pt x="4553" y="1019"/>
                  </a:cubicBezTo>
                  <a:cubicBezTo>
                    <a:pt x="4521" y="828"/>
                    <a:pt x="4489" y="669"/>
                    <a:pt x="4362" y="510"/>
                  </a:cubicBezTo>
                  <a:cubicBezTo>
                    <a:pt x="2483" y="351"/>
                    <a:pt x="1115" y="1"/>
                    <a:pt x="1115"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8" name="Google Shape;5548;p108"/>
            <p:cNvSpPr/>
            <p:nvPr/>
          </p:nvSpPr>
          <p:spPr>
            <a:xfrm>
              <a:off x="3248799" y="3509388"/>
              <a:ext cx="23006" cy="15028"/>
            </a:xfrm>
            <a:custGeom>
              <a:rect b="b" l="l" r="r" t="t"/>
              <a:pathLst>
                <a:path extrusionOk="0" h="1019" w="1560">
                  <a:moveTo>
                    <a:pt x="1114" y="0"/>
                  </a:moveTo>
                  <a:cubicBezTo>
                    <a:pt x="1051" y="0"/>
                    <a:pt x="987" y="0"/>
                    <a:pt x="923" y="32"/>
                  </a:cubicBezTo>
                  <a:cubicBezTo>
                    <a:pt x="828" y="32"/>
                    <a:pt x="796" y="64"/>
                    <a:pt x="732" y="64"/>
                  </a:cubicBezTo>
                  <a:lnTo>
                    <a:pt x="669" y="64"/>
                  </a:lnTo>
                  <a:lnTo>
                    <a:pt x="637" y="127"/>
                  </a:lnTo>
                  <a:lnTo>
                    <a:pt x="605" y="159"/>
                  </a:lnTo>
                  <a:lnTo>
                    <a:pt x="573" y="191"/>
                  </a:lnTo>
                  <a:cubicBezTo>
                    <a:pt x="509" y="223"/>
                    <a:pt x="478" y="287"/>
                    <a:pt x="478" y="318"/>
                  </a:cubicBezTo>
                  <a:cubicBezTo>
                    <a:pt x="414" y="382"/>
                    <a:pt x="350" y="478"/>
                    <a:pt x="318" y="541"/>
                  </a:cubicBezTo>
                  <a:cubicBezTo>
                    <a:pt x="287" y="637"/>
                    <a:pt x="191" y="700"/>
                    <a:pt x="159" y="796"/>
                  </a:cubicBezTo>
                  <a:cubicBezTo>
                    <a:pt x="127" y="860"/>
                    <a:pt x="32" y="955"/>
                    <a:pt x="0" y="1019"/>
                  </a:cubicBezTo>
                  <a:cubicBezTo>
                    <a:pt x="96" y="987"/>
                    <a:pt x="159" y="923"/>
                    <a:pt x="255" y="860"/>
                  </a:cubicBezTo>
                  <a:cubicBezTo>
                    <a:pt x="318" y="796"/>
                    <a:pt x="414" y="764"/>
                    <a:pt x="446" y="669"/>
                  </a:cubicBezTo>
                  <a:lnTo>
                    <a:pt x="637" y="478"/>
                  </a:lnTo>
                  <a:lnTo>
                    <a:pt x="796" y="287"/>
                  </a:lnTo>
                  <a:cubicBezTo>
                    <a:pt x="828" y="287"/>
                    <a:pt x="923" y="223"/>
                    <a:pt x="955" y="223"/>
                  </a:cubicBezTo>
                  <a:cubicBezTo>
                    <a:pt x="1051" y="191"/>
                    <a:pt x="1082" y="191"/>
                    <a:pt x="1146" y="159"/>
                  </a:cubicBezTo>
                  <a:cubicBezTo>
                    <a:pt x="1242" y="127"/>
                    <a:pt x="1273" y="127"/>
                    <a:pt x="1369" y="64"/>
                  </a:cubicBezTo>
                  <a:cubicBezTo>
                    <a:pt x="1433" y="32"/>
                    <a:pt x="1464" y="32"/>
                    <a:pt x="156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9" name="Google Shape;5549;p108"/>
            <p:cNvSpPr/>
            <p:nvPr/>
          </p:nvSpPr>
          <p:spPr>
            <a:xfrm>
              <a:off x="3282601" y="3495761"/>
              <a:ext cx="26295" cy="8008"/>
            </a:xfrm>
            <a:custGeom>
              <a:rect b="b" l="l" r="r" t="t"/>
              <a:pathLst>
                <a:path extrusionOk="0" h="543" w="1783">
                  <a:moveTo>
                    <a:pt x="605" y="1"/>
                  </a:moveTo>
                  <a:cubicBezTo>
                    <a:pt x="541" y="33"/>
                    <a:pt x="509" y="96"/>
                    <a:pt x="446" y="128"/>
                  </a:cubicBezTo>
                  <a:cubicBezTo>
                    <a:pt x="414" y="160"/>
                    <a:pt x="350" y="192"/>
                    <a:pt x="318" y="224"/>
                  </a:cubicBezTo>
                  <a:cubicBezTo>
                    <a:pt x="255" y="287"/>
                    <a:pt x="191" y="319"/>
                    <a:pt x="159" y="383"/>
                  </a:cubicBezTo>
                  <a:lnTo>
                    <a:pt x="0" y="542"/>
                  </a:lnTo>
                  <a:cubicBezTo>
                    <a:pt x="64" y="510"/>
                    <a:pt x="96" y="510"/>
                    <a:pt x="191" y="478"/>
                  </a:cubicBezTo>
                  <a:cubicBezTo>
                    <a:pt x="255" y="447"/>
                    <a:pt x="318" y="447"/>
                    <a:pt x="382" y="383"/>
                  </a:cubicBezTo>
                  <a:cubicBezTo>
                    <a:pt x="478" y="351"/>
                    <a:pt x="509" y="319"/>
                    <a:pt x="541" y="319"/>
                  </a:cubicBezTo>
                  <a:cubicBezTo>
                    <a:pt x="573" y="287"/>
                    <a:pt x="669" y="287"/>
                    <a:pt x="700" y="224"/>
                  </a:cubicBezTo>
                  <a:lnTo>
                    <a:pt x="1210" y="224"/>
                  </a:lnTo>
                  <a:cubicBezTo>
                    <a:pt x="1305" y="224"/>
                    <a:pt x="1433" y="224"/>
                    <a:pt x="1496" y="192"/>
                  </a:cubicBezTo>
                  <a:cubicBezTo>
                    <a:pt x="1560" y="192"/>
                    <a:pt x="1687" y="160"/>
                    <a:pt x="1783" y="160"/>
                  </a:cubicBezTo>
                  <a:cubicBezTo>
                    <a:pt x="1719" y="128"/>
                    <a:pt x="1656" y="96"/>
                    <a:pt x="1528" y="96"/>
                  </a:cubicBezTo>
                  <a:cubicBezTo>
                    <a:pt x="1465" y="96"/>
                    <a:pt x="1337" y="33"/>
                    <a:pt x="1242" y="33"/>
                  </a:cubicBezTo>
                  <a:cubicBezTo>
                    <a:pt x="1178" y="33"/>
                    <a:pt x="1051" y="33"/>
                    <a:pt x="987"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0" name="Google Shape;5550;p108"/>
            <p:cNvSpPr/>
            <p:nvPr/>
          </p:nvSpPr>
          <p:spPr>
            <a:xfrm>
              <a:off x="3276024" y="3556804"/>
              <a:ext cx="40865" cy="28654"/>
            </a:xfrm>
            <a:custGeom>
              <a:rect b="b" l="l" r="r" t="t"/>
              <a:pathLst>
                <a:path extrusionOk="0" h="1943" w="2771">
                  <a:moveTo>
                    <a:pt x="2643" y="0"/>
                  </a:moveTo>
                  <a:cubicBezTo>
                    <a:pt x="2611" y="96"/>
                    <a:pt x="2611" y="128"/>
                    <a:pt x="2579" y="191"/>
                  </a:cubicBezTo>
                  <a:cubicBezTo>
                    <a:pt x="2388" y="669"/>
                    <a:pt x="1942" y="987"/>
                    <a:pt x="1433" y="987"/>
                  </a:cubicBezTo>
                  <a:cubicBezTo>
                    <a:pt x="1274" y="987"/>
                    <a:pt x="1146" y="987"/>
                    <a:pt x="1019" y="955"/>
                  </a:cubicBezTo>
                  <a:cubicBezTo>
                    <a:pt x="669" y="828"/>
                    <a:pt x="319" y="669"/>
                    <a:pt x="32" y="510"/>
                  </a:cubicBezTo>
                  <a:lnTo>
                    <a:pt x="0" y="828"/>
                  </a:lnTo>
                  <a:cubicBezTo>
                    <a:pt x="0" y="828"/>
                    <a:pt x="504" y="1273"/>
                    <a:pt x="1359" y="1273"/>
                  </a:cubicBezTo>
                  <a:cubicBezTo>
                    <a:pt x="1601" y="1273"/>
                    <a:pt x="1871" y="1238"/>
                    <a:pt x="2165" y="1146"/>
                  </a:cubicBezTo>
                  <a:cubicBezTo>
                    <a:pt x="2293" y="1529"/>
                    <a:pt x="2388" y="1783"/>
                    <a:pt x="2420" y="1942"/>
                  </a:cubicBezTo>
                  <a:cubicBezTo>
                    <a:pt x="2547" y="1942"/>
                    <a:pt x="2643" y="1942"/>
                    <a:pt x="2770" y="1911"/>
                  </a:cubicBezTo>
                  <a:lnTo>
                    <a:pt x="2643"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1" name="Google Shape;5551;p108"/>
            <p:cNvSpPr/>
            <p:nvPr/>
          </p:nvSpPr>
          <p:spPr>
            <a:xfrm>
              <a:off x="3227665" y="3625825"/>
              <a:ext cx="136636" cy="66998"/>
            </a:xfrm>
            <a:custGeom>
              <a:rect b="b" l="l" r="r" t="t"/>
              <a:pathLst>
                <a:path extrusionOk="0" h="4543" w="9265">
                  <a:moveTo>
                    <a:pt x="0" y="0"/>
                  </a:moveTo>
                  <a:cubicBezTo>
                    <a:pt x="64" y="605"/>
                    <a:pt x="128" y="1560"/>
                    <a:pt x="255" y="2611"/>
                  </a:cubicBezTo>
                  <a:cubicBezTo>
                    <a:pt x="1428" y="3197"/>
                    <a:pt x="4461" y="4542"/>
                    <a:pt x="7573" y="4542"/>
                  </a:cubicBezTo>
                  <a:cubicBezTo>
                    <a:pt x="8010" y="4542"/>
                    <a:pt x="8448" y="4516"/>
                    <a:pt x="8882" y="4457"/>
                  </a:cubicBezTo>
                  <a:lnTo>
                    <a:pt x="9264" y="955"/>
                  </a:lnTo>
                  <a:cubicBezTo>
                    <a:pt x="9201" y="860"/>
                    <a:pt x="9105" y="764"/>
                    <a:pt x="9042" y="701"/>
                  </a:cubicBezTo>
                  <a:cubicBezTo>
                    <a:pt x="8914" y="923"/>
                    <a:pt x="8851" y="1178"/>
                    <a:pt x="8723" y="1433"/>
                  </a:cubicBezTo>
                  <a:cubicBezTo>
                    <a:pt x="8404" y="2274"/>
                    <a:pt x="7610" y="2850"/>
                    <a:pt x="6725" y="2850"/>
                  </a:cubicBezTo>
                  <a:cubicBezTo>
                    <a:pt x="6638" y="2850"/>
                    <a:pt x="6551" y="2845"/>
                    <a:pt x="6463" y="2833"/>
                  </a:cubicBezTo>
                  <a:cubicBezTo>
                    <a:pt x="5540" y="2770"/>
                    <a:pt x="4776" y="2515"/>
                    <a:pt x="4712" y="2515"/>
                  </a:cubicBezTo>
                  <a:cubicBezTo>
                    <a:pt x="4617" y="2515"/>
                    <a:pt x="3852" y="2770"/>
                    <a:pt x="2961" y="2833"/>
                  </a:cubicBezTo>
                  <a:cubicBezTo>
                    <a:pt x="2876" y="2845"/>
                    <a:pt x="2791" y="2850"/>
                    <a:pt x="2706" y="2850"/>
                  </a:cubicBezTo>
                  <a:cubicBezTo>
                    <a:pt x="1840" y="2850"/>
                    <a:pt x="1017" y="2274"/>
                    <a:pt x="669" y="1433"/>
                  </a:cubicBezTo>
                  <a:cubicBezTo>
                    <a:pt x="446" y="923"/>
                    <a:pt x="255" y="446"/>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2" name="Google Shape;5552;p108"/>
            <p:cNvSpPr/>
            <p:nvPr/>
          </p:nvSpPr>
          <p:spPr>
            <a:xfrm>
              <a:off x="3366636" y="3567599"/>
              <a:ext cx="30527" cy="57176"/>
            </a:xfrm>
            <a:custGeom>
              <a:rect b="b" l="l" r="r" t="t"/>
              <a:pathLst>
                <a:path extrusionOk="0" h="3877" w="2070">
                  <a:moveTo>
                    <a:pt x="2070" y="1"/>
                  </a:moveTo>
                  <a:lnTo>
                    <a:pt x="1974" y="351"/>
                  </a:lnTo>
                  <a:cubicBezTo>
                    <a:pt x="1847" y="733"/>
                    <a:pt x="1592" y="1179"/>
                    <a:pt x="1369" y="1529"/>
                  </a:cubicBezTo>
                  <a:cubicBezTo>
                    <a:pt x="1274" y="1688"/>
                    <a:pt x="1178" y="1847"/>
                    <a:pt x="1083" y="2006"/>
                  </a:cubicBezTo>
                  <a:cubicBezTo>
                    <a:pt x="1083" y="2006"/>
                    <a:pt x="605" y="2738"/>
                    <a:pt x="1" y="3853"/>
                  </a:cubicBezTo>
                  <a:cubicBezTo>
                    <a:pt x="48" y="3869"/>
                    <a:pt x="104" y="3877"/>
                    <a:pt x="160" y="3877"/>
                  </a:cubicBezTo>
                  <a:cubicBezTo>
                    <a:pt x="215" y="3877"/>
                    <a:pt x="271" y="3869"/>
                    <a:pt x="319" y="3853"/>
                  </a:cubicBezTo>
                  <a:cubicBezTo>
                    <a:pt x="478" y="3821"/>
                    <a:pt x="701" y="3757"/>
                    <a:pt x="860" y="3725"/>
                  </a:cubicBezTo>
                  <a:cubicBezTo>
                    <a:pt x="1560" y="2611"/>
                    <a:pt x="1974" y="701"/>
                    <a:pt x="2070"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3" name="Google Shape;5553;p108"/>
            <p:cNvSpPr/>
            <p:nvPr/>
          </p:nvSpPr>
          <p:spPr>
            <a:xfrm>
              <a:off x="3196207" y="3571360"/>
              <a:ext cx="29126" cy="51660"/>
            </a:xfrm>
            <a:custGeom>
              <a:rect b="b" l="l" r="r" t="t"/>
              <a:pathLst>
                <a:path extrusionOk="0" h="3503" w="1975">
                  <a:moveTo>
                    <a:pt x="1" y="0"/>
                  </a:moveTo>
                  <a:cubicBezTo>
                    <a:pt x="1" y="9"/>
                    <a:pt x="3" y="21"/>
                    <a:pt x="7" y="33"/>
                  </a:cubicBezTo>
                  <a:lnTo>
                    <a:pt x="7" y="33"/>
                  </a:lnTo>
                  <a:cubicBezTo>
                    <a:pt x="4" y="18"/>
                    <a:pt x="2" y="7"/>
                    <a:pt x="1" y="0"/>
                  </a:cubicBezTo>
                  <a:close/>
                  <a:moveTo>
                    <a:pt x="7" y="33"/>
                  </a:moveTo>
                  <a:lnTo>
                    <a:pt x="7" y="33"/>
                  </a:lnTo>
                  <a:cubicBezTo>
                    <a:pt x="50" y="309"/>
                    <a:pt x="230" y="1951"/>
                    <a:pt x="924" y="3279"/>
                  </a:cubicBezTo>
                  <a:cubicBezTo>
                    <a:pt x="1242" y="3343"/>
                    <a:pt x="1560" y="3438"/>
                    <a:pt x="1911" y="3502"/>
                  </a:cubicBezTo>
                  <a:lnTo>
                    <a:pt x="1974" y="3502"/>
                  </a:lnTo>
                  <a:cubicBezTo>
                    <a:pt x="1445" y="2475"/>
                    <a:pt x="976" y="1782"/>
                    <a:pt x="926" y="1782"/>
                  </a:cubicBezTo>
                  <a:cubicBezTo>
                    <a:pt x="925" y="1782"/>
                    <a:pt x="924" y="1782"/>
                    <a:pt x="924" y="1783"/>
                  </a:cubicBezTo>
                  <a:cubicBezTo>
                    <a:pt x="828" y="1624"/>
                    <a:pt x="765" y="1465"/>
                    <a:pt x="637" y="1306"/>
                  </a:cubicBezTo>
                  <a:cubicBezTo>
                    <a:pt x="383" y="924"/>
                    <a:pt x="192" y="510"/>
                    <a:pt x="32" y="128"/>
                  </a:cubicBezTo>
                  <a:cubicBezTo>
                    <a:pt x="32" y="105"/>
                    <a:pt x="16" y="65"/>
                    <a:pt x="7" y="3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4" name="Google Shape;5554;p108"/>
            <p:cNvSpPr/>
            <p:nvPr/>
          </p:nvSpPr>
          <p:spPr>
            <a:xfrm>
              <a:off x="3481198" y="3483093"/>
              <a:ext cx="113158" cy="95313"/>
            </a:xfrm>
            <a:custGeom>
              <a:rect b="b" l="l" r="r" t="t"/>
              <a:pathLst>
                <a:path extrusionOk="0" h="6463" w="7673">
                  <a:moveTo>
                    <a:pt x="7672" y="0"/>
                  </a:moveTo>
                  <a:cubicBezTo>
                    <a:pt x="5603" y="1624"/>
                    <a:pt x="0" y="6463"/>
                    <a:pt x="0" y="6463"/>
                  </a:cubicBezTo>
                  <a:cubicBezTo>
                    <a:pt x="0" y="6463"/>
                    <a:pt x="987" y="5985"/>
                    <a:pt x="1847" y="5508"/>
                  </a:cubicBezTo>
                  <a:cubicBezTo>
                    <a:pt x="2834" y="4967"/>
                    <a:pt x="4266" y="3566"/>
                    <a:pt x="5508" y="2324"/>
                  </a:cubicBezTo>
                  <a:cubicBezTo>
                    <a:pt x="6686" y="1146"/>
                    <a:pt x="7641" y="64"/>
                    <a:pt x="767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5" name="Google Shape;5555;p108"/>
            <p:cNvSpPr/>
            <p:nvPr/>
          </p:nvSpPr>
          <p:spPr>
            <a:xfrm>
              <a:off x="3003716" y="3483564"/>
              <a:ext cx="110813" cy="93440"/>
            </a:xfrm>
            <a:custGeom>
              <a:rect b="b" l="l" r="r" t="t"/>
              <a:pathLst>
                <a:path extrusionOk="0" h="6336" w="7514">
                  <a:moveTo>
                    <a:pt x="0" y="0"/>
                  </a:moveTo>
                  <a:lnTo>
                    <a:pt x="0" y="0"/>
                  </a:lnTo>
                  <a:cubicBezTo>
                    <a:pt x="319" y="350"/>
                    <a:pt x="1051" y="1242"/>
                    <a:pt x="2006" y="2197"/>
                  </a:cubicBezTo>
                  <a:cubicBezTo>
                    <a:pt x="3247" y="3407"/>
                    <a:pt x="4712" y="4807"/>
                    <a:pt x="5667" y="5380"/>
                  </a:cubicBezTo>
                  <a:cubicBezTo>
                    <a:pt x="6526" y="5890"/>
                    <a:pt x="7513" y="6335"/>
                    <a:pt x="7513" y="6335"/>
                  </a:cubicBezTo>
                  <a:cubicBezTo>
                    <a:pt x="7513" y="6335"/>
                    <a:pt x="5508" y="4171"/>
                    <a:pt x="4489" y="3661"/>
                  </a:cubicBezTo>
                  <a:cubicBezTo>
                    <a:pt x="3438" y="3152"/>
                    <a:pt x="1" y="1"/>
                    <a:pt x="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6" name="Google Shape;5556;p108"/>
            <p:cNvSpPr/>
            <p:nvPr/>
          </p:nvSpPr>
          <p:spPr>
            <a:xfrm>
              <a:off x="3608430" y="3451915"/>
              <a:ext cx="15514" cy="13346"/>
            </a:xfrm>
            <a:custGeom>
              <a:rect b="b" l="l" r="r" t="t"/>
              <a:pathLst>
                <a:path extrusionOk="0" h="905" w="1052">
                  <a:moveTo>
                    <a:pt x="726" y="1"/>
                  </a:moveTo>
                  <a:cubicBezTo>
                    <a:pt x="633" y="1"/>
                    <a:pt x="539" y="30"/>
                    <a:pt x="446" y="77"/>
                  </a:cubicBezTo>
                  <a:cubicBezTo>
                    <a:pt x="383" y="109"/>
                    <a:pt x="319" y="141"/>
                    <a:pt x="255" y="172"/>
                  </a:cubicBezTo>
                  <a:cubicBezTo>
                    <a:pt x="223" y="236"/>
                    <a:pt x="192" y="236"/>
                    <a:pt x="128" y="268"/>
                  </a:cubicBezTo>
                  <a:cubicBezTo>
                    <a:pt x="96" y="300"/>
                    <a:pt x="96" y="332"/>
                    <a:pt x="96" y="427"/>
                  </a:cubicBezTo>
                  <a:cubicBezTo>
                    <a:pt x="1" y="523"/>
                    <a:pt x="64" y="618"/>
                    <a:pt x="64" y="714"/>
                  </a:cubicBezTo>
                  <a:cubicBezTo>
                    <a:pt x="64" y="745"/>
                    <a:pt x="64" y="777"/>
                    <a:pt x="96" y="809"/>
                  </a:cubicBezTo>
                  <a:cubicBezTo>
                    <a:pt x="128" y="873"/>
                    <a:pt x="223" y="905"/>
                    <a:pt x="287" y="905"/>
                  </a:cubicBezTo>
                  <a:lnTo>
                    <a:pt x="446" y="905"/>
                  </a:lnTo>
                  <a:cubicBezTo>
                    <a:pt x="478" y="905"/>
                    <a:pt x="542" y="873"/>
                    <a:pt x="574" y="809"/>
                  </a:cubicBezTo>
                  <a:cubicBezTo>
                    <a:pt x="605" y="777"/>
                    <a:pt x="574" y="714"/>
                    <a:pt x="605" y="682"/>
                  </a:cubicBezTo>
                  <a:cubicBezTo>
                    <a:pt x="637" y="618"/>
                    <a:pt x="701" y="586"/>
                    <a:pt x="733" y="586"/>
                  </a:cubicBezTo>
                  <a:cubicBezTo>
                    <a:pt x="765" y="586"/>
                    <a:pt x="860" y="586"/>
                    <a:pt x="892" y="554"/>
                  </a:cubicBezTo>
                  <a:cubicBezTo>
                    <a:pt x="1019" y="491"/>
                    <a:pt x="1051" y="332"/>
                    <a:pt x="1051" y="268"/>
                  </a:cubicBezTo>
                  <a:cubicBezTo>
                    <a:pt x="1019" y="141"/>
                    <a:pt x="924" y="77"/>
                    <a:pt x="828" y="13"/>
                  </a:cubicBezTo>
                  <a:cubicBezTo>
                    <a:pt x="794" y="5"/>
                    <a:pt x="760" y="1"/>
                    <a:pt x="726" y="1"/>
                  </a:cubicBezTo>
                  <a:close/>
                </a:path>
              </a:pathLst>
            </a:custGeom>
            <a:solidFill>
              <a:srgbClr val="C83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7" name="Google Shape;5557;p108"/>
            <p:cNvSpPr/>
            <p:nvPr/>
          </p:nvSpPr>
          <p:spPr>
            <a:xfrm>
              <a:off x="3607958" y="3450691"/>
              <a:ext cx="10810" cy="10353"/>
            </a:xfrm>
            <a:custGeom>
              <a:rect b="b" l="l" r="r" t="t"/>
              <a:pathLst>
                <a:path extrusionOk="0" h="702" w="733">
                  <a:moveTo>
                    <a:pt x="351" y="1"/>
                  </a:moveTo>
                  <a:cubicBezTo>
                    <a:pt x="160" y="1"/>
                    <a:pt x="1" y="160"/>
                    <a:pt x="1" y="351"/>
                  </a:cubicBezTo>
                  <a:cubicBezTo>
                    <a:pt x="1" y="542"/>
                    <a:pt x="160" y="701"/>
                    <a:pt x="351" y="701"/>
                  </a:cubicBezTo>
                  <a:cubicBezTo>
                    <a:pt x="574" y="701"/>
                    <a:pt x="733" y="542"/>
                    <a:pt x="733" y="351"/>
                  </a:cubicBezTo>
                  <a:cubicBezTo>
                    <a:pt x="733" y="160"/>
                    <a:pt x="574" y="1"/>
                    <a:pt x="35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8" name="Google Shape;5558;p108"/>
            <p:cNvSpPr/>
            <p:nvPr/>
          </p:nvSpPr>
          <p:spPr>
            <a:xfrm>
              <a:off x="3202785" y="3767613"/>
              <a:ext cx="105179" cy="138509"/>
            </a:xfrm>
            <a:custGeom>
              <a:rect b="b" l="l" r="r" t="t"/>
              <a:pathLst>
                <a:path extrusionOk="0" h="9392" w="7132">
                  <a:moveTo>
                    <a:pt x="1847" y="0"/>
                  </a:moveTo>
                  <a:cubicBezTo>
                    <a:pt x="605" y="446"/>
                    <a:pt x="1146" y="2038"/>
                    <a:pt x="1146" y="2038"/>
                  </a:cubicBezTo>
                  <a:cubicBezTo>
                    <a:pt x="1146" y="2038"/>
                    <a:pt x="0" y="2897"/>
                    <a:pt x="1146" y="4998"/>
                  </a:cubicBezTo>
                  <a:cubicBezTo>
                    <a:pt x="1305" y="5380"/>
                    <a:pt x="1496" y="5699"/>
                    <a:pt x="1687" y="6017"/>
                  </a:cubicBezTo>
                  <a:cubicBezTo>
                    <a:pt x="2993" y="7863"/>
                    <a:pt x="5126" y="8914"/>
                    <a:pt x="7131" y="9392"/>
                  </a:cubicBezTo>
                  <a:cubicBezTo>
                    <a:pt x="5348" y="8882"/>
                    <a:pt x="2483" y="6495"/>
                    <a:pt x="2451" y="6017"/>
                  </a:cubicBezTo>
                  <a:cubicBezTo>
                    <a:pt x="2388" y="5476"/>
                    <a:pt x="2451" y="4998"/>
                    <a:pt x="3375" y="3661"/>
                  </a:cubicBezTo>
                  <a:cubicBezTo>
                    <a:pt x="2929" y="2547"/>
                    <a:pt x="3534" y="1242"/>
                    <a:pt x="3852" y="605"/>
                  </a:cubicBezTo>
                  <a:cubicBezTo>
                    <a:pt x="2642" y="287"/>
                    <a:pt x="1847" y="0"/>
                    <a:pt x="1847" y="0"/>
                  </a:cubicBezTo>
                  <a:close/>
                </a:path>
              </a:pathLst>
            </a:custGeom>
            <a:solidFill>
              <a:srgbClr val="FFFFFF">
                <a:alpha val="209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9" name="Google Shape;5559;p108"/>
            <p:cNvSpPr/>
            <p:nvPr/>
          </p:nvSpPr>
          <p:spPr>
            <a:xfrm>
              <a:off x="3745999" y="3392952"/>
              <a:ext cx="16443" cy="107524"/>
            </a:xfrm>
            <a:custGeom>
              <a:rect b="b" l="l" r="r" t="t"/>
              <a:pathLst>
                <a:path extrusionOk="0" h="7291" w="1115">
                  <a:moveTo>
                    <a:pt x="0" y="0"/>
                  </a:moveTo>
                  <a:lnTo>
                    <a:pt x="0" y="7290"/>
                  </a:lnTo>
                  <a:lnTo>
                    <a:pt x="796" y="7290"/>
                  </a:lnTo>
                  <a:lnTo>
                    <a:pt x="1114"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0" name="Google Shape;5560;p108"/>
            <p:cNvSpPr/>
            <p:nvPr/>
          </p:nvSpPr>
          <p:spPr>
            <a:xfrm>
              <a:off x="2856752" y="3392952"/>
              <a:ext cx="45098" cy="76068"/>
            </a:xfrm>
            <a:custGeom>
              <a:rect b="b" l="l" r="r" t="t"/>
              <a:pathLst>
                <a:path extrusionOk="0" h="5158" w="3058">
                  <a:moveTo>
                    <a:pt x="1" y="0"/>
                  </a:moveTo>
                  <a:lnTo>
                    <a:pt x="1" y="5157"/>
                  </a:lnTo>
                  <a:lnTo>
                    <a:pt x="415" y="382"/>
                  </a:lnTo>
                  <a:lnTo>
                    <a:pt x="3057" y="0"/>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1" name="Google Shape;5561;p108"/>
            <p:cNvSpPr/>
            <p:nvPr/>
          </p:nvSpPr>
          <p:spPr>
            <a:xfrm>
              <a:off x="3262411" y="3279790"/>
              <a:ext cx="68089" cy="21620"/>
            </a:xfrm>
            <a:custGeom>
              <a:rect b="b" l="l" r="r" t="t"/>
              <a:pathLst>
                <a:path extrusionOk="0" h="1466" w="4617">
                  <a:moveTo>
                    <a:pt x="0" y="1"/>
                  </a:moveTo>
                  <a:lnTo>
                    <a:pt x="0" y="1465"/>
                  </a:lnTo>
                  <a:lnTo>
                    <a:pt x="510" y="256"/>
                  </a:lnTo>
                  <a:lnTo>
                    <a:pt x="4616" y="1"/>
                  </a:lnTo>
                  <a:close/>
                </a:path>
              </a:pathLst>
            </a:custGeom>
            <a:solidFill>
              <a:srgbClr val="63504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descr="Nous sommes fiers de vous dévoiler notre tout nouveau chant pastoral intitulé &quot;Appelés à aimer.&quot; Ce chant sera le guide spirituel de toutes les écoles francophones catholiques de l'Ontario cette année, marquant des moments importants tels que l'Avent, le Carême et la semaine de l'éducation catholique. La composition de cette magnifique chanson est l'œuvre de Brian St-Pierre et Jonathan Roy (responsable de l'éducation de la foi au CECCE). Félicitations à Rose et Naïka du Collège catholique Samuel Genest pour leur interprétation magique de cette chanson.&#10;&#10;&quot;Appelés à aimer&quot; nous rappelle notre vocation à aimer, et si nous répondons à cet appel, nous pouvons vivre des aventures extraordinaires dans la construction du Royaume de Dieu. Chacun de nous est appelé par son nom et invité à partager la joie de vivre.&#10;&#10;Ce chant viendra enrichir nos célébrations liturgiques et nos activités pastorales tout au long de cette année.&#10;&#10;Nous vous encourageons à partager ce chant dans vos réseaux, à télécharger la chanson et toutes les ressources qui l'accompagnent en suivant ce lien :&#10;&#10;https://docs.google.com/presentation/d/1LhEXlPsni2anFSblkWflEtsBixKAnou0du6MrSLIHoU/edit?usp=sharing&#10;&#10;Alors, êtes-vous prêts à répondre à l'appel à aimer ?&#10;&#10;CHANSON &#10;Composition, paroles, production et direction : Jonathan Roy&#10;Composition, musique et arrangements : Brian St-Pierre&#10;Chant : Rose Létang et Naïka Réjouis&#10;&#10;VIDÉOCLIP&#10;Réalisation et postproduction : Klash Média&#10;Coordination artistique : Jonathan Roy &#10;&#10;Merci aux collaborateurs suivants : &#10;&#10;- Paroisse Notre-Dame-de-Lourdes&#10;- Les bénévoles de la grotte Notre-Dame-de-Lourdes&#10;- Collège catholique Samuel-Genest&#10;- École élémentaire catholique Montfort&#10;- Équipe en construction identitaire du CECCE&#10;- Programme Passion Arts du CECCE&#10;- Conseil des écoles catholiques du Centre-Est&#10;- Office provincial de l'éducation de la foi catholique de l'Ontario&#10;&#10;© CECCE et OPÉCO" id="5562" name="Google Shape;5562;p108" title="Appelés à aimer">
            <a:hlinkClick r:id="rId5"/>
          </p:cNvPr>
          <p:cNvPicPr preferRelativeResize="0"/>
          <p:nvPr/>
        </p:nvPicPr>
        <p:blipFill>
          <a:blip r:embed="rId6">
            <a:alphaModFix/>
          </a:blip>
          <a:stretch>
            <a:fillRect/>
          </a:stretch>
        </p:blipFill>
        <p:spPr>
          <a:xfrm>
            <a:off x="195575" y="792239"/>
            <a:ext cx="6481350" cy="3645750"/>
          </a:xfrm>
          <a:prstGeom prst="rect">
            <a:avLst/>
          </a:prstGeom>
          <a:noFill/>
          <a:ln cap="flat" cmpd="sng" w="38100">
            <a:solidFill>
              <a:srgbClr val="1B4FA1"/>
            </a:solidFill>
            <a:prstDash val="solid"/>
            <a:round/>
            <a:headEnd len="sm" w="sm" type="none"/>
            <a:tailEnd len="sm" w="sm" type="none"/>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62"/>
                                        </p:tgtEl>
                                        <p:attrNameLst>
                                          <p:attrName>style.visibility</p:attrName>
                                        </p:attrNameLst>
                                      </p:cBhvr>
                                      <p:to>
                                        <p:strVal val="visible"/>
                                      </p:to>
                                    </p:set>
                                    <p:animEffect filter="fade" transition="in">
                                      <p:cBhvr>
                                        <p:cTn dur="1000"/>
                                        <p:tgtEl>
                                          <p:spTgt spid="556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5566" name="Shape 5566"/>
        <p:cNvGrpSpPr/>
        <p:nvPr/>
      </p:nvGrpSpPr>
      <p:grpSpPr>
        <a:xfrm>
          <a:off x="0" y="0"/>
          <a:ext cx="0" cy="0"/>
          <a:chOff x="0" y="0"/>
          <a:chExt cx="0" cy="0"/>
        </a:xfrm>
      </p:grpSpPr>
      <p:sp>
        <p:nvSpPr>
          <p:cNvPr id="5567" name="Google Shape;5567;p109"/>
          <p:cNvSpPr txBox="1"/>
          <p:nvPr>
            <p:ph idx="1" type="subTitle"/>
          </p:nvPr>
        </p:nvSpPr>
        <p:spPr>
          <a:xfrm rot="-437">
            <a:off x="964850" y="3135747"/>
            <a:ext cx="4720800" cy="655200"/>
          </a:xfrm>
          <a:prstGeom prst="rect">
            <a:avLst/>
          </a:prstGeom>
          <a:ln cap="flat" cmpd="sng" w="9525">
            <a:solidFill>
              <a:srgbClr val="1B4FA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Clr>
                <a:schemeClr val="hlink"/>
              </a:buClr>
              <a:buSzPts val="1100"/>
              <a:buFont typeface="Arial"/>
              <a:buNone/>
            </a:pPr>
            <a:r>
              <a:rPr lang="fr-CA"/>
              <a:t>Célébration eucharistique </a:t>
            </a:r>
            <a:br>
              <a:rPr lang="fr-CA"/>
            </a:br>
            <a:r>
              <a:rPr lang="fr-CA"/>
              <a:t>du Carême (année B)</a:t>
            </a:r>
            <a:endParaRPr/>
          </a:p>
          <a:p>
            <a:pPr indent="0" lvl="0" marL="0" rtl="0" algn="ctr">
              <a:spcBef>
                <a:spcPts val="0"/>
              </a:spcBef>
              <a:spcAft>
                <a:spcPts val="0"/>
              </a:spcAft>
              <a:buNone/>
            </a:pPr>
            <a:r>
              <a:t/>
            </a:r>
            <a:endParaRPr/>
          </a:p>
        </p:txBody>
      </p:sp>
      <p:sp>
        <p:nvSpPr>
          <p:cNvPr id="5568" name="Google Shape;5568;p109"/>
          <p:cNvSpPr txBox="1"/>
          <p:nvPr>
            <p:ph type="ctrTitle"/>
          </p:nvPr>
        </p:nvSpPr>
        <p:spPr>
          <a:xfrm>
            <a:off x="1041046" y="623788"/>
            <a:ext cx="4720800" cy="26337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fr-CA" sz="8600">
                <a:solidFill>
                  <a:srgbClr val="1B4FA1"/>
                </a:solidFill>
              </a:rPr>
              <a:t>APPELÉS </a:t>
            </a:r>
            <a:br>
              <a:rPr lang="fr-CA" sz="8600">
                <a:solidFill>
                  <a:srgbClr val="1B4FA1"/>
                </a:solidFill>
              </a:rPr>
            </a:br>
            <a:r>
              <a:rPr lang="fr-CA" sz="8600">
                <a:solidFill>
                  <a:srgbClr val="1B4FA1"/>
                </a:solidFill>
              </a:rPr>
              <a:t>À AIMER</a:t>
            </a:r>
            <a:endParaRPr sz="9800">
              <a:solidFill>
                <a:srgbClr val="1B4FA1"/>
              </a:solidFill>
            </a:endParaRPr>
          </a:p>
        </p:txBody>
      </p:sp>
      <p:grpSp>
        <p:nvGrpSpPr>
          <p:cNvPr id="5569" name="Google Shape;5569;p109"/>
          <p:cNvGrpSpPr/>
          <p:nvPr/>
        </p:nvGrpSpPr>
        <p:grpSpPr>
          <a:xfrm rot="368268">
            <a:off x="5966703" y="456762"/>
            <a:ext cx="2720006" cy="3659256"/>
            <a:chOff x="3113638" y="3719988"/>
            <a:chExt cx="940568" cy="1265521"/>
          </a:xfrm>
        </p:grpSpPr>
        <p:sp>
          <p:nvSpPr>
            <p:cNvPr id="5570" name="Google Shape;5570;p109"/>
            <p:cNvSpPr/>
            <p:nvPr/>
          </p:nvSpPr>
          <p:spPr>
            <a:xfrm>
              <a:off x="3113638" y="3719988"/>
              <a:ext cx="940568" cy="1265521"/>
            </a:xfrm>
            <a:custGeom>
              <a:rect b="b" l="l" r="r" t="t"/>
              <a:pathLst>
                <a:path extrusionOk="0" h="74618" w="55458">
                  <a:moveTo>
                    <a:pt x="27410" y="13836"/>
                  </a:moveTo>
                  <a:lnTo>
                    <a:pt x="27379" y="13963"/>
                  </a:lnTo>
                  <a:lnTo>
                    <a:pt x="27379" y="13899"/>
                  </a:lnTo>
                  <a:lnTo>
                    <a:pt x="27379" y="13836"/>
                  </a:lnTo>
                  <a:close/>
                  <a:moveTo>
                    <a:pt x="27538" y="13899"/>
                  </a:moveTo>
                  <a:lnTo>
                    <a:pt x="27570" y="13963"/>
                  </a:lnTo>
                  <a:lnTo>
                    <a:pt x="27410" y="14281"/>
                  </a:lnTo>
                  <a:lnTo>
                    <a:pt x="27410" y="14154"/>
                  </a:lnTo>
                  <a:lnTo>
                    <a:pt x="27538" y="13899"/>
                  </a:lnTo>
                  <a:close/>
                  <a:moveTo>
                    <a:pt x="27251" y="14632"/>
                  </a:moveTo>
                  <a:lnTo>
                    <a:pt x="27219" y="14727"/>
                  </a:lnTo>
                  <a:lnTo>
                    <a:pt x="27219" y="14695"/>
                  </a:lnTo>
                  <a:lnTo>
                    <a:pt x="27251" y="14632"/>
                  </a:lnTo>
                  <a:close/>
                  <a:moveTo>
                    <a:pt x="44283" y="31631"/>
                  </a:moveTo>
                  <a:lnTo>
                    <a:pt x="44697" y="32587"/>
                  </a:lnTo>
                  <a:lnTo>
                    <a:pt x="44920" y="33255"/>
                  </a:lnTo>
                  <a:lnTo>
                    <a:pt x="44665" y="33573"/>
                  </a:lnTo>
                  <a:lnTo>
                    <a:pt x="44283" y="31631"/>
                  </a:lnTo>
                  <a:close/>
                  <a:moveTo>
                    <a:pt x="26682" y="0"/>
                  </a:moveTo>
                  <a:cubicBezTo>
                    <a:pt x="22662" y="0"/>
                    <a:pt x="18726" y="2282"/>
                    <a:pt x="17032" y="5973"/>
                  </a:cubicBezTo>
                  <a:cubicBezTo>
                    <a:pt x="15281" y="9793"/>
                    <a:pt x="16077" y="14090"/>
                    <a:pt x="15313" y="18102"/>
                  </a:cubicBezTo>
                  <a:cubicBezTo>
                    <a:pt x="14645" y="21667"/>
                    <a:pt x="12766" y="24691"/>
                    <a:pt x="9551" y="26570"/>
                  </a:cubicBezTo>
                  <a:cubicBezTo>
                    <a:pt x="7641" y="27684"/>
                    <a:pt x="5413" y="28289"/>
                    <a:pt x="3534" y="29467"/>
                  </a:cubicBezTo>
                  <a:cubicBezTo>
                    <a:pt x="1688" y="30676"/>
                    <a:pt x="1" y="32650"/>
                    <a:pt x="192" y="34879"/>
                  </a:cubicBezTo>
                  <a:cubicBezTo>
                    <a:pt x="415" y="37203"/>
                    <a:pt x="2484" y="38922"/>
                    <a:pt x="4585" y="39940"/>
                  </a:cubicBezTo>
                  <a:cubicBezTo>
                    <a:pt x="7291" y="41246"/>
                    <a:pt x="11302" y="42487"/>
                    <a:pt x="13085" y="45129"/>
                  </a:cubicBezTo>
                  <a:cubicBezTo>
                    <a:pt x="14104" y="46594"/>
                    <a:pt x="13690" y="48536"/>
                    <a:pt x="13690" y="50191"/>
                  </a:cubicBezTo>
                  <a:cubicBezTo>
                    <a:pt x="13721" y="52038"/>
                    <a:pt x="13721" y="53884"/>
                    <a:pt x="13658" y="55762"/>
                  </a:cubicBezTo>
                  <a:cubicBezTo>
                    <a:pt x="13467" y="59901"/>
                    <a:pt x="13117" y="64039"/>
                    <a:pt x="13021" y="68178"/>
                  </a:cubicBezTo>
                  <a:cubicBezTo>
                    <a:pt x="12926" y="70470"/>
                    <a:pt x="13085" y="72507"/>
                    <a:pt x="15345" y="73590"/>
                  </a:cubicBezTo>
                  <a:cubicBezTo>
                    <a:pt x="17225" y="74467"/>
                    <a:pt x="19311" y="74618"/>
                    <a:pt x="21396" y="74618"/>
                  </a:cubicBezTo>
                  <a:cubicBezTo>
                    <a:pt x="22488" y="74618"/>
                    <a:pt x="23579" y="74577"/>
                    <a:pt x="24641" y="74577"/>
                  </a:cubicBezTo>
                  <a:lnTo>
                    <a:pt x="35306" y="74577"/>
                  </a:lnTo>
                  <a:cubicBezTo>
                    <a:pt x="40622" y="74577"/>
                    <a:pt x="42564" y="71584"/>
                    <a:pt x="41895" y="66459"/>
                  </a:cubicBezTo>
                  <a:cubicBezTo>
                    <a:pt x="41418" y="62479"/>
                    <a:pt x="40558" y="58564"/>
                    <a:pt x="39922" y="54616"/>
                  </a:cubicBezTo>
                  <a:cubicBezTo>
                    <a:pt x="39508" y="52229"/>
                    <a:pt x="37916" y="46466"/>
                    <a:pt x="40081" y="44556"/>
                  </a:cubicBezTo>
                  <a:cubicBezTo>
                    <a:pt x="41099" y="43665"/>
                    <a:pt x="42978" y="43601"/>
                    <a:pt x="44251" y="43219"/>
                  </a:cubicBezTo>
                  <a:cubicBezTo>
                    <a:pt x="45652" y="42774"/>
                    <a:pt x="46989" y="42264"/>
                    <a:pt x="48326" y="41628"/>
                  </a:cubicBezTo>
                  <a:cubicBezTo>
                    <a:pt x="50777" y="40386"/>
                    <a:pt x="53515" y="38667"/>
                    <a:pt x="54629" y="36056"/>
                  </a:cubicBezTo>
                  <a:cubicBezTo>
                    <a:pt x="55457" y="33955"/>
                    <a:pt x="54088" y="31600"/>
                    <a:pt x="52369" y="30103"/>
                  </a:cubicBezTo>
                  <a:cubicBezTo>
                    <a:pt x="49313" y="27461"/>
                    <a:pt x="45206" y="26188"/>
                    <a:pt x="42309" y="23323"/>
                  </a:cubicBezTo>
                  <a:cubicBezTo>
                    <a:pt x="40049" y="21094"/>
                    <a:pt x="38680" y="18070"/>
                    <a:pt x="38012" y="14950"/>
                  </a:cubicBezTo>
                  <a:cubicBezTo>
                    <a:pt x="37247" y="11480"/>
                    <a:pt x="37184" y="7787"/>
                    <a:pt x="35337" y="4763"/>
                  </a:cubicBezTo>
                  <a:cubicBezTo>
                    <a:pt x="33682" y="2025"/>
                    <a:pt x="30530" y="242"/>
                    <a:pt x="27315" y="19"/>
                  </a:cubicBezTo>
                  <a:cubicBezTo>
                    <a:pt x="27104" y="7"/>
                    <a:pt x="26893" y="0"/>
                    <a:pt x="26682" y="0"/>
                  </a:cubicBezTo>
                  <a:close/>
                </a:path>
              </a:pathLst>
            </a:custGeom>
            <a:solidFill>
              <a:srgbClr val="FFFFFF"/>
            </a:solidFill>
            <a:ln>
              <a:noFill/>
            </a:ln>
            <a:effectLst>
              <a:outerShdw rotWithShape="0" algn="bl" dir="3480000" dist="47625">
                <a:schemeClr val="dk1">
                  <a:alpha val="25000"/>
                </a:scheme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1" name="Google Shape;5571;p109"/>
            <p:cNvSpPr/>
            <p:nvPr/>
          </p:nvSpPr>
          <p:spPr>
            <a:xfrm>
              <a:off x="3182752" y="3784014"/>
              <a:ext cx="802344" cy="1137100"/>
            </a:xfrm>
            <a:custGeom>
              <a:rect b="b" l="l" r="r" t="t"/>
              <a:pathLst>
                <a:path extrusionOk="0" h="67046" w="47308">
                  <a:moveTo>
                    <a:pt x="25055" y="13594"/>
                  </a:moveTo>
                  <a:lnTo>
                    <a:pt x="25055" y="13594"/>
                  </a:lnTo>
                  <a:cubicBezTo>
                    <a:pt x="25042" y="13620"/>
                    <a:pt x="25018" y="13636"/>
                    <a:pt x="24993" y="13647"/>
                  </a:cubicBezTo>
                  <a:lnTo>
                    <a:pt x="24993" y="13647"/>
                  </a:lnTo>
                  <a:cubicBezTo>
                    <a:pt x="25013" y="13633"/>
                    <a:pt x="25034" y="13615"/>
                    <a:pt x="25055" y="13594"/>
                  </a:cubicBezTo>
                  <a:close/>
                  <a:moveTo>
                    <a:pt x="21691" y="13692"/>
                  </a:moveTo>
                  <a:cubicBezTo>
                    <a:pt x="21703" y="13694"/>
                    <a:pt x="21724" y="13702"/>
                    <a:pt x="21744" y="13722"/>
                  </a:cubicBezTo>
                  <a:cubicBezTo>
                    <a:pt x="21716" y="13722"/>
                    <a:pt x="21712" y="13698"/>
                    <a:pt x="21691" y="13692"/>
                  </a:cubicBezTo>
                  <a:close/>
                  <a:moveTo>
                    <a:pt x="21871" y="13817"/>
                  </a:moveTo>
                  <a:cubicBezTo>
                    <a:pt x="21967" y="13817"/>
                    <a:pt x="21998" y="13817"/>
                    <a:pt x="21998" y="13849"/>
                  </a:cubicBezTo>
                  <a:cubicBezTo>
                    <a:pt x="21967" y="13849"/>
                    <a:pt x="21903" y="13817"/>
                    <a:pt x="21871" y="13817"/>
                  </a:cubicBezTo>
                  <a:close/>
                  <a:moveTo>
                    <a:pt x="22158" y="13881"/>
                  </a:moveTo>
                  <a:cubicBezTo>
                    <a:pt x="22221" y="13881"/>
                    <a:pt x="22221" y="13945"/>
                    <a:pt x="22285" y="13945"/>
                  </a:cubicBezTo>
                  <a:cubicBezTo>
                    <a:pt x="22221" y="13945"/>
                    <a:pt x="22189" y="13881"/>
                    <a:pt x="22158" y="13881"/>
                  </a:cubicBezTo>
                  <a:close/>
                  <a:moveTo>
                    <a:pt x="22476" y="13976"/>
                  </a:moveTo>
                  <a:cubicBezTo>
                    <a:pt x="22508" y="13976"/>
                    <a:pt x="22540" y="14008"/>
                    <a:pt x="22603" y="14008"/>
                  </a:cubicBezTo>
                  <a:cubicBezTo>
                    <a:pt x="22540" y="14008"/>
                    <a:pt x="22508" y="14008"/>
                    <a:pt x="22476" y="13976"/>
                  </a:cubicBezTo>
                  <a:close/>
                  <a:moveTo>
                    <a:pt x="23718" y="14040"/>
                  </a:moveTo>
                  <a:cubicBezTo>
                    <a:pt x="23590" y="14040"/>
                    <a:pt x="23431" y="14104"/>
                    <a:pt x="23304" y="14104"/>
                  </a:cubicBezTo>
                  <a:cubicBezTo>
                    <a:pt x="23463" y="14040"/>
                    <a:pt x="23590" y="14040"/>
                    <a:pt x="23718" y="14040"/>
                  </a:cubicBezTo>
                  <a:close/>
                  <a:moveTo>
                    <a:pt x="30498" y="66536"/>
                  </a:moveTo>
                  <a:cubicBezTo>
                    <a:pt x="30467" y="66568"/>
                    <a:pt x="30435" y="66568"/>
                    <a:pt x="30435" y="66631"/>
                  </a:cubicBezTo>
                  <a:cubicBezTo>
                    <a:pt x="30435" y="66568"/>
                    <a:pt x="30403" y="66568"/>
                    <a:pt x="30403" y="66536"/>
                  </a:cubicBezTo>
                  <a:close/>
                  <a:moveTo>
                    <a:pt x="22444" y="1"/>
                  </a:moveTo>
                  <a:cubicBezTo>
                    <a:pt x="18815" y="1"/>
                    <a:pt x="15918" y="2898"/>
                    <a:pt x="15918" y="6527"/>
                  </a:cubicBezTo>
                  <a:cubicBezTo>
                    <a:pt x="15918" y="8724"/>
                    <a:pt x="16969" y="10634"/>
                    <a:pt x="18624" y="11812"/>
                  </a:cubicBezTo>
                  <a:cubicBezTo>
                    <a:pt x="18624" y="12321"/>
                    <a:pt x="18815" y="12862"/>
                    <a:pt x="19197" y="13244"/>
                  </a:cubicBezTo>
                  <a:cubicBezTo>
                    <a:pt x="19165" y="13244"/>
                    <a:pt x="19165" y="13308"/>
                    <a:pt x="19133" y="13308"/>
                  </a:cubicBezTo>
                  <a:cubicBezTo>
                    <a:pt x="19133" y="13308"/>
                    <a:pt x="18815" y="13499"/>
                    <a:pt x="18210" y="14104"/>
                  </a:cubicBezTo>
                  <a:lnTo>
                    <a:pt x="17987" y="14327"/>
                  </a:lnTo>
                  <a:cubicBezTo>
                    <a:pt x="16809" y="15568"/>
                    <a:pt x="14836" y="18083"/>
                    <a:pt x="12321" y="22890"/>
                  </a:cubicBezTo>
                  <a:cubicBezTo>
                    <a:pt x="8946" y="24991"/>
                    <a:pt x="6463" y="27061"/>
                    <a:pt x="6463" y="27061"/>
                  </a:cubicBezTo>
                  <a:cubicBezTo>
                    <a:pt x="6240" y="27188"/>
                    <a:pt x="5954" y="27474"/>
                    <a:pt x="5731" y="27825"/>
                  </a:cubicBezTo>
                  <a:cubicBezTo>
                    <a:pt x="5635" y="27952"/>
                    <a:pt x="5603" y="28016"/>
                    <a:pt x="5508" y="28143"/>
                  </a:cubicBezTo>
                  <a:cubicBezTo>
                    <a:pt x="5349" y="28238"/>
                    <a:pt x="5190" y="28429"/>
                    <a:pt x="5030" y="28525"/>
                  </a:cubicBezTo>
                  <a:cubicBezTo>
                    <a:pt x="4755" y="28780"/>
                    <a:pt x="4408" y="28893"/>
                    <a:pt x="4047" y="28893"/>
                  </a:cubicBezTo>
                  <a:cubicBezTo>
                    <a:pt x="3867" y="28893"/>
                    <a:pt x="3683" y="28865"/>
                    <a:pt x="3502" y="28812"/>
                  </a:cubicBezTo>
                  <a:lnTo>
                    <a:pt x="3280" y="28748"/>
                  </a:lnTo>
                  <a:cubicBezTo>
                    <a:pt x="3184" y="28684"/>
                    <a:pt x="3025" y="28652"/>
                    <a:pt x="2897" y="28652"/>
                  </a:cubicBezTo>
                  <a:cubicBezTo>
                    <a:pt x="2791" y="28642"/>
                    <a:pt x="2650" y="28635"/>
                    <a:pt x="2493" y="28635"/>
                  </a:cubicBezTo>
                  <a:cubicBezTo>
                    <a:pt x="2179" y="28635"/>
                    <a:pt x="1804" y="28663"/>
                    <a:pt x="1529" y="28748"/>
                  </a:cubicBezTo>
                  <a:cubicBezTo>
                    <a:pt x="1306" y="28939"/>
                    <a:pt x="1019" y="29289"/>
                    <a:pt x="1019" y="29289"/>
                  </a:cubicBezTo>
                  <a:cubicBezTo>
                    <a:pt x="987" y="29321"/>
                    <a:pt x="987" y="29416"/>
                    <a:pt x="1019" y="29448"/>
                  </a:cubicBezTo>
                  <a:cubicBezTo>
                    <a:pt x="1115" y="29480"/>
                    <a:pt x="1147" y="29544"/>
                    <a:pt x="1210" y="29544"/>
                  </a:cubicBezTo>
                  <a:cubicBezTo>
                    <a:pt x="1306" y="29544"/>
                    <a:pt x="1338" y="29480"/>
                    <a:pt x="1433" y="29448"/>
                  </a:cubicBezTo>
                  <a:lnTo>
                    <a:pt x="1783" y="29162"/>
                  </a:lnTo>
                  <a:lnTo>
                    <a:pt x="2261" y="29257"/>
                  </a:lnTo>
                  <a:cubicBezTo>
                    <a:pt x="2261" y="29257"/>
                    <a:pt x="2388" y="29416"/>
                    <a:pt x="2547" y="29639"/>
                  </a:cubicBezTo>
                  <a:cubicBezTo>
                    <a:pt x="2547" y="29703"/>
                    <a:pt x="2579" y="29703"/>
                    <a:pt x="2579" y="29735"/>
                  </a:cubicBezTo>
                  <a:cubicBezTo>
                    <a:pt x="2547" y="29735"/>
                    <a:pt x="2547" y="29767"/>
                    <a:pt x="2484" y="29767"/>
                  </a:cubicBezTo>
                  <a:cubicBezTo>
                    <a:pt x="2452" y="29798"/>
                    <a:pt x="2420" y="29798"/>
                    <a:pt x="2324" y="29862"/>
                  </a:cubicBezTo>
                  <a:cubicBezTo>
                    <a:pt x="2261" y="29894"/>
                    <a:pt x="2165" y="29926"/>
                    <a:pt x="2133" y="30021"/>
                  </a:cubicBezTo>
                  <a:cubicBezTo>
                    <a:pt x="2070" y="30053"/>
                    <a:pt x="1974" y="30117"/>
                    <a:pt x="1942" y="30180"/>
                  </a:cubicBezTo>
                  <a:lnTo>
                    <a:pt x="1306" y="30690"/>
                  </a:lnTo>
                  <a:lnTo>
                    <a:pt x="223" y="31072"/>
                  </a:lnTo>
                  <a:cubicBezTo>
                    <a:pt x="160" y="31135"/>
                    <a:pt x="96" y="31199"/>
                    <a:pt x="96" y="31295"/>
                  </a:cubicBezTo>
                  <a:lnTo>
                    <a:pt x="160" y="31390"/>
                  </a:lnTo>
                  <a:lnTo>
                    <a:pt x="96" y="31422"/>
                  </a:lnTo>
                  <a:cubicBezTo>
                    <a:pt x="32" y="31486"/>
                    <a:pt x="1" y="31549"/>
                    <a:pt x="32" y="31645"/>
                  </a:cubicBezTo>
                  <a:cubicBezTo>
                    <a:pt x="32" y="31708"/>
                    <a:pt x="96" y="31740"/>
                    <a:pt x="192" y="31740"/>
                  </a:cubicBezTo>
                  <a:lnTo>
                    <a:pt x="223" y="31740"/>
                  </a:lnTo>
                  <a:lnTo>
                    <a:pt x="1592" y="31517"/>
                  </a:lnTo>
                  <a:lnTo>
                    <a:pt x="2324" y="31072"/>
                  </a:lnTo>
                  <a:lnTo>
                    <a:pt x="1592" y="31613"/>
                  </a:lnTo>
                  <a:lnTo>
                    <a:pt x="414" y="31804"/>
                  </a:lnTo>
                  <a:cubicBezTo>
                    <a:pt x="351" y="31804"/>
                    <a:pt x="255" y="31931"/>
                    <a:pt x="255" y="31995"/>
                  </a:cubicBezTo>
                  <a:cubicBezTo>
                    <a:pt x="255" y="32090"/>
                    <a:pt x="351" y="32154"/>
                    <a:pt x="414" y="32154"/>
                  </a:cubicBezTo>
                  <a:lnTo>
                    <a:pt x="478" y="32154"/>
                  </a:lnTo>
                  <a:lnTo>
                    <a:pt x="510" y="32250"/>
                  </a:lnTo>
                  <a:cubicBezTo>
                    <a:pt x="542" y="32313"/>
                    <a:pt x="637" y="32345"/>
                    <a:pt x="701" y="32345"/>
                  </a:cubicBezTo>
                  <a:lnTo>
                    <a:pt x="1911" y="32250"/>
                  </a:lnTo>
                  <a:cubicBezTo>
                    <a:pt x="1911" y="32250"/>
                    <a:pt x="2420" y="32250"/>
                    <a:pt x="3120" y="31963"/>
                  </a:cubicBezTo>
                  <a:cubicBezTo>
                    <a:pt x="3662" y="31772"/>
                    <a:pt x="4330" y="31486"/>
                    <a:pt x="4999" y="30976"/>
                  </a:cubicBezTo>
                  <a:cubicBezTo>
                    <a:pt x="5030" y="31326"/>
                    <a:pt x="5094" y="31645"/>
                    <a:pt x="5158" y="32027"/>
                  </a:cubicBezTo>
                  <a:cubicBezTo>
                    <a:pt x="5922" y="34956"/>
                    <a:pt x="6590" y="36293"/>
                    <a:pt x="7545" y="36293"/>
                  </a:cubicBezTo>
                  <a:cubicBezTo>
                    <a:pt x="7673" y="36293"/>
                    <a:pt x="7736" y="36293"/>
                    <a:pt x="7832" y="36261"/>
                  </a:cubicBezTo>
                  <a:cubicBezTo>
                    <a:pt x="11843" y="35465"/>
                    <a:pt x="13690" y="31199"/>
                    <a:pt x="13690" y="31199"/>
                  </a:cubicBezTo>
                  <a:lnTo>
                    <a:pt x="13721" y="30690"/>
                  </a:lnTo>
                  <a:cubicBezTo>
                    <a:pt x="13881" y="30531"/>
                    <a:pt x="14040" y="30340"/>
                    <a:pt x="14199" y="30180"/>
                  </a:cubicBezTo>
                  <a:lnTo>
                    <a:pt x="14231" y="30117"/>
                  </a:lnTo>
                  <a:cubicBezTo>
                    <a:pt x="14645" y="29639"/>
                    <a:pt x="15058" y="29130"/>
                    <a:pt x="15504" y="28620"/>
                  </a:cubicBezTo>
                  <a:cubicBezTo>
                    <a:pt x="15982" y="28016"/>
                    <a:pt x="16459" y="27411"/>
                    <a:pt x="16969" y="26742"/>
                  </a:cubicBezTo>
                  <a:cubicBezTo>
                    <a:pt x="17032" y="26679"/>
                    <a:pt x="17096" y="26583"/>
                    <a:pt x="17128" y="26519"/>
                  </a:cubicBezTo>
                  <a:cubicBezTo>
                    <a:pt x="17128" y="26456"/>
                    <a:pt x="17191" y="26456"/>
                    <a:pt x="17191" y="26424"/>
                  </a:cubicBezTo>
                  <a:cubicBezTo>
                    <a:pt x="17255" y="26233"/>
                    <a:pt x="17382" y="25978"/>
                    <a:pt x="17446" y="25755"/>
                  </a:cubicBezTo>
                  <a:cubicBezTo>
                    <a:pt x="17573" y="25437"/>
                    <a:pt x="17733" y="25119"/>
                    <a:pt x="17860" y="24737"/>
                  </a:cubicBezTo>
                  <a:cubicBezTo>
                    <a:pt x="17987" y="24482"/>
                    <a:pt x="18051" y="24227"/>
                    <a:pt x="18178" y="24004"/>
                  </a:cubicBezTo>
                  <a:cubicBezTo>
                    <a:pt x="18465" y="23240"/>
                    <a:pt x="18719" y="22572"/>
                    <a:pt x="18879" y="22126"/>
                  </a:cubicBezTo>
                  <a:lnTo>
                    <a:pt x="18879" y="22126"/>
                  </a:lnTo>
                  <a:cubicBezTo>
                    <a:pt x="18879" y="22636"/>
                    <a:pt x="18879" y="23209"/>
                    <a:pt x="18847" y="23813"/>
                  </a:cubicBezTo>
                  <a:lnTo>
                    <a:pt x="18847" y="23941"/>
                  </a:lnTo>
                  <a:cubicBezTo>
                    <a:pt x="18815" y="24546"/>
                    <a:pt x="18688" y="25182"/>
                    <a:pt x="18560" y="25819"/>
                  </a:cubicBezTo>
                  <a:cubicBezTo>
                    <a:pt x="18540" y="25815"/>
                    <a:pt x="18520" y="25813"/>
                    <a:pt x="18502" y="25813"/>
                  </a:cubicBezTo>
                  <a:cubicBezTo>
                    <a:pt x="18376" y="25813"/>
                    <a:pt x="18293" y="25903"/>
                    <a:pt x="18210" y="26042"/>
                  </a:cubicBezTo>
                  <a:cubicBezTo>
                    <a:pt x="18178" y="26137"/>
                    <a:pt x="18210" y="26233"/>
                    <a:pt x="18242" y="26297"/>
                  </a:cubicBezTo>
                  <a:cubicBezTo>
                    <a:pt x="18306" y="26360"/>
                    <a:pt x="18337" y="26392"/>
                    <a:pt x="18369" y="26392"/>
                  </a:cubicBezTo>
                  <a:lnTo>
                    <a:pt x="18401" y="26392"/>
                  </a:lnTo>
                  <a:cubicBezTo>
                    <a:pt x="18401" y="26424"/>
                    <a:pt x="18369" y="26519"/>
                    <a:pt x="18369" y="26551"/>
                  </a:cubicBezTo>
                  <a:cubicBezTo>
                    <a:pt x="18337" y="26679"/>
                    <a:pt x="18306" y="26838"/>
                    <a:pt x="18242" y="26933"/>
                  </a:cubicBezTo>
                  <a:cubicBezTo>
                    <a:pt x="18083" y="27411"/>
                    <a:pt x="13435" y="40527"/>
                    <a:pt x="12989" y="63925"/>
                  </a:cubicBezTo>
                  <a:cubicBezTo>
                    <a:pt x="13212" y="63957"/>
                    <a:pt x="13371" y="63989"/>
                    <a:pt x="13530" y="64021"/>
                  </a:cubicBezTo>
                  <a:cubicBezTo>
                    <a:pt x="13467" y="64658"/>
                    <a:pt x="13435" y="64976"/>
                    <a:pt x="13435" y="64976"/>
                  </a:cubicBezTo>
                  <a:cubicBezTo>
                    <a:pt x="13435" y="64976"/>
                    <a:pt x="14708" y="65135"/>
                    <a:pt x="16618" y="65262"/>
                  </a:cubicBezTo>
                  <a:lnTo>
                    <a:pt x="16586" y="65613"/>
                  </a:lnTo>
                  <a:lnTo>
                    <a:pt x="16586" y="65676"/>
                  </a:lnTo>
                  <a:lnTo>
                    <a:pt x="16618" y="65676"/>
                  </a:lnTo>
                  <a:cubicBezTo>
                    <a:pt x="16714" y="65708"/>
                    <a:pt x="16778" y="65708"/>
                    <a:pt x="16905" y="65740"/>
                  </a:cubicBezTo>
                  <a:cubicBezTo>
                    <a:pt x="16300" y="66090"/>
                    <a:pt x="15631" y="66472"/>
                    <a:pt x="15631" y="66472"/>
                  </a:cubicBezTo>
                  <a:cubicBezTo>
                    <a:pt x="15472" y="66472"/>
                    <a:pt x="15313" y="66568"/>
                    <a:pt x="15313" y="66727"/>
                  </a:cubicBezTo>
                  <a:cubicBezTo>
                    <a:pt x="15313" y="66886"/>
                    <a:pt x="15472" y="67013"/>
                    <a:pt x="15631" y="67013"/>
                  </a:cubicBezTo>
                  <a:cubicBezTo>
                    <a:pt x="15695" y="67013"/>
                    <a:pt x="15822" y="66981"/>
                    <a:pt x="15854" y="66950"/>
                  </a:cubicBezTo>
                  <a:cubicBezTo>
                    <a:pt x="15918" y="67013"/>
                    <a:pt x="16013" y="67013"/>
                    <a:pt x="16173" y="67013"/>
                  </a:cubicBezTo>
                  <a:cubicBezTo>
                    <a:pt x="16300" y="67013"/>
                    <a:pt x="16427" y="66981"/>
                    <a:pt x="16459" y="66950"/>
                  </a:cubicBezTo>
                  <a:cubicBezTo>
                    <a:pt x="16555" y="66981"/>
                    <a:pt x="16650" y="67013"/>
                    <a:pt x="16778" y="67013"/>
                  </a:cubicBezTo>
                  <a:cubicBezTo>
                    <a:pt x="16937" y="67013"/>
                    <a:pt x="17064" y="66981"/>
                    <a:pt x="17128" y="66886"/>
                  </a:cubicBezTo>
                  <a:cubicBezTo>
                    <a:pt x="17223" y="66981"/>
                    <a:pt x="17351" y="67013"/>
                    <a:pt x="17510" y="67013"/>
                  </a:cubicBezTo>
                  <a:cubicBezTo>
                    <a:pt x="17701" y="67013"/>
                    <a:pt x="17828" y="66981"/>
                    <a:pt x="17892" y="66854"/>
                  </a:cubicBezTo>
                  <a:cubicBezTo>
                    <a:pt x="18019" y="66981"/>
                    <a:pt x="18242" y="67013"/>
                    <a:pt x="18528" y="67013"/>
                  </a:cubicBezTo>
                  <a:cubicBezTo>
                    <a:pt x="18942" y="67013"/>
                    <a:pt x="19261" y="66950"/>
                    <a:pt x="19261" y="66663"/>
                  </a:cubicBezTo>
                  <a:cubicBezTo>
                    <a:pt x="19261" y="66568"/>
                    <a:pt x="19197" y="66472"/>
                    <a:pt x="19165" y="66377"/>
                  </a:cubicBezTo>
                  <a:lnTo>
                    <a:pt x="19165" y="66377"/>
                  </a:lnTo>
                  <a:cubicBezTo>
                    <a:pt x="19929" y="66536"/>
                    <a:pt x="20693" y="66663"/>
                    <a:pt x="21425" y="66727"/>
                  </a:cubicBezTo>
                  <a:cubicBezTo>
                    <a:pt x="21839" y="66790"/>
                    <a:pt x="22221" y="66822"/>
                    <a:pt x="22667" y="66822"/>
                  </a:cubicBezTo>
                  <a:lnTo>
                    <a:pt x="23909" y="66822"/>
                  </a:lnTo>
                  <a:cubicBezTo>
                    <a:pt x="24291" y="66822"/>
                    <a:pt x="24736" y="66727"/>
                    <a:pt x="25150" y="66695"/>
                  </a:cubicBezTo>
                  <a:cubicBezTo>
                    <a:pt x="25532" y="66663"/>
                    <a:pt x="25946" y="66568"/>
                    <a:pt x="26328" y="66472"/>
                  </a:cubicBezTo>
                  <a:lnTo>
                    <a:pt x="26423" y="66472"/>
                  </a:lnTo>
                  <a:lnTo>
                    <a:pt x="26423" y="66377"/>
                  </a:lnTo>
                  <a:lnTo>
                    <a:pt x="26328" y="65708"/>
                  </a:lnTo>
                  <a:cubicBezTo>
                    <a:pt x="26360" y="65708"/>
                    <a:pt x="26423" y="65740"/>
                    <a:pt x="26455" y="65740"/>
                  </a:cubicBezTo>
                  <a:cubicBezTo>
                    <a:pt x="26774" y="65867"/>
                    <a:pt x="27092" y="65931"/>
                    <a:pt x="27410" y="66026"/>
                  </a:cubicBezTo>
                  <a:cubicBezTo>
                    <a:pt x="27601" y="66058"/>
                    <a:pt x="27856" y="66090"/>
                    <a:pt x="28047" y="66154"/>
                  </a:cubicBezTo>
                  <a:cubicBezTo>
                    <a:pt x="27952" y="66217"/>
                    <a:pt x="27888" y="66313"/>
                    <a:pt x="27856" y="66377"/>
                  </a:cubicBezTo>
                  <a:cubicBezTo>
                    <a:pt x="27761" y="66504"/>
                    <a:pt x="27729" y="66631"/>
                    <a:pt x="27729" y="66695"/>
                  </a:cubicBezTo>
                  <a:cubicBezTo>
                    <a:pt x="27729" y="66981"/>
                    <a:pt x="28047" y="67045"/>
                    <a:pt x="28429" y="67045"/>
                  </a:cubicBezTo>
                  <a:cubicBezTo>
                    <a:pt x="28716" y="67045"/>
                    <a:pt x="28970" y="67013"/>
                    <a:pt x="29066" y="66886"/>
                  </a:cubicBezTo>
                  <a:cubicBezTo>
                    <a:pt x="29161" y="67013"/>
                    <a:pt x="29289" y="67045"/>
                    <a:pt x="29480" y="67045"/>
                  </a:cubicBezTo>
                  <a:cubicBezTo>
                    <a:pt x="29639" y="67045"/>
                    <a:pt x="29766" y="67013"/>
                    <a:pt x="29830" y="66950"/>
                  </a:cubicBezTo>
                  <a:cubicBezTo>
                    <a:pt x="29925" y="67013"/>
                    <a:pt x="30021" y="67045"/>
                    <a:pt x="30180" y="67045"/>
                  </a:cubicBezTo>
                  <a:cubicBezTo>
                    <a:pt x="30307" y="67045"/>
                    <a:pt x="30435" y="67013"/>
                    <a:pt x="30498" y="66981"/>
                  </a:cubicBezTo>
                  <a:cubicBezTo>
                    <a:pt x="30594" y="67013"/>
                    <a:pt x="30658" y="67045"/>
                    <a:pt x="30785" y="67045"/>
                  </a:cubicBezTo>
                  <a:cubicBezTo>
                    <a:pt x="30944" y="67045"/>
                    <a:pt x="31071" y="67013"/>
                    <a:pt x="31103" y="66981"/>
                  </a:cubicBezTo>
                  <a:cubicBezTo>
                    <a:pt x="31135" y="67013"/>
                    <a:pt x="31262" y="67045"/>
                    <a:pt x="31358" y="67045"/>
                  </a:cubicBezTo>
                  <a:cubicBezTo>
                    <a:pt x="31517" y="67045"/>
                    <a:pt x="31676" y="66950"/>
                    <a:pt x="31676" y="66790"/>
                  </a:cubicBezTo>
                  <a:cubicBezTo>
                    <a:pt x="31676" y="66599"/>
                    <a:pt x="31517" y="66504"/>
                    <a:pt x="31358" y="66504"/>
                  </a:cubicBezTo>
                  <a:cubicBezTo>
                    <a:pt x="31231" y="66504"/>
                    <a:pt x="31135" y="66536"/>
                    <a:pt x="31071" y="66599"/>
                  </a:cubicBezTo>
                  <a:cubicBezTo>
                    <a:pt x="31040" y="66568"/>
                    <a:pt x="31040" y="66536"/>
                    <a:pt x="30976" y="66504"/>
                  </a:cubicBezTo>
                  <a:lnTo>
                    <a:pt x="31358" y="66440"/>
                  </a:lnTo>
                  <a:cubicBezTo>
                    <a:pt x="31358" y="66440"/>
                    <a:pt x="31103" y="66345"/>
                    <a:pt x="30753" y="66154"/>
                  </a:cubicBezTo>
                  <a:cubicBezTo>
                    <a:pt x="30817" y="66154"/>
                    <a:pt x="30880" y="66154"/>
                    <a:pt x="30944" y="66090"/>
                  </a:cubicBezTo>
                  <a:lnTo>
                    <a:pt x="31103" y="66058"/>
                  </a:lnTo>
                  <a:cubicBezTo>
                    <a:pt x="31135" y="66058"/>
                    <a:pt x="31231" y="66026"/>
                    <a:pt x="31262" y="66026"/>
                  </a:cubicBezTo>
                  <a:lnTo>
                    <a:pt x="31613" y="65931"/>
                  </a:lnTo>
                  <a:lnTo>
                    <a:pt x="31708" y="65931"/>
                  </a:lnTo>
                  <a:lnTo>
                    <a:pt x="31676" y="65867"/>
                  </a:lnTo>
                  <a:cubicBezTo>
                    <a:pt x="31581" y="65740"/>
                    <a:pt x="31549" y="65549"/>
                    <a:pt x="31517" y="65390"/>
                  </a:cubicBezTo>
                  <a:cubicBezTo>
                    <a:pt x="31453" y="65294"/>
                    <a:pt x="31453" y="65231"/>
                    <a:pt x="31422" y="65135"/>
                  </a:cubicBezTo>
                  <a:cubicBezTo>
                    <a:pt x="32854" y="65008"/>
                    <a:pt x="33714" y="64912"/>
                    <a:pt x="33714" y="64912"/>
                  </a:cubicBezTo>
                  <a:cubicBezTo>
                    <a:pt x="33714" y="64817"/>
                    <a:pt x="33682" y="64435"/>
                    <a:pt x="33650" y="63798"/>
                  </a:cubicBezTo>
                  <a:lnTo>
                    <a:pt x="33650" y="63734"/>
                  </a:lnTo>
                  <a:cubicBezTo>
                    <a:pt x="33618" y="63352"/>
                    <a:pt x="33554" y="62843"/>
                    <a:pt x="33523" y="62238"/>
                  </a:cubicBezTo>
                  <a:lnTo>
                    <a:pt x="33523" y="62206"/>
                  </a:lnTo>
                  <a:cubicBezTo>
                    <a:pt x="33523" y="62079"/>
                    <a:pt x="33523" y="61952"/>
                    <a:pt x="33491" y="61824"/>
                  </a:cubicBezTo>
                  <a:lnTo>
                    <a:pt x="33491" y="61792"/>
                  </a:lnTo>
                  <a:cubicBezTo>
                    <a:pt x="33491" y="61665"/>
                    <a:pt x="33459" y="61570"/>
                    <a:pt x="33459" y="61442"/>
                  </a:cubicBezTo>
                  <a:lnTo>
                    <a:pt x="33459" y="61410"/>
                  </a:lnTo>
                  <a:cubicBezTo>
                    <a:pt x="33459" y="61283"/>
                    <a:pt x="33395" y="61156"/>
                    <a:pt x="33395" y="60997"/>
                  </a:cubicBezTo>
                  <a:lnTo>
                    <a:pt x="33395" y="60965"/>
                  </a:lnTo>
                  <a:cubicBezTo>
                    <a:pt x="33363" y="60614"/>
                    <a:pt x="33332" y="60201"/>
                    <a:pt x="33332" y="59850"/>
                  </a:cubicBezTo>
                  <a:lnTo>
                    <a:pt x="33332" y="59596"/>
                  </a:lnTo>
                  <a:cubicBezTo>
                    <a:pt x="33332" y="59500"/>
                    <a:pt x="33300" y="59373"/>
                    <a:pt x="33300" y="59246"/>
                  </a:cubicBezTo>
                  <a:lnTo>
                    <a:pt x="33300" y="59086"/>
                  </a:lnTo>
                  <a:cubicBezTo>
                    <a:pt x="33300" y="58959"/>
                    <a:pt x="33236" y="58864"/>
                    <a:pt x="33236" y="58704"/>
                  </a:cubicBezTo>
                  <a:lnTo>
                    <a:pt x="33236" y="58545"/>
                  </a:lnTo>
                  <a:cubicBezTo>
                    <a:pt x="33236" y="58418"/>
                    <a:pt x="33204" y="58259"/>
                    <a:pt x="33204" y="58131"/>
                  </a:cubicBezTo>
                  <a:lnTo>
                    <a:pt x="33204" y="58068"/>
                  </a:lnTo>
                  <a:cubicBezTo>
                    <a:pt x="33204" y="57909"/>
                    <a:pt x="33172" y="57749"/>
                    <a:pt x="33172" y="57622"/>
                  </a:cubicBezTo>
                  <a:lnTo>
                    <a:pt x="33172" y="57590"/>
                  </a:lnTo>
                  <a:cubicBezTo>
                    <a:pt x="33141" y="57272"/>
                    <a:pt x="33141" y="56953"/>
                    <a:pt x="33077" y="56635"/>
                  </a:cubicBezTo>
                  <a:lnTo>
                    <a:pt x="33077" y="56508"/>
                  </a:lnTo>
                  <a:cubicBezTo>
                    <a:pt x="33077" y="56380"/>
                    <a:pt x="33045" y="56221"/>
                    <a:pt x="33045" y="56094"/>
                  </a:cubicBezTo>
                  <a:cubicBezTo>
                    <a:pt x="33045" y="56030"/>
                    <a:pt x="33045" y="55935"/>
                    <a:pt x="33013" y="55839"/>
                  </a:cubicBezTo>
                  <a:cubicBezTo>
                    <a:pt x="33013" y="55712"/>
                    <a:pt x="33013" y="55616"/>
                    <a:pt x="32981" y="55521"/>
                  </a:cubicBezTo>
                  <a:cubicBezTo>
                    <a:pt x="32981" y="55394"/>
                    <a:pt x="32918" y="55266"/>
                    <a:pt x="32918" y="55139"/>
                  </a:cubicBezTo>
                  <a:cubicBezTo>
                    <a:pt x="32918" y="55075"/>
                    <a:pt x="32918" y="54948"/>
                    <a:pt x="32886" y="54884"/>
                  </a:cubicBezTo>
                  <a:cubicBezTo>
                    <a:pt x="32886" y="54757"/>
                    <a:pt x="32854" y="54630"/>
                    <a:pt x="32854" y="54502"/>
                  </a:cubicBezTo>
                  <a:cubicBezTo>
                    <a:pt x="32854" y="54407"/>
                    <a:pt x="32854" y="54311"/>
                    <a:pt x="32822" y="54184"/>
                  </a:cubicBezTo>
                  <a:cubicBezTo>
                    <a:pt x="32822" y="54088"/>
                    <a:pt x="32759" y="53961"/>
                    <a:pt x="32759" y="53834"/>
                  </a:cubicBezTo>
                  <a:cubicBezTo>
                    <a:pt x="32759" y="53643"/>
                    <a:pt x="32727" y="53452"/>
                    <a:pt x="32727" y="53229"/>
                  </a:cubicBezTo>
                  <a:cubicBezTo>
                    <a:pt x="32727" y="53133"/>
                    <a:pt x="32695" y="53006"/>
                    <a:pt x="32695" y="52910"/>
                  </a:cubicBezTo>
                  <a:cubicBezTo>
                    <a:pt x="32695" y="52815"/>
                    <a:pt x="32663" y="52688"/>
                    <a:pt x="32663" y="52560"/>
                  </a:cubicBezTo>
                  <a:cubicBezTo>
                    <a:pt x="32663" y="52465"/>
                    <a:pt x="32599" y="52337"/>
                    <a:pt x="32599" y="52210"/>
                  </a:cubicBezTo>
                  <a:cubicBezTo>
                    <a:pt x="32599" y="52083"/>
                    <a:pt x="32568" y="51987"/>
                    <a:pt x="32568" y="51860"/>
                  </a:cubicBezTo>
                  <a:cubicBezTo>
                    <a:pt x="32568" y="51733"/>
                    <a:pt x="32536" y="51605"/>
                    <a:pt x="32536" y="51510"/>
                  </a:cubicBezTo>
                  <a:cubicBezTo>
                    <a:pt x="32536" y="51382"/>
                    <a:pt x="32504" y="51255"/>
                    <a:pt x="32504" y="51128"/>
                  </a:cubicBezTo>
                  <a:cubicBezTo>
                    <a:pt x="32504" y="50969"/>
                    <a:pt x="32440" y="50809"/>
                    <a:pt x="32440" y="50650"/>
                  </a:cubicBezTo>
                  <a:cubicBezTo>
                    <a:pt x="32440" y="50587"/>
                    <a:pt x="32440" y="50491"/>
                    <a:pt x="32408" y="50427"/>
                  </a:cubicBezTo>
                  <a:cubicBezTo>
                    <a:pt x="32377" y="50173"/>
                    <a:pt x="32377" y="49950"/>
                    <a:pt x="32345" y="49695"/>
                  </a:cubicBezTo>
                  <a:cubicBezTo>
                    <a:pt x="32345" y="49631"/>
                    <a:pt x="32345" y="49600"/>
                    <a:pt x="32281" y="49504"/>
                  </a:cubicBezTo>
                  <a:cubicBezTo>
                    <a:pt x="32281" y="49345"/>
                    <a:pt x="32249" y="49154"/>
                    <a:pt x="32249" y="48995"/>
                  </a:cubicBezTo>
                  <a:cubicBezTo>
                    <a:pt x="32249" y="48899"/>
                    <a:pt x="32217" y="48804"/>
                    <a:pt x="32217" y="48708"/>
                  </a:cubicBezTo>
                  <a:cubicBezTo>
                    <a:pt x="32217" y="48549"/>
                    <a:pt x="32186" y="48390"/>
                    <a:pt x="32186" y="48263"/>
                  </a:cubicBezTo>
                  <a:cubicBezTo>
                    <a:pt x="32186" y="48167"/>
                    <a:pt x="32122" y="48072"/>
                    <a:pt x="32122" y="47944"/>
                  </a:cubicBezTo>
                  <a:cubicBezTo>
                    <a:pt x="32122" y="47785"/>
                    <a:pt x="32090" y="47690"/>
                    <a:pt x="32090" y="47530"/>
                  </a:cubicBezTo>
                  <a:cubicBezTo>
                    <a:pt x="32090" y="47403"/>
                    <a:pt x="32058" y="47308"/>
                    <a:pt x="32058" y="47212"/>
                  </a:cubicBezTo>
                  <a:cubicBezTo>
                    <a:pt x="32058" y="47085"/>
                    <a:pt x="32026" y="46926"/>
                    <a:pt x="32026" y="46798"/>
                  </a:cubicBezTo>
                  <a:cubicBezTo>
                    <a:pt x="32026" y="46671"/>
                    <a:pt x="31963" y="46575"/>
                    <a:pt x="31963" y="46448"/>
                  </a:cubicBezTo>
                  <a:cubicBezTo>
                    <a:pt x="31931" y="46193"/>
                    <a:pt x="31931" y="45970"/>
                    <a:pt x="31899" y="45716"/>
                  </a:cubicBezTo>
                  <a:cubicBezTo>
                    <a:pt x="31899" y="45652"/>
                    <a:pt x="31899" y="45557"/>
                    <a:pt x="31867" y="45493"/>
                  </a:cubicBezTo>
                  <a:cubicBezTo>
                    <a:pt x="31867" y="45334"/>
                    <a:pt x="31804" y="45143"/>
                    <a:pt x="31804" y="44984"/>
                  </a:cubicBezTo>
                  <a:cubicBezTo>
                    <a:pt x="31804" y="44856"/>
                    <a:pt x="31772" y="44761"/>
                    <a:pt x="31772" y="44665"/>
                  </a:cubicBezTo>
                  <a:cubicBezTo>
                    <a:pt x="31772" y="44538"/>
                    <a:pt x="31740" y="44379"/>
                    <a:pt x="31740" y="44251"/>
                  </a:cubicBezTo>
                  <a:cubicBezTo>
                    <a:pt x="31740" y="44124"/>
                    <a:pt x="31708" y="44029"/>
                    <a:pt x="31708" y="43901"/>
                  </a:cubicBezTo>
                  <a:cubicBezTo>
                    <a:pt x="31708" y="43742"/>
                    <a:pt x="31644" y="43615"/>
                    <a:pt x="31644" y="43456"/>
                  </a:cubicBezTo>
                  <a:cubicBezTo>
                    <a:pt x="31644" y="43328"/>
                    <a:pt x="31613" y="43265"/>
                    <a:pt x="31613" y="43137"/>
                  </a:cubicBezTo>
                  <a:cubicBezTo>
                    <a:pt x="31613" y="42978"/>
                    <a:pt x="31581" y="42819"/>
                    <a:pt x="31581" y="42691"/>
                  </a:cubicBezTo>
                  <a:cubicBezTo>
                    <a:pt x="31581" y="42596"/>
                    <a:pt x="31549" y="42500"/>
                    <a:pt x="31549" y="42373"/>
                  </a:cubicBezTo>
                  <a:cubicBezTo>
                    <a:pt x="31485" y="42150"/>
                    <a:pt x="31485" y="41896"/>
                    <a:pt x="31453" y="41705"/>
                  </a:cubicBezTo>
                  <a:cubicBezTo>
                    <a:pt x="31453" y="41641"/>
                    <a:pt x="31422" y="41545"/>
                    <a:pt x="31422" y="41482"/>
                  </a:cubicBezTo>
                  <a:cubicBezTo>
                    <a:pt x="31422" y="41323"/>
                    <a:pt x="31390" y="41163"/>
                    <a:pt x="31390" y="41004"/>
                  </a:cubicBezTo>
                  <a:cubicBezTo>
                    <a:pt x="31390" y="40877"/>
                    <a:pt x="31326" y="40781"/>
                    <a:pt x="31326" y="40686"/>
                  </a:cubicBezTo>
                  <a:cubicBezTo>
                    <a:pt x="31326" y="40559"/>
                    <a:pt x="31294" y="40399"/>
                    <a:pt x="31294" y="40272"/>
                  </a:cubicBezTo>
                  <a:cubicBezTo>
                    <a:pt x="31294" y="40145"/>
                    <a:pt x="31262" y="40081"/>
                    <a:pt x="31262" y="39954"/>
                  </a:cubicBezTo>
                  <a:cubicBezTo>
                    <a:pt x="31262" y="39826"/>
                    <a:pt x="31231" y="39667"/>
                    <a:pt x="31231" y="39572"/>
                  </a:cubicBezTo>
                  <a:cubicBezTo>
                    <a:pt x="31231" y="39444"/>
                    <a:pt x="31167" y="39349"/>
                    <a:pt x="31167" y="39253"/>
                  </a:cubicBezTo>
                  <a:cubicBezTo>
                    <a:pt x="31167" y="39094"/>
                    <a:pt x="31135" y="38967"/>
                    <a:pt x="31135" y="38839"/>
                  </a:cubicBezTo>
                  <a:cubicBezTo>
                    <a:pt x="31135" y="38776"/>
                    <a:pt x="31103" y="38648"/>
                    <a:pt x="31103" y="38553"/>
                  </a:cubicBezTo>
                  <a:cubicBezTo>
                    <a:pt x="31071" y="38362"/>
                    <a:pt x="31071" y="38139"/>
                    <a:pt x="31008" y="37916"/>
                  </a:cubicBezTo>
                  <a:cubicBezTo>
                    <a:pt x="31008" y="37853"/>
                    <a:pt x="30976" y="37725"/>
                    <a:pt x="30976" y="37662"/>
                  </a:cubicBezTo>
                  <a:cubicBezTo>
                    <a:pt x="30976" y="37534"/>
                    <a:pt x="30944" y="37375"/>
                    <a:pt x="30944" y="37248"/>
                  </a:cubicBezTo>
                  <a:cubicBezTo>
                    <a:pt x="30944" y="37120"/>
                    <a:pt x="30912" y="37057"/>
                    <a:pt x="30912" y="36929"/>
                  </a:cubicBezTo>
                  <a:cubicBezTo>
                    <a:pt x="30912" y="36802"/>
                    <a:pt x="30849" y="36707"/>
                    <a:pt x="30849" y="36611"/>
                  </a:cubicBezTo>
                  <a:cubicBezTo>
                    <a:pt x="30849" y="36484"/>
                    <a:pt x="30817" y="36388"/>
                    <a:pt x="30817" y="36293"/>
                  </a:cubicBezTo>
                  <a:cubicBezTo>
                    <a:pt x="30817" y="36165"/>
                    <a:pt x="30785" y="36070"/>
                    <a:pt x="30785" y="35974"/>
                  </a:cubicBezTo>
                  <a:cubicBezTo>
                    <a:pt x="30785" y="35847"/>
                    <a:pt x="30753" y="35783"/>
                    <a:pt x="30753" y="35656"/>
                  </a:cubicBezTo>
                  <a:cubicBezTo>
                    <a:pt x="30753" y="35529"/>
                    <a:pt x="30689" y="35465"/>
                    <a:pt x="30689" y="35338"/>
                  </a:cubicBezTo>
                  <a:cubicBezTo>
                    <a:pt x="30689" y="35210"/>
                    <a:pt x="30658" y="35147"/>
                    <a:pt x="30658" y="35019"/>
                  </a:cubicBezTo>
                  <a:cubicBezTo>
                    <a:pt x="30626" y="34828"/>
                    <a:pt x="30626" y="34637"/>
                    <a:pt x="30594" y="34478"/>
                  </a:cubicBezTo>
                  <a:cubicBezTo>
                    <a:pt x="30594" y="34383"/>
                    <a:pt x="30530" y="34255"/>
                    <a:pt x="30530" y="34192"/>
                  </a:cubicBezTo>
                  <a:cubicBezTo>
                    <a:pt x="30530" y="34064"/>
                    <a:pt x="30498" y="34001"/>
                    <a:pt x="30498" y="33873"/>
                  </a:cubicBezTo>
                  <a:cubicBezTo>
                    <a:pt x="30498" y="33746"/>
                    <a:pt x="30467" y="33682"/>
                    <a:pt x="30467" y="33555"/>
                  </a:cubicBezTo>
                  <a:cubicBezTo>
                    <a:pt x="30467" y="33459"/>
                    <a:pt x="30435" y="33364"/>
                    <a:pt x="30435" y="33268"/>
                  </a:cubicBezTo>
                  <a:cubicBezTo>
                    <a:pt x="30435" y="33141"/>
                    <a:pt x="30371" y="33077"/>
                    <a:pt x="30371" y="32950"/>
                  </a:cubicBezTo>
                  <a:cubicBezTo>
                    <a:pt x="30371" y="32886"/>
                    <a:pt x="30339" y="32791"/>
                    <a:pt x="30339" y="32664"/>
                  </a:cubicBezTo>
                  <a:cubicBezTo>
                    <a:pt x="30339" y="32600"/>
                    <a:pt x="30307" y="32473"/>
                    <a:pt x="30307" y="32409"/>
                  </a:cubicBezTo>
                  <a:lnTo>
                    <a:pt x="30307" y="32345"/>
                  </a:lnTo>
                  <a:lnTo>
                    <a:pt x="30307" y="32281"/>
                  </a:lnTo>
                  <a:lnTo>
                    <a:pt x="30180" y="31677"/>
                  </a:lnTo>
                  <a:cubicBezTo>
                    <a:pt x="30180" y="31645"/>
                    <a:pt x="30180" y="31613"/>
                    <a:pt x="30148" y="31549"/>
                  </a:cubicBezTo>
                  <a:cubicBezTo>
                    <a:pt x="30053" y="31072"/>
                    <a:pt x="29989" y="30658"/>
                    <a:pt x="29893" y="30244"/>
                  </a:cubicBezTo>
                  <a:cubicBezTo>
                    <a:pt x="29893" y="30212"/>
                    <a:pt x="29893" y="30180"/>
                    <a:pt x="29862" y="30180"/>
                  </a:cubicBezTo>
                  <a:lnTo>
                    <a:pt x="29734" y="29703"/>
                  </a:lnTo>
                  <a:cubicBezTo>
                    <a:pt x="29734" y="29639"/>
                    <a:pt x="29734" y="29607"/>
                    <a:pt x="29702" y="29576"/>
                  </a:cubicBezTo>
                  <a:cubicBezTo>
                    <a:pt x="29639" y="29225"/>
                    <a:pt x="29543" y="28843"/>
                    <a:pt x="29480" y="28589"/>
                  </a:cubicBezTo>
                  <a:cubicBezTo>
                    <a:pt x="29480" y="28525"/>
                    <a:pt x="29480" y="28493"/>
                    <a:pt x="29416" y="28461"/>
                  </a:cubicBezTo>
                  <a:cubicBezTo>
                    <a:pt x="29384" y="28334"/>
                    <a:pt x="29352" y="28207"/>
                    <a:pt x="29352" y="28143"/>
                  </a:cubicBezTo>
                  <a:cubicBezTo>
                    <a:pt x="29352" y="28111"/>
                    <a:pt x="29320" y="28047"/>
                    <a:pt x="29320" y="28016"/>
                  </a:cubicBezTo>
                  <a:lnTo>
                    <a:pt x="29193" y="27665"/>
                  </a:lnTo>
                  <a:cubicBezTo>
                    <a:pt x="29034" y="27188"/>
                    <a:pt x="28875" y="26742"/>
                    <a:pt x="28747" y="26265"/>
                  </a:cubicBezTo>
                  <a:cubicBezTo>
                    <a:pt x="28779" y="26265"/>
                    <a:pt x="28875" y="26233"/>
                    <a:pt x="28907" y="26233"/>
                  </a:cubicBezTo>
                  <a:cubicBezTo>
                    <a:pt x="28938" y="26233"/>
                    <a:pt x="29002" y="26201"/>
                    <a:pt x="29034" y="26201"/>
                  </a:cubicBezTo>
                  <a:cubicBezTo>
                    <a:pt x="29098" y="26106"/>
                    <a:pt x="29193" y="25978"/>
                    <a:pt x="29161" y="25883"/>
                  </a:cubicBezTo>
                  <a:cubicBezTo>
                    <a:pt x="29106" y="25744"/>
                    <a:pt x="28978" y="25654"/>
                    <a:pt x="28841" y="25654"/>
                  </a:cubicBezTo>
                  <a:cubicBezTo>
                    <a:pt x="28820" y="25654"/>
                    <a:pt x="28800" y="25656"/>
                    <a:pt x="28779" y="25660"/>
                  </a:cubicBezTo>
                  <a:cubicBezTo>
                    <a:pt x="28747" y="25660"/>
                    <a:pt x="28716" y="25724"/>
                    <a:pt x="28684" y="25724"/>
                  </a:cubicBezTo>
                  <a:cubicBezTo>
                    <a:pt x="28588" y="25278"/>
                    <a:pt x="28461" y="24800"/>
                    <a:pt x="28429" y="24386"/>
                  </a:cubicBezTo>
                  <a:cubicBezTo>
                    <a:pt x="28365" y="23750"/>
                    <a:pt x="28302" y="23177"/>
                    <a:pt x="28365" y="22572"/>
                  </a:cubicBezTo>
                  <a:lnTo>
                    <a:pt x="28365" y="22572"/>
                  </a:lnTo>
                  <a:cubicBezTo>
                    <a:pt x="28843" y="23686"/>
                    <a:pt x="29511" y="25182"/>
                    <a:pt x="30116" y="26519"/>
                  </a:cubicBezTo>
                  <a:cubicBezTo>
                    <a:pt x="32440" y="28843"/>
                    <a:pt x="33937" y="30435"/>
                    <a:pt x="35560" y="31708"/>
                  </a:cubicBezTo>
                  <a:cubicBezTo>
                    <a:pt x="35751" y="31868"/>
                    <a:pt x="35910" y="31995"/>
                    <a:pt x="36101" y="32154"/>
                  </a:cubicBezTo>
                  <a:cubicBezTo>
                    <a:pt x="36324" y="33268"/>
                    <a:pt x="36993" y="34223"/>
                    <a:pt x="37661" y="34956"/>
                  </a:cubicBezTo>
                  <a:cubicBezTo>
                    <a:pt x="38648" y="35815"/>
                    <a:pt x="39253" y="36229"/>
                    <a:pt x="39348" y="36261"/>
                  </a:cubicBezTo>
                  <a:cubicBezTo>
                    <a:pt x="39412" y="36293"/>
                    <a:pt x="39508" y="36293"/>
                    <a:pt x="39603" y="36293"/>
                  </a:cubicBezTo>
                  <a:cubicBezTo>
                    <a:pt x="40526" y="36293"/>
                    <a:pt x="41259" y="34956"/>
                    <a:pt x="41991" y="32027"/>
                  </a:cubicBezTo>
                  <a:cubicBezTo>
                    <a:pt x="42118" y="31613"/>
                    <a:pt x="42150" y="31199"/>
                    <a:pt x="42150" y="30817"/>
                  </a:cubicBezTo>
                  <a:cubicBezTo>
                    <a:pt x="42882" y="31390"/>
                    <a:pt x="43582" y="31708"/>
                    <a:pt x="44187" y="31963"/>
                  </a:cubicBezTo>
                  <a:cubicBezTo>
                    <a:pt x="44951" y="32186"/>
                    <a:pt x="45429" y="32250"/>
                    <a:pt x="45429" y="32250"/>
                  </a:cubicBezTo>
                  <a:lnTo>
                    <a:pt x="46607" y="32345"/>
                  </a:lnTo>
                  <a:cubicBezTo>
                    <a:pt x="46702" y="32345"/>
                    <a:pt x="46766" y="32313"/>
                    <a:pt x="46830" y="32250"/>
                  </a:cubicBezTo>
                  <a:lnTo>
                    <a:pt x="46861" y="32154"/>
                  </a:lnTo>
                  <a:lnTo>
                    <a:pt x="46893" y="32154"/>
                  </a:lnTo>
                  <a:cubicBezTo>
                    <a:pt x="46989" y="32154"/>
                    <a:pt x="47052" y="32090"/>
                    <a:pt x="47052" y="31995"/>
                  </a:cubicBezTo>
                  <a:cubicBezTo>
                    <a:pt x="47052" y="31931"/>
                    <a:pt x="47021" y="31804"/>
                    <a:pt x="46893" y="31804"/>
                  </a:cubicBezTo>
                  <a:lnTo>
                    <a:pt x="45747" y="31613"/>
                  </a:lnTo>
                  <a:lnTo>
                    <a:pt x="44983" y="31072"/>
                  </a:lnTo>
                  <a:lnTo>
                    <a:pt x="45747" y="31517"/>
                  </a:lnTo>
                  <a:lnTo>
                    <a:pt x="47084" y="31772"/>
                  </a:lnTo>
                  <a:lnTo>
                    <a:pt x="47148" y="31772"/>
                  </a:lnTo>
                  <a:cubicBezTo>
                    <a:pt x="47212" y="31772"/>
                    <a:pt x="47307" y="31708"/>
                    <a:pt x="47307" y="31645"/>
                  </a:cubicBezTo>
                  <a:cubicBezTo>
                    <a:pt x="47307" y="31549"/>
                    <a:pt x="47307" y="31486"/>
                    <a:pt x="47212" y="31454"/>
                  </a:cubicBezTo>
                  <a:lnTo>
                    <a:pt x="47052" y="31390"/>
                  </a:lnTo>
                  <a:lnTo>
                    <a:pt x="47116" y="31295"/>
                  </a:lnTo>
                  <a:cubicBezTo>
                    <a:pt x="47148" y="31199"/>
                    <a:pt x="47052" y="31135"/>
                    <a:pt x="46989" y="31072"/>
                  </a:cubicBezTo>
                  <a:lnTo>
                    <a:pt x="45906" y="30690"/>
                  </a:lnTo>
                  <a:lnTo>
                    <a:pt x="45270" y="30180"/>
                  </a:lnTo>
                  <a:cubicBezTo>
                    <a:pt x="45174" y="30117"/>
                    <a:pt x="45142" y="30053"/>
                    <a:pt x="45079" y="30021"/>
                  </a:cubicBezTo>
                  <a:cubicBezTo>
                    <a:pt x="44983" y="29958"/>
                    <a:pt x="44920" y="29926"/>
                    <a:pt x="44856" y="29862"/>
                  </a:cubicBezTo>
                  <a:cubicBezTo>
                    <a:pt x="44792" y="29798"/>
                    <a:pt x="44760" y="29767"/>
                    <a:pt x="44665" y="29735"/>
                  </a:cubicBezTo>
                  <a:cubicBezTo>
                    <a:pt x="44665" y="29703"/>
                    <a:pt x="44729" y="29703"/>
                    <a:pt x="44729" y="29639"/>
                  </a:cubicBezTo>
                  <a:cubicBezTo>
                    <a:pt x="44856" y="29448"/>
                    <a:pt x="44983" y="29257"/>
                    <a:pt x="44983" y="29257"/>
                  </a:cubicBezTo>
                  <a:lnTo>
                    <a:pt x="45461" y="29162"/>
                  </a:lnTo>
                  <a:lnTo>
                    <a:pt x="45843" y="29448"/>
                  </a:lnTo>
                  <a:cubicBezTo>
                    <a:pt x="45875" y="29480"/>
                    <a:pt x="45938" y="29544"/>
                    <a:pt x="46034" y="29544"/>
                  </a:cubicBezTo>
                  <a:cubicBezTo>
                    <a:pt x="46097" y="29544"/>
                    <a:pt x="46193" y="29480"/>
                    <a:pt x="46225" y="29448"/>
                  </a:cubicBezTo>
                  <a:cubicBezTo>
                    <a:pt x="46257" y="29416"/>
                    <a:pt x="46257" y="29321"/>
                    <a:pt x="46225" y="29289"/>
                  </a:cubicBezTo>
                  <a:cubicBezTo>
                    <a:pt x="46225" y="29289"/>
                    <a:pt x="45938" y="28907"/>
                    <a:pt x="45715" y="28748"/>
                  </a:cubicBezTo>
                  <a:cubicBezTo>
                    <a:pt x="45440" y="28663"/>
                    <a:pt x="45065" y="28649"/>
                    <a:pt x="44751" y="28649"/>
                  </a:cubicBezTo>
                  <a:cubicBezTo>
                    <a:pt x="44594" y="28649"/>
                    <a:pt x="44453" y="28652"/>
                    <a:pt x="44347" y="28652"/>
                  </a:cubicBezTo>
                  <a:cubicBezTo>
                    <a:pt x="44251" y="28652"/>
                    <a:pt x="44092" y="28684"/>
                    <a:pt x="43965" y="28748"/>
                  </a:cubicBezTo>
                  <a:lnTo>
                    <a:pt x="43773" y="28812"/>
                  </a:lnTo>
                  <a:cubicBezTo>
                    <a:pt x="43593" y="28865"/>
                    <a:pt x="43409" y="28893"/>
                    <a:pt x="43228" y="28893"/>
                  </a:cubicBezTo>
                  <a:cubicBezTo>
                    <a:pt x="42864" y="28893"/>
                    <a:pt x="42511" y="28780"/>
                    <a:pt x="42214" y="28525"/>
                  </a:cubicBezTo>
                  <a:cubicBezTo>
                    <a:pt x="41959" y="28334"/>
                    <a:pt x="41641" y="28111"/>
                    <a:pt x="41322" y="27856"/>
                  </a:cubicBezTo>
                  <a:cubicBezTo>
                    <a:pt x="41290" y="27825"/>
                    <a:pt x="41290" y="27793"/>
                    <a:pt x="41259" y="27729"/>
                  </a:cubicBezTo>
                  <a:cubicBezTo>
                    <a:pt x="41163" y="27506"/>
                    <a:pt x="40908" y="26583"/>
                    <a:pt x="40303" y="26297"/>
                  </a:cubicBezTo>
                  <a:cubicBezTo>
                    <a:pt x="39635" y="25978"/>
                    <a:pt x="38425" y="25405"/>
                    <a:pt x="38425" y="25405"/>
                  </a:cubicBezTo>
                  <a:cubicBezTo>
                    <a:pt x="37916" y="25023"/>
                    <a:pt x="37343" y="24609"/>
                    <a:pt x="36706" y="24195"/>
                  </a:cubicBezTo>
                  <a:cubicBezTo>
                    <a:pt x="36069" y="23750"/>
                    <a:pt x="35433" y="23336"/>
                    <a:pt x="34732" y="22922"/>
                  </a:cubicBezTo>
                  <a:cubicBezTo>
                    <a:pt x="31931" y="17287"/>
                    <a:pt x="29034" y="14486"/>
                    <a:pt x="29034" y="14486"/>
                  </a:cubicBezTo>
                  <a:cubicBezTo>
                    <a:pt x="28684" y="13976"/>
                    <a:pt x="28111" y="13499"/>
                    <a:pt x="27570" y="13053"/>
                  </a:cubicBezTo>
                  <a:cubicBezTo>
                    <a:pt x="28015" y="12576"/>
                    <a:pt x="27570" y="11621"/>
                    <a:pt x="26933" y="11271"/>
                  </a:cubicBezTo>
                  <a:cubicBezTo>
                    <a:pt x="28206" y="10061"/>
                    <a:pt x="28938" y="8405"/>
                    <a:pt x="28938" y="6527"/>
                  </a:cubicBezTo>
                  <a:cubicBezTo>
                    <a:pt x="28938" y="2898"/>
                    <a:pt x="26041" y="1"/>
                    <a:pt x="2244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2" name="Google Shape;5572;p109"/>
            <p:cNvSpPr/>
            <p:nvPr/>
          </p:nvSpPr>
          <p:spPr>
            <a:xfrm>
              <a:off x="3438144" y="3784031"/>
              <a:ext cx="251619" cy="221362"/>
            </a:xfrm>
            <a:custGeom>
              <a:rect b="b" l="l" r="r" t="t"/>
              <a:pathLst>
                <a:path extrusionOk="0" h="13052" w="14836">
                  <a:moveTo>
                    <a:pt x="7433" y="0"/>
                  </a:moveTo>
                  <a:cubicBezTo>
                    <a:pt x="6599" y="0"/>
                    <a:pt x="5751" y="164"/>
                    <a:pt x="4935" y="509"/>
                  </a:cubicBezTo>
                  <a:cubicBezTo>
                    <a:pt x="1592" y="1878"/>
                    <a:pt x="0" y="5698"/>
                    <a:pt x="1401" y="9009"/>
                  </a:cubicBezTo>
                  <a:cubicBezTo>
                    <a:pt x="2432" y="11527"/>
                    <a:pt x="4855" y="13052"/>
                    <a:pt x="7403" y="13052"/>
                  </a:cubicBezTo>
                  <a:cubicBezTo>
                    <a:pt x="8237" y="13052"/>
                    <a:pt x="9084" y="12888"/>
                    <a:pt x="9901" y="12543"/>
                  </a:cubicBezTo>
                  <a:cubicBezTo>
                    <a:pt x="13244" y="11174"/>
                    <a:pt x="14835" y="7354"/>
                    <a:pt x="13435" y="4043"/>
                  </a:cubicBezTo>
                  <a:cubicBezTo>
                    <a:pt x="12404" y="1525"/>
                    <a:pt x="9981" y="0"/>
                    <a:pt x="74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3" name="Google Shape;5573;p109"/>
            <p:cNvSpPr/>
            <p:nvPr/>
          </p:nvSpPr>
          <p:spPr>
            <a:xfrm>
              <a:off x="3462432" y="3798057"/>
              <a:ext cx="202502" cy="202485"/>
            </a:xfrm>
            <a:custGeom>
              <a:rect b="b" l="l" r="r" t="t"/>
              <a:pathLst>
                <a:path extrusionOk="0" h="11939" w="11940">
                  <a:moveTo>
                    <a:pt x="5986" y="1"/>
                  </a:moveTo>
                  <a:cubicBezTo>
                    <a:pt x="2675" y="1"/>
                    <a:pt x="1" y="2675"/>
                    <a:pt x="1" y="5986"/>
                  </a:cubicBezTo>
                  <a:cubicBezTo>
                    <a:pt x="1" y="9265"/>
                    <a:pt x="2675" y="11939"/>
                    <a:pt x="5986" y="11939"/>
                  </a:cubicBezTo>
                  <a:cubicBezTo>
                    <a:pt x="9265" y="11939"/>
                    <a:pt x="11939" y="9265"/>
                    <a:pt x="11939" y="5986"/>
                  </a:cubicBezTo>
                  <a:cubicBezTo>
                    <a:pt x="11939" y="2675"/>
                    <a:pt x="9265" y="1"/>
                    <a:pt x="5986"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4" name="Google Shape;5574;p109"/>
            <p:cNvSpPr/>
            <p:nvPr/>
          </p:nvSpPr>
          <p:spPr>
            <a:xfrm>
              <a:off x="3539653" y="3832979"/>
              <a:ext cx="122570" cy="178368"/>
            </a:xfrm>
            <a:custGeom>
              <a:rect b="b" l="l" r="r" t="t"/>
              <a:pathLst>
                <a:path extrusionOk="0" h="10517" w="7227">
                  <a:moveTo>
                    <a:pt x="1621" y="1"/>
                  </a:moveTo>
                  <a:cubicBezTo>
                    <a:pt x="1556" y="1"/>
                    <a:pt x="1492" y="4"/>
                    <a:pt x="1433" y="11"/>
                  </a:cubicBezTo>
                  <a:cubicBezTo>
                    <a:pt x="605" y="138"/>
                    <a:pt x="0" y="870"/>
                    <a:pt x="0" y="870"/>
                  </a:cubicBezTo>
                  <a:cubicBezTo>
                    <a:pt x="0" y="870"/>
                    <a:pt x="1719" y="4340"/>
                    <a:pt x="1688" y="4468"/>
                  </a:cubicBezTo>
                  <a:cubicBezTo>
                    <a:pt x="1656" y="4563"/>
                    <a:pt x="1688" y="7938"/>
                    <a:pt x="1688" y="8065"/>
                  </a:cubicBezTo>
                  <a:cubicBezTo>
                    <a:pt x="1688" y="8161"/>
                    <a:pt x="3884" y="10039"/>
                    <a:pt x="3916" y="10134"/>
                  </a:cubicBezTo>
                  <a:cubicBezTo>
                    <a:pt x="3962" y="10158"/>
                    <a:pt x="4763" y="10516"/>
                    <a:pt x="5540" y="10516"/>
                  </a:cubicBezTo>
                  <a:cubicBezTo>
                    <a:pt x="5833" y="10516"/>
                    <a:pt x="6123" y="10465"/>
                    <a:pt x="6367" y="10325"/>
                  </a:cubicBezTo>
                  <a:cubicBezTo>
                    <a:pt x="7227" y="9816"/>
                    <a:pt x="6399" y="8224"/>
                    <a:pt x="5412" y="8224"/>
                  </a:cubicBezTo>
                  <a:cubicBezTo>
                    <a:pt x="4712" y="8224"/>
                    <a:pt x="4585" y="7683"/>
                    <a:pt x="4776" y="6219"/>
                  </a:cubicBezTo>
                  <a:cubicBezTo>
                    <a:pt x="4967" y="4563"/>
                    <a:pt x="4839" y="4149"/>
                    <a:pt x="4362" y="2335"/>
                  </a:cubicBezTo>
                  <a:cubicBezTo>
                    <a:pt x="3917" y="616"/>
                    <a:pt x="2508" y="1"/>
                    <a:pt x="1621"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5" name="Google Shape;5575;p109"/>
            <p:cNvSpPr/>
            <p:nvPr/>
          </p:nvSpPr>
          <p:spPr>
            <a:xfrm>
              <a:off x="3492672" y="3847735"/>
              <a:ext cx="95587" cy="169210"/>
            </a:xfrm>
            <a:custGeom>
              <a:rect b="b" l="l" r="r" t="t"/>
              <a:pathLst>
                <a:path extrusionOk="0" h="9977" w="5636">
                  <a:moveTo>
                    <a:pt x="2770" y="0"/>
                  </a:moveTo>
                  <a:cubicBezTo>
                    <a:pt x="2770" y="0"/>
                    <a:pt x="128" y="860"/>
                    <a:pt x="733" y="2770"/>
                  </a:cubicBezTo>
                  <a:cubicBezTo>
                    <a:pt x="319" y="3980"/>
                    <a:pt x="1" y="5922"/>
                    <a:pt x="1115" y="6622"/>
                  </a:cubicBezTo>
                  <a:cubicBezTo>
                    <a:pt x="96" y="7259"/>
                    <a:pt x="96" y="9010"/>
                    <a:pt x="1401" y="9806"/>
                  </a:cubicBezTo>
                  <a:cubicBezTo>
                    <a:pt x="1612" y="9927"/>
                    <a:pt x="1864" y="9977"/>
                    <a:pt x="2133" y="9977"/>
                  </a:cubicBezTo>
                  <a:cubicBezTo>
                    <a:pt x="3205" y="9977"/>
                    <a:pt x="4553" y="9188"/>
                    <a:pt x="4680" y="9010"/>
                  </a:cubicBezTo>
                  <a:cubicBezTo>
                    <a:pt x="4840" y="8851"/>
                    <a:pt x="5540" y="7100"/>
                    <a:pt x="5572" y="7036"/>
                  </a:cubicBezTo>
                  <a:cubicBezTo>
                    <a:pt x="5636" y="6940"/>
                    <a:pt x="5094" y="4489"/>
                    <a:pt x="5062" y="4171"/>
                  </a:cubicBezTo>
                  <a:cubicBezTo>
                    <a:pt x="5031" y="3821"/>
                    <a:pt x="2770" y="0"/>
                    <a:pt x="2770"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6" name="Google Shape;5576;p109"/>
            <p:cNvSpPr/>
            <p:nvPr/>
          </p:nvSpPr>
          <p:spPr>
            <a:xfrm>
              <a:off x="3447320" y="4895999"/>
              <a:ext cx="58868" cy="19741"/>
            </a:xfrm>
            <a:custGeom>
              <a:rect b="b" l="l" r="r" t="t"/>
              <a:pathLst>
                <a:path extrusionOk="0" h="1164" w="3471">
                  <a:moveTo>
                    <a:pt x="1860" y="0"/>
                  </a:moveTo>
                  <a:cubicBezTo>
                    <a:pt x="1755" y="0"/>
                    <a:pt x="1645" y="6"/>
                    <a:pt x="1529" y="18"/>
                  </a:cubicBezTo>
                  <a:cubicBezTo>
                    <a:pt x="892" y="463"/>
                    <a:pt x="1" y="941"/>
                    <a:pt x="1" y="941"/>
                  </a:cubicBezTo>
                  <a:lnTo>
                    <a:pt x="255" y="1164"/>
                  </a:lnTo>
                  <a:lnTo>
                    <a:pt x="2165" y="1068"/>
                  </a:lnTo>
                  <a:cubicBezTo>
                    <a:pt x="2165" y="1068"/>
                    <a:pt x="2834" y="1068"/>
                    <a:pt x="3471" y="750"/>
                  </a:cubicBezTo>
                  <a:cubicBezTo>
                    <a:pt x="3384" y="519"/>
                    <a:pt x="2879" y="0"/>
                    <a:pt x="1860"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7" name="Google Shape;5577;p109"/>
            <p:cNvSpPr/>
            <p:nvPr/>
          </p:nvSpPr>
          <p:spPr>
            <a:xfrm>
              <a:off x="3441926" y="4910873"/>
              <a:ext cx="10804" cy="9735"/>
            </a:xfrm>
            <a:custGeom>
              <a:rect b="b" l="l" r="r" t="t"/>
              <a:pathLst>
                <a:path extrusionOk="0" h="574" w="637">
                  <a:moveTo>
                    <a:pt x="637" y="287"/>
                  </a:moveTo>
                  <a:cubicBezTo>
                    <a:pt x="637" y="446"/>
                    <a:pt x="478" y="573"/>
                    <a:pt x="319" y="573"/>
                  </a:cubicBezTo>
                  <a:cubicBezTo>
                    <a:pt x="159" y="573"/>
                    <a:pt x="0" y="446"/>
                    <a:pt x="0" y="287"/>
                  </a:cubicBezTo>
                  <a:cubicBezTo>
                    <a:pt x="0" y="128"/>
                    <a:pt x="128" y="0"/>
                    <a:pt x="319" y="0"/>
                  </a:cubicBezTo>
                  <a:cubicBezTo>
                    <a:pt x="510" y="64"/>
                    <a:pt x="637" y="191"/>
                    <a:pt x="637"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8" name="Google Shape;5578;p109"/>
            <p:cNvSpPr/>
            <p:nvPr/>
          </p:nvSpPr>
          <p:spPr>
            <a:xfrm>
              <a:off x="3450559" y="4910331"/>
              <a:ext cx="11889" cy="10278"/>
            </a:xfrm>
            <a:custGeom>
              <a:rect b="b" l="l" r="r" t="t"/>
              <a:pathLst>
                <a:path extrusionOk="0" h="606" w="701">
                  <a:moveTo>
                    <a:pt x="701" y="414"/>
                  </a:moveTo>
                  <a:cubicBezTo>
                    <a:pt x="701" y="573"/>
                    <a:pt x="542" y="605"/>
                    <a:pt x="351" y="605"/>
                  </a:cubicBezTo>
                  <a:cubicBezTo>
                    <a:pt x="160" y="605"/>
                    <a:pt x="1" y="573"/>
                    <a:pt x="1" y="414"/>
                  </a:cubicBezTo>
                  <a:cubicBezTo>
                    <a:pt x="1" y="255"/>
                    <a:pt x="160" y="0"/>
                    <a:pt x="351" y="0"/>
                  </a:cubicBezTo>
                  <a:cubicBezTo>
                    <a:pt x="542" y="0"/>
                    <a:pt x="701" y="255"/>
                    <a:pt x="701"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9" name="Google Shape;5579;p109"/>
            <p:cNvSpPr/>
            <p:nvPr/>
          </p:nvSpPr>
          <p:spPr>
            <a:xfrm>
              <a:off x="3459735" y="4909788"/>
              <a:ext cx="13517" cy="10820"/>
            </a:xfrm>
            <a:custGeom>
              <a:rect b="b" l="l" r="r" t="t"/>
              <a:pathLst>
                <a:path extrusionOk="0" h="638" w="797">
                  <a:moveTo>
                    <a:pt x="797" y="414"/>
                  </a:moveTo>
                  <a:cubicBezTo>
                    <a:pt x="797" y="574"/>
                    <a:pt x="638" y="637"/>
                    <a:pt x="415" y="637"/>
                  </a:cubicBezTo>
                  <a:cubicBezTo>
                    <a:pt x="224" y="637"/>
                    <a:pt x="1" y="605"/>
                    <a:pt x="1" y="414"/>
                  </a:cubicBezTo>
                  <a:cubicBezTo>
                    <a:pt x="1" y="192"/>
                    <a:pt x="160" y="1"/>
                    <a:pt x="415" y="1"/>
                  </a:cubicBezTo>
                  <a:cubicBezTo>
                    <a:pt x="638" y="1"/>
                    <a:pt x="797" y="255"/>
                    <a:pt x="797"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0" name="Google Shape;5580;p109"/>
            <p:cNvSpPr/>
            <p:nvPr/>
          </p:nvSpPr>
          <p:spPr>
            <a:xfrm>
              <a:off x="3471082" y="4908702"/>
              <a:ext cx="15128" cy="11906"/>
            </a:xfrm>
            <a:custGeom>
              <a:rect b="b" l="l" r="r" t="t"/>
              <a:pathLst>
                <a:path extrusionOk="0" h="702" w="892">
                  <a:moveTo>
                    <a:pt x="892" y="415"/>
                  </a:moveTo>
                  <a:cubicBezTo>
                    <a:pt x="892" y="638"/>
                    <a:pt x="701" y="701"/>
                    <a:pt x="446" y="701"/>
                  </a:cubicBezTo>
                  <a:cubicBezTo>
                    <a:pt x="223" y="701"/>
                    <a:pt x="0" y="638"/>
                    <a:pt x="0" y="415"/>
                  </a:cubicBezTo>
                  <a:cubicBezTo>
                    <a:pt x="0" y="224"/>
                    <a:pt x="223" y="1"/>
                    <a:pt x="446" y="1"/>
                  </a:cubicBezTo>
                  <a:cubicBezTo>
                    <a:pt x="701" y="1"/>
                    <a:pt x="892" y="224"/>
                    <a:pt x="892"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1" name="Google Shape;5581;p109"/>
            <p:cNvSpPr/>
            <p:nvPr/>
          </p:nvSpPr>
          <p:spPr>
            <a:xfrm>
              <a:off x="3484039" y="4902224"/>
              <a:ext cx="24304" cy="17842"/>
            </a:xfrm>
            <a:custGeom>
              <a:rect b="b" l="l" r="r" t="t"/>
              <a:pathLst>
                <a:path extrusionOk="0" h="1052" w="1433">
                  <a:moveTo>
                    <a:pt x="1433" y="701"/>
                  </a:moveTo>
                  <a:cubicBezTo>
                    <a:pt x="1433" y="956"/>
                    <a:pt x="1115" y="1051"/>
                    <a:pt x="733" y="1051"/>
                  </a:cubicBezTo>
                  <a:cubicBezTo>
                    <a:pt x="319" y="1051"/>
                    <a:pt x="0" y="956"/>
                    <a:pt x="0" y="701"/>
                  </a:cubicBezTo>
                  <a:cubicBezTo>
                    <a:pt x="0" y="415"/>
                    <a:pt x="319" y="1"/>
                    <a:pt x="733" y="1"/>
                  </a:cubicBezTo>
                  <a:cubicBezTo>
                    <a:pt x="1115" y="65"/>
                    <a:pt x="1433" y="415"/>
                    <a:pt x="1433"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2" name="Google Shape;5582;p109"/>
            <p:cNvSpPr/>
            <p:nvPr/>
          </p:nvSpPr>
          <p:spPr>
            <a:xfrm>
              <a:off x="3653577" y="4895999"/>
              <a:ext cx="59411" cy="18130"/>
            </a:xfrm>
            <a:custGeom>
              <a:rect b="b" l="l" r="r" t="t"/>
              <a:pathLst>
                <a:path extrusionOk="0" h="1069" w="3503">
                  <a:moveTo>
                    <a:pt x="1619" y="0"/>
                  </a:moveTo>
                  <a:cubicBezTo>
                    <a:pt x="624" y="0"/>
                    <a:pt x="116" y="519"/>
                    <a:pt x="1" y="750"/>
                  </a:cubicBezTo>
                  <a:cubicBezTo>
                    <a:pt x="637" y="1068"/>
                    <a:pt x="1306" y="1068"/>
                    <a:pt x="1306" y="1068"/>
                  </a:cubicBezTo>
                  <a:lnTo>
                    <a:pt x="3502" y="941"/>
                  </a:lnTo>
                  <a:cubicBezTo>
                    <a:pt x="3502" y="941"/>
                    <a:pt x="2579" y="463"/>
                    <a:pt x="1942" y="18"/>
                  </a:cubicBezTo>
                  <a:cubicBezTo>
                    <a:pt x="1829" y="6"/>
                    <a:pt x="1722" y="0"/>
                    <a:pt x="1619"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3" name="Google Shape;5583;p109"/>
            <p:cNvSpPr/>
            <p:nvPr/>
          </p:nvSpPr>
          <p:spPr>
            <a:xfrm>
              <a:off x="3707580" y="4910873"/>
              <a:ext cx="10804" cy="9735"/>
            </a:xfrm>
            <a:custGeom>
              <a:rect b="b" l="l" r="r" t="t"/>
              <a:pathLst>
                <a:path extrusionOk="0" h="574" w="637">
                  <a:moveTo>
                    <a:pt x="0" y="287"/>
                  </a:moveTo>
                  <a:cubicBezTo>
                    <a:pt x="0" y="446"/>
                    <a:pt x="159" y="573"/>
                    <a:pt x="318" y="573"/>
                  </a:cubicBezTo>
                  <a:cubicBezTo>
                    <a:pt x="478" y="573"/>
                    <a:pt x="637" y="446"/>
                    <a:pt x="637" y="287"/>
                  </a:cubicBezTo>
                  <a:cubicBezTo>
                    <a:pt x="637" y="128"/>
                    <a:pt x="478" y="0"/>
                    <a:pt x="318" y="0"/>
                  </a:cubicBezTo>
                  <a:cubicBezTo>
                    <a:pt x="127" y="64"/>
                    <a:pt x="0" y="191"/>
                    <a:pt x="0" y="28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4" name="Google Shape;5584;p109"/>
            <p:cNvSpPr/>
            <p:nvPr/>
          </p:nvSpPr>
          <p:spPr>
            <a:xfrm>
              <a:off x="3697318" y="4910331"/>
              <a:ext cx="12432" cy="10278"/>
            </a:xfrm>
            <a:custGeom>
              <a:rect b="b" l="l" r="r" t="t"/>
              <a:pathLst>
                <a:path extrusionOk="0" h="606" w="733">
                  <a:moveTo>
                    <a:pt x="0" y="414"/>
                  </a:moveTo>
                  <a:cubicBezTo>
                    <a:pt x="0" y="573"/>
                    <a:pt x="159" y="605"/>
                    <a:pt x="350" y="605"/>
                  </a:cubicBezTo>
                  <a:cubicBezTo>
                    <a:pt x="573" y="605"/>
                    <a:pt x="732" y="573"/>
                    <a:pt x="732" y="414"/>
                  </a:cubicBezTo>
                  <a:cubicBezTo>
                    <a:pt x="732" y="255"/>
                    <a:pt x="573" y="0"/>
                    <a:pt x="350" y="0"/>
                  </a:cubicBezTo>
                  <a:cubicBezTo>
                    <a:pt x="159" y="0"/>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5" name="Google Shape;5585;p109"/>
            <p:cNvSpPr/>
            <p:nvPr/>
          </p:nvSpPr>
          <p:spPr>
            <a:xfrm>
              <a:off x="3686515" y="4909788"/>
              <a:ext cx="13517" cy="10820"/>
            </a:xfrm>
            <a:custGeom>
              <a:rect b="b" l="l" r="r" t="t"/>
              <a:pathLst>
                <a:path extrusionOk="0" h="638" w="797">
                  <a:moveTo>
                    <a:pt x="0" y="414"/>
                  </a:moveTo>
                  <a:cubicBezTo>
                    <a:pt x="0" y="574"/>
                    <a:pt x="160" y="637"/>
                    <a:pt x="414" y="637"/>
                  </a:cubicBezTo>
                  <a:cubicBezTo>
                    <a:pt x="605" y="637"/>
                    <a:pt x="796" y="605"/>
                    <a:pt x="796" y="414"/>
                  </a:cubicBezTo>
                  <a:cubicBezTo>
                    <a:pt x="796" y="192"/>
                    <a:pt x="637" y="1"/>
                    <a:pt x="414" y="1"/>
                  </a:cubicBezTo>
                  <a:cubicBezTo>
                    <a:pt x="160" y="1"/>
                    <a:pt x="0" y="255"/>
                    <a:pt x="0" y="414"/>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6" name="Google Shape;5586;p109"/>
            <p:cNvSpPr/>
            <p:nvPr/>
          </p:nvSpPr>
          <p:spPr>
            <a:xfrm>
              <a:off x="3673557" y="4908702"/>
              <a:ext cx="15128" cy="11906"/>
            </a:xfrm>
            <a:custGeom>
              <a:rect b="b" l="l" r="r" t="t"/>
              <a:pathLst>
                <a:path extrusionOk="0" h="702" w="892">
                  <a:moveTo>
                    <a:pt x="0" y="415"/>
                  </a:moveTo>
                  <a:cubicBezTo>
                    <a:pt x="0" y="638"/>
                    <a:pt x="223" y="701"/>
                    <a:pt x="446" y="701"/>
                  </a:cubicBezTo>
                  <a:cubicBezTo>
                    <a:pt x="701" y="701"/>
                    <a:pt x="892" y="638"/>
                    <a:pt x="892" y="415"/>
                  </a:cubicBezTo>
                  <a:cubicBezTo>
                    <a:pt x="892" y="224"/>
                    <a:pt x="701" y="1"/>
                    <a:pt x="446" y="1"/>
                  </a:cubicBezTo>
                  <a:cubicBezTo>
                    <a:pt x="223" y="1"/>
                    <a:pt x="0" y="224"/>
                    <a:pt x="0" y="415"/>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7" name="Google Shape;5587;p109"/>
            <p:cNvSpPr/>
            <p:nvPr/>
          </p:nvSpPr>
          <p:spPr>
            <a:xfrm>
              <a:off x="3651423" y="4902224"/>
              <a:ext cx="24304" cy="17842"/>
            </a:xfrm>
            <a:custGeom>
              <a:rect b="b" l="l" r="r" t="t"/>
              <a:pathLst>
                <a:path extrusionOk="0" h="1052" w="1433">
                  <a:moveTo>
                    <a:pt x="0" y="701"/>
                  </a:moveTo>
                  <a:cubicBezTo>
                    <a:pt x="0" y="956"/>
                    <a:pt x="319" y="1051"/>
                    <a:pt x="732" y="1051"/>
                  </a:cubicBezTo>
                  <a:cubicBezTo>
                    <a:pt x="1114" y="1051"/>
                    <a:pt x="1433" y="956"/>
                    <a:pt x="1433" y="701"/>
                  </a:cubicBezTo>
                  <a:cubicBezTo>
                    <a:pt x="1433" y="415"/>
                    <a:pt x="1114" y="1"/>
                    <a:pt x="732" y="1"/>
                  </a:cubicBezTo>
                  <a:cubicBezTo>
                    <a:pt x="319" y="65"/>
                    <a:pt x="0" y="415"/>
                    <a:pt x="0" y="70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8" name="Google Shape;5588;p109"/>
            <p:cNvSpPr/>
            <p:nvPr/>
          </p:nvSpPr>
          <p:spPr>
            <a:xfrm>
              <a:off x="3293979" y="4008640"/>
              <a:ext cx="240815" cy="388757"/>
            </a:xfrm>
            <a:custGeom>
              <a:rect b="b" l="l" r="r" t="t"/>
              <a:pathLst>
                <a:path extrusionOk="0" h="22922" w="14199">
                  <a:moveTo>
                    <a:pt x="12639" y="0"/>
                  </a:moveTo>
                  <a:cubicBezTo>
                    <a:pt x="12639" y="0"/>
                    <a:pt x="12321" y="191"/>
                    <a:pt x="11748" y="796"/>
                  </a:cubicBezTo>
                  <a:lnTo>
                    <a:pt x="11493" y="1051"/>
                  </a:lnTo>
                  <a:cubicBezTo>
                    <a:pt x="10347" y="2261"/>
                    <a:pt x="8341" y="4807"/>
                    <a:pt x="5858" y="9583"/>
                  </a:cubicBezTo>
                  <a:cubicBezTo>
                    <a:pt x="2452" y="11715"/>
                    <a:pt x="1" y="13785"/>
                    <a:pt x="1" y="13785"/>
                  </a:cubicBezTo>
                  <a:cubicBezTo>
                    <a:pt x="1" y="13785"/>
                    <a:pt x="287" y="14103"/>
                    <a:pt x="542" y="14358"/>
                  </a:cubicBezTo>
                  <a:cubicBezTo>
                    <a:pt x="828" y="14676"/>
                    <a:pt x="1147" y="14994"/>
                    <a:pt x="1242" y="14994"/>
                  </a:cubicBezTo>
                  <a:cubicBezTo>
                    <a:pt x="1274" y="15217"/>
                    <a:pt x="1306" y="15440"/>
                    <a:pt x="1338" y="15695"/>
                  </a:cubicBezTo>
                  <a:lnTo>
                    <a:pt x="160" y="16554"/>
                  </a:lnTo>
                  <a:lnTo>
                    <a:pt x="160" y="20661"/>
                  </a:lnTo>
                  <a:lnTo>
                    <a:pt x="1274" y="22921"/>
                  </a:lnTo>
                  <a:cubicBezTo>
                    <a:pt x="5285" y="22125"/>
                    <a:pt x="7132" y="17860"/>
                    <a:pt x="7132" y="17860"/>
                  </a:cubicBezTo>
                  <a:lnTo>
                    <a:pt x="7163" y="17350"/>
                  </a:lnTo>
                  <a:cubicBezTo>
                    <a:pt x="7323" y="17191"/>
                    <a:pt x="7482" y="17032"/>
                    <a:pt x="7641" y="16841"/>
                  </a:cubicBezTo>
                  <a:lnTo>
                    <a:pt x="7673" y="16809"/>
                  </a:lnTo>
                  <a:cubicBezTo>
                    <a:pt x="8087" y="16332"/>
                    <a:pt x="8500" y="15854"/>
                    <a:pt x="8946" y="15281"/>
                  </a:cubicBezTo>
                  <a:cubicBezTo>
                    <a:pt x="9455" y="14644"/>
                    <a:pt x="10028" y="13944"/>
                    <a:pt x="10570" y="13180"/>
                  </a:cubicBezTo>
                  <a:cubicBezTo>
                    <a:pt x="10856" y="12416"/>
                    <a:pt x="11270" y="11493"/>
                    <a:pt x="11588" y="10633"/>
                  </a:cubicBezTo>
                  <a:cubicBezTo>
                    <a:pt x="11843" y="9901"/>
                    <a:pt x="12130" y="9201"/>
                    <a:pt x="12289" y="8755"/>
                  </a:cubicBezTo>
                  <a:cubicBezTo>
                    <a:pt x="12416" y="8437"/>
                    <a:pt x="12480" y="8245"/>
                    <a:pt x="12480" y="8245"/>
                  </a:cubicBezTo>
                  <a:lnTo>
                    <a:pt x="12448" y="8118"/>
                  </a:lnTo>
                  <a:lnTo>
                    <a:pt x="14199" y="6399"/>
                  </a:lnTo>
                  <a:lnTo>
                    <a:pt x="12575" y="3343"/>
                  </a:lnTo>
                  <a:cubicBezTo>
                    <a:pt x="12703" y="3120"/>
                    <a:pt x="12798" y="2834"/>
                    <a:pt x="12766" y="2706"/>
                  </a:cubicBezTo>
                  <a:cubicBezTo>
                    <a:pt x="12703" y="2515"/>
                    <a:pt x="12639" y="0"/>
                    <a:pt x="126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9" name="Google Shape;5589;p109"/>
            <p:cNvSpPr/>
            <p:nvPr/>
          </p:nvSpPr>
          <p:spPr>
            <a:xfrm>
              <a:off x="3268064" y="4240813"/>
              <a:ext cx="55629" cy="158203"/>
            </a:xfrm>
            <a:custGeom>
              <a:rect b="b" l="l" r="r" t="t"/>
              <a:pathLst>
                <a:path extrusionOk="0" h="9328" w="3280">
                  <a:moveTo>
                    <a:pt x="1879" y="0"/>
                  </a:moveTo>
                  <a:cubicBezTo>
                    <a:pt x="1529" y="0"/>
                    <a:pt x="1115" y="319"/>
                    <a:pt x="764" y="892"/>
                  </a:cubicBezTo>
                  <a:cubicBezTo>
                    <a:pt x="701" y="955"/>
                    <a:pt x="637" y="1083"/>
                    <a:pt x="573" y="1210"/>
                  </a:cubicBezTo>
                  <a:cubicBezTo>
                    <a:pt x="287" y="1719"/>
                    <a:pt x="64" y="2452"/>
                    <a:pt x="0" y="3184"/>
                  </a:cubicBezTo>
                  <a:lnTo>
                    <a:pt x="0" y="3980"/>
                  </a:lnTo>
                  <a:cubicBezTo>
                    <a:pt x="0" y="4362"/>
                    <a:pt x="96" y="4712"/>
                    <a:pt x="160" y="5062"/>
                  </a:cubicBezTo>
                  <a:cubicBezTo>
                    <a:pt x="924" y="7959"/>
                    <a:pt x="1656" y="9328"/>
                    <a:pt x="2547" y="9328"/>
                  </a:cubicBezTo>
                  <a:cubicBezTo>
                    <a:pt x="2675" y="9328"/>
                    <a:pt x="2770" y="9328"/>
                    <a:pt x="2834" y="9296"/>
                  </a:cubicBezTo>
                  <a:cubicBezTo>
                    <a:pt x="3279" y="9010"/>
                    <a:pt x="2643" y="7800"/>
                    <a:pt x="2643" y="5348"/>
                  </a:cubicBezTo>
                  <a:cubicBezTo>
                    <a:pt x="2643" y="4266"/>
                    <a:pt x="3025" y="3279"/>
                    <a:pt x="2961" y="2388"/>
                  </a:cubicBezTo>
                  <a:lnTo>
                    <a:pt x="2961" y="2292"/>
                  </a:lnTo>
                  <a:cubicBezTo>
                    <a:pt x="2961" y="2165"/>
                    <a:pt x="2929" y="2070"/>
                    <a:pt x="2929" y="2006"/>
                  </a:cubicBezTo>
                  <a:lnTo>
                    <a:pt x="2929" y="1910"/>
                  </a:lnTo>
                  <a:lnTo>
                    <a:pt x="2929" y="1847"/>
                  </a:lnTo>
                  <a:cubicBezTo>
                    <a:pt x="2866" y="1719"/>
                    <a:pt x="2866" y="1592"/>
                    <a:pt x="2834" y="1465"/>
                  </a:cubicBezTo>
                  <a:cubicBezTo>
                    <a:pt x="2770" y="1114"/>
                    <a:pt x="2675" y="796"/>
                    <a:pt x="2547" y="573"/>
                  </a:cubicBezTo>
                  <a:cubicBezTo>
                    <a:pt x="2484" y="414"/>
                    <a:pt x="2388" y="287"/>
                    <a:pt x="2324" y="191"/>
                  </a:cubicBezTo>
                  <a:cubicBezTo>
                    <a:pt x="2229" y="128"/>
                    <a:pt x="2165" y="96"/>
                    <a:pt x="2070" y="64"/>
                  </a:cubicBezTo>
                  <a:cubicBezTo>
                    <a:pt x="2006" y="0"/>
                    <a:pt x="1974" y="0"/>
                    <a:pt x="1879"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0" name="Google Shape;5590;p109"/>
            <p:cNvSpPr/>
            <p:nvPr/>
          </p:nvSpPr>
          <p:spPr>
            <a:xfrm>
              <a:off x="3845791" y="4275361"/>
              <a:ext cx="21081" cy="15145"/>
            </a:xfrm>
            <a:custGeom>
              <a:rect b="b" l="l" r="r" t="t"/>
              <a:pathLst>
                <a:path extrusionOk="0" h="893" w="1243">
                  <a:moveTo>
                    <a:pt x="64" y="1"/>
                  </a:moveTo>
                  <a:cubicBezTo>
                    <a:pt x="64" y="96"/>
                    <a:pt x="1" y="160"/>
                    <a:pt x="1" y="287"/>
                  </a:cubicBezTo>
                  <a:lnTo>
                    <a:pt x="1242" y="892"/>
                  </a:lnTo>
                  <a:lnTo>
                    <a:pt x="64"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1" name="Google Shape;5591;p109"/>
            <p:cNvSpPr/>
            <p:nvPr/>
          </p:nvSpPr>
          <p:spPr>
            <a:xfrm>
              <a:off x="3845791" y="4273207"/>
              <a:ext cx="21624" cy="17299"/>
            </a:xfrm>
            <a:custGeom>
              <a:rect b="b" l="l" r="r" t="t"/>
              <a:pathLst>
                <a:path extrusionOk="0" h="1020" w="1275">
                  <a:moveTo>
                    <a:pt x="96" y="160"/>
                  </a:moveTo>
                  <a:lnTo>
                    <a:pt x="892" y="764"/>
                  </a:lnTo>
                  <a:lnTo>
                    <a:pt x="64" y="382"/>
                  </a:lnTo>
                  <a:cubicBezTo>
                    <a:pt x="64" y="319"/>
                    <a:pt x="96" y="255"/>
                    <a:pt x="96" y="160"/>
                  </a:cubicBezTo>
                  <a:close/>
                  <a:moveTo>
                    <a:pt x="64" y="0"/>
                  </a:moveTo>
                  <a:lnTo>
                    <a:pt x="64" y="96"/>
                  </a:lnTo>
                  <a:cubicBezTo>
                    <a:pt x="64" y="160"/>
                    <a:pt x="1" y="287"/>
                    <a:pt x="1" y="382"/>
                  </a:cubicBezTo>
                  <a:lnTo>
                    <a:pt x="1" y="414"/>
                  </a:lnTo>
                  <a:lnTo>
                    <a:pt x="1242" y="1019"/>
                  </a:lnTo>
                  <a:lnTo>
                    <a:pt x="1274" y="924"/>
                  </a:lnTo>
                  <a:lnTo>
                    <a:pt x="64" y="0"/>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2" name="Google Shape;5592;p109"/>
            <p:cNvSpPr/>
            <p:nvPr/>
          </p:nvSpPr>
          <p:spPr>
            <a:xfrm>
              <a:off x="3629815" y="4031316"/>
              <a:ext cx="253247" cy="367150"/>
            </a:xfrm>
            <a:custGeom>
              <a:rect b="b" l="l" r="r" t="t"/>
              <a:pathLst>
                <a:path extrusionOk="0" h="21648" w="14932">
                  <a:moveTo>
                    <a:pt x="2739" y="0"/>
                  </a:moveTo>
                  <a:cubicBezTo>
                    <a:pt x="2739" y="0"/>
                    <a:pt x="1529" y="1274"/>
                    <a:pt x="1433" y="1497"/>
                  </a:cubicBezTo>
                  <a:cubicBezTo>
                    <a:pt x="1402" y="1624"/>
                    <a:pt x="1529" y="1910"/>
                    <a:pt x="1656" y="2133"/>
                  </a:cubicBezTo>
                  <a:lnTo>
                    <a:pt x="1" y="5189"/>
                  </a:lnTo>
                  <a:lnTo>
                    <a:pt x="1242" y="6526"/>
                  </a:lnTo>
                  <a:cubicBezTo>
                    <a:pt x="1242" y="6526"/>
                    <a:pt x="1529" y="7068"/>
                    <a:pt x="1879" y="7959"/>
                  </a:cubicBezTo>
                  <a:cubicBezTo>
                    <a:pt x="2357" y="9010"/>
                    <a:pt x="3025" y="10569"/>
                    <a:pt x="3630" y="11875"/>
                  </a:cubicBezTo>
                  <a:cubicBezTo>
                    <a:pt x="6018" y="14231"/>
                    <a:pt x="7482" y="15822"/>
                    <a:pt x="9074" y="17096"/>
                  </a:cubicBezTo>
                  <a:cubicBezTo>
                    <a:pt x="9233" y="17255"/>
                    <a:pt x="9456" y="17382"/>
                    <a:pt x="9647" y="17541"/>
                  </a:cubicBezTo>
                  <a:cubicBezTo>
                    <a:pt x="9806" y="18687"/>
                    <a:pt x="10506" y="19611"/>
                    <a:pt x="11207" y="20311"/>
                  </a:cubicBezTo>
                  <a:cubicBezTo>
                    <a:pt x="12194" y="21202"/>
                    <a:pt x="12798" y="21584"/>
                    <a:pt x="12862" y="21648"/>
                  </a:cubicBezTo>
                  <a:lnTo>
                    <a:pt x="13976" y="19356"/>
                  </a:lnTo>
                  <a:lnTo>
                    <a:pt x="13976" y="15281"/>
                  </a:lnTo>
                  <a:lnTo>
                    <a:pt x="13626" y="15122"/>
                  </a:lnTo>
                  <a:lnTo>
                    <a:pt x="12767" y="14708"/>
                  </a:lnTo>
                  <a:cubicBezTo>
                    <a:pt x="12767" y="14644"/>
                    <a:pt x="12830" y="14517"/>
                    <a:pt x="12830" y="14422"/>
                  </a:cubicBezTo>
                  <a:lnTo>
                    <a:pt x="12830" y="14326"/>
                  </a:lnTo>
                  <a:lnTo>
                    <a:pt x="12830" y="14231"/>
                  </a:lnTo>
                  <a:cubicBezTo>
                    <a:pt x="12862" y="14167"/>
                    <a:pt x="12862" y="14103"/>
                    <a:pt x="12862" y="14071"/>
                  </a:cubicBezTo>
                  <a:cubicBezTo>
                    <a:pt x="12862" y="14039"/>
                    <a:pt x="12894" y="13944"/>
                    <a:pt x="12894" y="13912"/>
                  </a:cubicBezTo>
                  <a:cubicBezTo>
                    <a:pt x="12894" y="13848"/>
                    <a:pt x="12926" y="13785"/>
                    <a:pt x="12926" y="13753"/>
                  </a:cubicBezTo>
                  <a:cubicBezTo>
                    <a:pt x="13021" y="13403"/>
                    <a:pt x="13149" y="13116"/>
                    <a:pt x="13244" y="12893"/>
                  </a:cubicBezTo>
                  <a:cubicBezTo>
                    <a:pt x="13371" y="12734"/>
                    <a:pt x="13467" y="12639"/>
                    <a:pt x="13531" y="12575"/>
                  </a:cubicBezTo>
                  <a:cubicBezTo>
                    <a:pt x="13531" y="12511"/>
                    <a:pt x="13562" y="12511"/>
                    <a:pt x="13562" y="12511"/>
                  </a:cubicBezTo>
                  <a:cubicBezTo>
                    <a:pt x="13658" y="12480"/>
                    <a:pt x="13722" y="12448"/>
                    <a:pt x="13849" y="12448"/>
                  </a:cubicBezTo>
                  <a:lnTo>
                    <a:pt x="14931" y="13275"/>
                  </a:lnTo>
                  <a:cubicBezTo>
                    <a:pt x="14931" y="13275"/>
                    <a:pt x="14645" y="12098"/>
                    <a:pt x="13976" y="11779"/>
                  </a:cubicBezTo>
                  <a:cubicBezTo>
                    <a:pt x="13308" y="11397"/>
                    <a:pt x="12098" y="10856"/>
                    <a:pt x="12098" y="10856"/>
                  </a:cubicBezTo>
                  <a:cubicBezTo>
                    <a:pt x="11589" y="10506"/>
                    <a:pt x="11048" y="10092"/>
                    <a:pt x="10411" y="9646"/>
                  </a:cubicBezTo>
                  <a:cubicBezTo>
                    <a:pt x="9742" y="9264"/>
                    <a:pt x="9074" y="8819"/>
                    <a:pt x="8405" y="8373"/>
                  </a:cubicBezTo>
                  <a:cubicBezTo>
                    <a:pt x="5636" y="2738"/>
                    <a:pt x="2739" y="0"/>
                    <a:pt x="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3" name="Google Shape;5593;p109"/>
            <p:cNvSpPr/>
            <p:nvPr/>
          </p:nvSpPr>
          <p:spPr>
            <a:xfrm>
              <a:off x="3839855" y="4241881"/>
              <a:ext cx="56172" cy="157134"/>
            </a:xfrm>
            <a:custGeom>
              <a:rect b="b" l="l" r="r" t="t"/>
              <a:pathLst>
                <a:path extrusionOk="0" h="9265" w="3312">
                  <a:moveTo>
                    <a:pt x="1433" y="1"/>
                  </a:moveTo>
                  <a:cubicBezTo>
                    <a:pt x="1210" y="1"/>
                    <a:pt x="987" y="192"/>
                    <a:pt x="828" y="478"/>
                  </a:cubicBezTo>
                  <a:cubicBezTo>
                    <a:pt x="828" y="478"/>
                    <a:pt x="796" y="510"/>
                    <a:pt x="796" y="542"/>
                  </a:cubicBezTo>
                  <a:cubicBezTo>
                    <a:pt x="605" y="956"/>
                    <a:pt x="446" y="1529"/>
                    <a:pt x="351" y="2261"/>
                  </a:cubicBezTo>
                  <a:cubicBezTo>
                    <a:pt x="255" y="3184"/>
                    <a:pt x="637" y="4203"/>
                    <a:pt x="637" y="5317"/>
                  </a:cubicBezTo>
                  <a:cubicBezTo>
                    <a:pt x="637" y="7737"/>
                    <a:pt x="1" y="8947"/>
                    <a:pt x="446" y="9233"/>
                  </a:cubicBezTo>
                  <a:cubicBezTo>
                    <a:pt x="510" y="9265"/>
                    <a:pt x="605" y="9265"/>
                    <a:pt x="733" y="9265"/>
                  </a:cubicBezTo>
                  <a:cubicBezTo>
                    <a:pt x="1688" y="9265"/>
                    <a:pt x="2356" y="7896"/>
                    <a:pt x="3120" y="4999"/>
                  </a:cubicBezTo>
                  <a:cubicBezTo>
                    <a:pt x="3280" y="4362"/>
                    <a:pt x="3311" y="3726"/>
                    <a:pt x="3248" y="3216"/>
                  </a:cubicBezTo>
                  <a:cubicBezTo>
                    <a:pt x="3216" y="2261"/>
                    <a:pt x="2898" y="1433"/>
                    <a:pt x="2547" y="860"/>
                  </a:cubicBezTo>
                  <a:cubicBezTo>
                    <a:pt x="2197" y="287"/>
                    <a:pt x="1783" y="1"/>
                    <a:pt x="143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4" name="Google Shape;5594;p109"/>
            <p:cNvSpPr/>
            <p:nvPr/>
          </p:nvSpPr>
          <p:spPr>
            <a:xfrm>
              <a:off x="3402510" y="4239185"/>
              <a:ext cx="93416" cy="645837"/>
            </a:xfrm>
            <a:custGeom>
              <a:rect b="b" l="l" r="r" t="t"/>
              <a:pathLst>
                <a:path extrusionOk="0" h="38080" w="5508">
                  <a:moveTo>
                    <a:pt x="5253" y="1"/>
                  </a:moveTo>
                  <a:cubicBezTo>
                    <a:pt x="5253" y="1"/>
                    <a:pt x="446" y="13149"/>
                    <a:pt x="0" y="36993"/>
                  </a:cubicBezTo>
                  <a:cubicBezTo>
                    <a:pt x="4155" y="37992"/>
                    <a:pt x="4574" y="38079"/>
                    <a:pt x="4594" y="38079"/>
                  </a:cubicBezTo>
                  <a:cubicBezTo>
                    <a:pt x="4598" y="38079"/>
                    <a:pt x="4585" y="38075"/>
                    <a:pt x="4585" y="38075"/>
                  </a:cubicBezTo>
                  <a:cubicBezTo>
                    <a:pt x="4585" y="38075"/>
                    <a:pt x="5189" y="23081"/>
                    <a:pt x="5349" y="22667"/>
                  </a:cubicBezTo>
                  <a:cubicBezTo>
                    <a:pt x="5508" y="22317"/>
                    <a:pt x="5253" y="1"/>
                    <a:pt x="525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5" name="Google Shape;5595;p109"/>
            <p:cNvSpPr/>
            <p:nvPr/>
          </p:nvSpPr>
          <p:spPr>
            <a:xfrm>
              <a:off x="3572048" y="4896830"/>
              <a:ext cx="22150" cy="17"/>
            </a:xfrm>
            <a:custGeom>
              <a:rect b="b" l="l" r="r" t="t"/>
              <a:pathLst>
                <a:path extrusionOk="0" h="1" w="1306">
                  <a:moveTo>
                    <a:pt x="637" y="1"/>
                  </a:moveTo>
                  <a:lnTo>
                    <a:pt x="1306" y="1"/>
                  </a:lnTo>
                  <a:lnTo>
                    <a:pt x="0" y="1"/>
                  </a:ln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6" name="Google Shape;5596;p109"/>
            <p:cNvSpPr/>
            <p:nvPr/>
          </p:nvSpPr>
          <p:spPr>
            <a:xfrm>
              <a:off x="3572048" y="4896287"/>
              <a:ext cx="22692" cy="1645"/>
            </a:xfrm>
            <a:custGeom>
              <a:rect b="b" l="l" r="r" t="t"/>
              <a:pathLst>
                <a:path extrusionOk="0" h="97" w="1338">
                  <a:moveTo>
                    <a:pt x="0" y="1"/>
                  </a:moveTo>
                  <a:lnTo>
                    <a:pt x="0" y="96"/>
                  </a:lnTo>
                  <a:lnTo>
                    <a:pt x="1306" y="96"/>
                  </a:lnTo>
                  <a:lnTo>
                    <a:pt x="1338"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7" name="Google Shape;5597;p109"/>
            <p:cNvSpPr/>
            <p:nvPr/>
          </p:nvSpPr>
          <p:spPr>
            <a:xfrm>
              <a:off x="3408446" y="3996750"/>
              <a:ext cx="345017" cy="899524"/>
            </a:xfrm>
            <a:custGeom>
              <a:rect b="b" l="l" r="r" t="t"/>
              <a:pathLst>
                <a:path extrusionOk="0" h="53038" w="20343">
                  <a:moveTo>
                    <a:pt x="13498" y="1"/>
                  </a:moveTo>
                  <a:cubicBezTo>
                    <a:pt x="13180" y="829"/>
                    <a:pt x="12225" y="2261"/>
                    <a:pt x="10028" y="2261"/>
                  </a:cubicBezTo>
                  <a:cubicBezTo>
                    <a:pt x="7545" y="2261"/>
                    <a:pt x="6813" y="765"/>
                    <a:pt x="6590" y="160"/>
                  </a:cubicBezTo>
                  <a:cubicBezTo>
                    <a:pt x="5985" y="542"/>
                    <a:pt x="5381" y="1020"/>
                    <a:pt x="4935" y="1561"/>
                  </a:cubicBezTo>
                  <a:cubicBezTo>
                    <a:pt x="4744" y="1815"/>
                    <a:pt x="4617" y="2134"/>
                    <a:pt x="4585" y="2452"/>
                  </a:cubicBezTo>
                  <a:lnTo>
                    <a:pt x="4585" y="2675"/>
                  </a:lnTo>
                  <a:cubicBezTo>
                    <a:pt x="4553" y="3471"/>
                    <a:pt x="4712" y="4362"/>
                    <a:pt x="4903" y="5381"/>
                  </a:cubicBezTo>
                  <a:cubicBezTo>
                    <a:pt x="5221" y="6973"/>
                    <a:pt x="5635" y="8819"/>
                    <a:pt x="5412" y="11143"/>
                  </a:cubicBezTo>
                  <a:lnTo>
                    <a:pt x="5412" y="11302"/>
                  </a:lnTo>
                  <a:cubicBezTo>
                    <a:pt x="5349" y="11939"/>
                    <a:pt x="5253" y="12576"/>
                    <a:pt x="5094" y="13244"/>
                  </a:cubicBezTo>
                  <a:cubicBezTo>
                    <a:pt x="5062" y="13403"/>
                    <a:pt x="5030" y="13594"/>
                    <a:pt x="4999" y="13754"/>
                  </a:cubicBezTo>
                  <a:cubicBezTo>
                    <a:pt x="4999" y="13817"/>
                    <a:pt x="4935" y="13881"/>
                    <a:pt x="4935" y="13913"/>
                  </a:cubicBezTo>
                  <a:cubicBezTo>
                    <a:pt x="4839" y="14327"/>
                    <a:pt x="4712" y="14677"/>
                    <a:pt x="4585" y="15091"/>
                  </a:cubicBezTo>
                  <a:cubicBezTo>
                    <a:pt x="2611" y="20916"/>
                    <a:pt x="1" y="52401"/>
                    <a:pt x="1" y="52401"/>
                  </a:cubicBezTo>
                  <a:cubicBezTo>
                    <a:pt x="1" y="52401"/>
                    <a:pt x="1274" y="52528"/>
                    <a:pt x="3184" y="52688"/>
                  </a:cubicBezTo>
                  <a:lnTo>
                    <a:pt x="3343" y="52688"/>
                  </a:lnTo>
                  <a:cubicBezTo>
                    <a:pt x="5221" y="52847"/>
                    <a:pt x="7705" y="53006"/>
                    <a:pt x="10251" y="53038"/>
                  </a:cubicBezTo>
                  <a:cubicBezTo>
                    <a:pt x="11111" y="53038"/>
                    <a:pt x="11939" y="53006"/>
                    <a:pt x="12734" y="52974"/>
                  </a:cubicBezTo>
                  <a:lnTo>
                    <a:pt x="12894" y="52974"/>
                  </a:lnTo>
                  <a:cubicBezTo>
                    <a:pt x="17032" y="52815"/>
                    <a:pt x="20343" y="52401"/>
                    <a:pt x="20343" y="52401"/>
                  </a:cubicBezTo>
                  <a:cubicBezTo>
                    <a:pt x="20311" y="51764"/>
                    <a:pt x="18624" y="30308"/>
                    <a:pt x="16809" y="19770"/>
                  </a:cubicBezTo>
                  <a:cubicBezTo>
                    <a:pt x="16459" y="17669"/>
                    <a:pt x="16077" y="15982"/>
                    <a:pt x="15727" y="15027"/>
                  </a:cubicBezTo>
                  <a:cubicBezTo>
                    <a:pt x="15568" y="14549"/>
                    <a:pt x="15409" y="14072"/>
                    <a:pt x="15281" y="13658"/>
                  </a:cubicBezTo>
                  <a:cubicBezTo>
                    <a:pt x="15122" y="13021"/>
                    <a:pt x="15027" y="12321"/>
                    <a:pt x="14931" y="11748"/>
                  </a:cubicBezTo>
                  <a:cubicBezTo>
                    <a:pt x="14645" y="9615"/>
                    <a:pt x="14931" y="7800"/>
                    <a:pt x="15249" y="6241"/>
                  </a:cubicBezTo>
                  <a:cubicBezTo>
                    <a:pt x="15536" y="4681"/>
                    <a:pt x="15886" y="3375"/>
                    <a:pt x="15727" y="2261"/>
                  </a:cubicBezTo>
                  <a:cubicBezTo>
                    <a:pt x="15727" y="2198"/>
                    <a:pt x="15727" y="2070"/>
                    <a:pt x="15695" y="1943"/>
                  </a:cubicBezTo>
                  <a:cubicBezTo>
                    <a:pt x="15186" y="1242"/>
                    <a:pt x="14294" y="510"/>
                    <a:pt x="1349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8" name="Google Shape;5598;p109"/>
            <p:cNvSpPr/>
            <p:nvPr/>
          </p:nvSpPr>
          <p:spPr>
            <a:xfrm>
              <a:off x="3489433" y="4218544"/>
              <a:ext cx="186289" cy="23897"/>
            </a:xfrm>
            <a:custGeom>
              <a:rect b="b" l="l" r="r" t="t"/>
              <a:pathLst>
                <a:path extrusionOk="0" h="1409" w="10984">
                  <a:moveTo>
                    <a:pt x="10681" y="0"/>
                  </a:moveTo>
                  <a:cubicBezTo>
                    <a:pt x="10655" y="0"/>
                    <a:pt x="10628" y="3"/>
                    <a:pt x="10602" y="8"/>
                  </a:cubicBezTo>
                  <a:cubicBezTo>
                    <a:pt x="8434" y="608"/>
                    <a:pt x="6558" y="817"/>
                    <a:pt x="4994" y="817"/>
                  </a:cubicBezTo>
                  <a:cubicBezTo>
                    <a:pt x="2906" y="817"/>
                    <a:pt x="1375" y="445"/>
                    <a:pt x="446" y="135"/>
                  </a:cubicBezTo>
                  <a:cubicBezTo>
                    <a:pt x="412" y="122"/>
                    <a:pt x="377" y="115"/>
                    <a:pt x="342" y="115"/>
                  </a:cubicBezTo>
                  <a:cubicBezTo>
                    <a:pt x="213" y="115"/>
                    <a:pt x="89" y="201"/>
                    <a:pt x="64" y="326"/>
                  </a:cubicBezTo>
                  <a:cubicBezTo>
                    <a:pt x="1" y="422"/>
                    <a:pt x="1" y="517"/>
                    <a:pt x="96" y="613"/>
                  </a:cubicBezTo>
                  <a:cubicBezTo>
                    <a:pt x="128" y="645"/>
                    <a:pt x="160" y="677"/>
                    <a:pt x="224" y="677"/>
                  </a:cubicBezTo>
                  <a:cubicBezTo>
                    <a:pt x="1179" y="995"/>
                    <a:pt x="2802" y="1409"/>
                    <a:pt x="4935" y="1409"/>
                  </a:cubicBezTo>
                  <a:cubicBezTo>
                    <a:pt x="6591" y="1409"/>
                    <a:pt x="8501" y="1154"/>
                    <a:pt x="10729" y="581"/>
                  </a:cubicBezTo>
                  <a:cubicBezTo>
                    <a:pt x="10761" y="581"/>
                    <a:pt x="10793" y="581"/>
                    <a:pt x="10825" y="517"/>
                  </a:cubicBezTo>
                  <a:cubicBezTo>
                    <a:pt x="10952" y="454"/>
                    <a:pt x="10984" y="326"/>
                    <a:pt x="10952" y="199"/>
                  </a:cubicBezTo>
                  <a:cubicBezTo>
                    <a:pt x="10925" y="66"/>
                    <a:pt x="10810" y="0"/>
                    <a:pt x="1068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9" name="Google Shape;5599;p109"/>
            <p:cNvSpPr/>
            <p:nvPr/>
          </p:nvSpPr>
          <p:spPr>
            <a:xfrm>
              <a:off x="3622794" y="4323411"/>
              <a:ext cx="95044" cy="583271"/>
            </a:xfrm>
            <a:custGeom>
              <a:rect b="b" l="l" r="r" t="t"/>
              <a:pathLst>
                <a:path extrusionOk="0" h="34391" w="5604">
                  <a:moveTo>
                    <a:pt x="1529" y="1"/>
                  </a:moveTo>
                  <a:lnTo>
                    <a:pt x="1" y="33746"/>
                  </a:lnTo>
                  <a:cubicBezTo>
                    <a:pt x="1" y="33746"/>
                    <a:pt x="1648" y="34391"/>
                    <a:pt x="3600" y="34391"/>
                  </a:cubicBezTo>
                  <a:cubicBezTo>
                    <a:pt x="4251" y="34391"/>
                    <a:pt x="4935" y="34319"/>
                    <a:pt x="5604" y="34128"/>
                  </a:cubicBezTo>
                  <a:cubicBezTo>
                    <a:pt x="4522" y="32664"/>
                    <a:pt x="1529" y="1"/>
                    <a:pt x="1529" y="1"/>
                  </a:cubicBezTo>
                  <a:close/>
                </a:path>
              </a:pathLst>
            </a:custGeom>
            <a:solidFill>
              <a:srgbClr val="EEDBC8">
                <a:alpha val="637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0" name="Google Shape;5600;p109"/>
            <p:cNvSpPr/>
            <p:nvPr/>
          </p:nvSpPr>
          <p:spPr>
            <a:xfrm>
              <a:off x="3783156" y="4232706"/>
              <a:ext cx="50778" cy="95587"/>
            </a:xfrm>
            <a:custGeom>
              <a:rect b="b" l="l" r="r" t="t"/>
              <a:pathLst>
                <a:path extrusionOk="0" h="5636" w="2994">
                  <a:moveTo>
                    <a:pt x="2993" y="1"/>
                  </a:moveTo>
                  <a:cubicBezTo>
                    <a:pt x="2993" y="1"/>
                    <a:pt x="33" y="1720"/>
                    <a:pt x="1" y="5190"/>
                  </a:cubicBezTo>
                  <a:cubicBezTo>
                    <a:pt x="160" y="5349"/>
                    <a:pt x="351" y="5476"/>
                    <a:pt x="574" y="5635"/>
                  </a:cubicBezTo>
                  <a:cubicBezTo>
                    <a:pt x="574" y="5635"/>
                    <a:pt x="128" y="2961"/>
                    <a:pt x="2993"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1" name="Google Shape;5601;p109"/>
            <p:cNvSpPr/>
            <p:nvPr/>
          </p:nvSpPr>
          <p:spPr>
            <a:xfrm>
              <a:off x="3529935" y="3919003"/>
              <a:ext cx="98283" cy="103151"/>
            </a:xfrm>
            <a:custGeom>
              <a:rect b="b" l="l" r="r" t="t"/>
              <a:pathLst>
                <a:path extrusionOk="0" h="6082" w="5795">
                  <a:moveTo>
                    <a:pt x="5794" y="4553"/>
                  </a:moveTo>
                  <a:cubicBezTo>
                    <a:pt x="5667" y="4712"/>
                    <a:pt x="5508" y="4935"/>
                    <a:pt x="5253" y="5126"/>
                  </a:cubicBezTo>
                  <a:cubicBezTo>
                    <a:pt x="4776" y="5604"/>
                    <a:pt x="3980" y="6081"/>
                    <a:pt x="2802" y="6081"/>
                  </a:cubicBezTo>
                  <a:cubicBezTo>
                    <a:pt x="892" y="6081"/>
                    <a:pt x="223" y="4840"/>
                    <a:pt x="0" y="4489"/>
                  </a:cubicBezTo>
                  <a:cubicBezTo>
                    <a:pt x="414" y="4298"/>
                    <a:pt x="1274" y="3916"/>
                    <a:pt x="1560" y="3503"/>
                  </a:cubicBezTo>
                  <a:lnTo>
                    <a:pt x="1688" y="2579"/>
                  </a:lnTo>
                  <a:lnTo>
                    <a:pt x="1719" y="2388"/>
                  </a:lnTo>
                  <a:lnTo>
                    <a:pt x="1751" y="1688"/>
                  </a:lnTo>
                  <a:lnTo>
                    <a:pt x="1751" y="1688"/>
                  </a:lnTo>
                  <a:lnTo>
                    <a:pt x="1879" y="1"/>
                  </a:lnTo>
                  <a:lnTo>
                    <a:pt x="4203" y="1"/>
                  </a:lnTo>
                  <a:lnTo>
                    <a:pt x="4266" y="1083"/>
                  </a:lnTo>
                  <a:lnTo>
                    <a:pt x="4266" y="1242"/>
                  </a:lnTo>
                  <a:lnTo>
                    <a:pt x="4425" y="3471"/>
                  </a:lnTo>
                  <a:cubicBezTo>
                    <a:pt x="4521" y="3534"/>
                    <a:pt x="5317" y="4298"/>
                    <a:pt x="5794" y="455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2" name="Google Shape;5602;p109"/>
            <p:cNvSpPr/>
            <p:nvPr/>
          </p:nvSpPr>
          <p:spPr>
            <a:xfrm>
              <a:off x="3521285" y="3992442"/>
              <a:ext cx="117719" cy="43197"/>
            </a:xfrm>
            <a:custGeom>
              <a:rect b="b" l="l" r="r" t="t"/>
              <a:pathLst>
                <a:path extrusionOk="0" h="2547" w="6941">
                  <a:moveTo>
                    <a:pt x="6495" y="0"/>
                  </a:moveTo>
                  <a:cubicBezTo>
                    <a:pt x="6495" y="0"/>
                    <a:pt x="5604" y="1815"/>
                    <a:pt x="3375" y="1815"/>
                  </a:cubicBezTo>
                  <a:cubicBezTo>
                    <a:pt x="1147" y="1815"/>
                    <a:pt x="574" y="128"/>
                    <a:pt x="574" y="96"/>
                  </a:cubicBezTo>
                  <a:cubicBezTo>
                    <a:pt x="351" y="223"/>
                    <a:pt x="192" y="319"/>
                    <a:pt x="1" y="446"/>
                  </a:cubicBezTo>
                  <a:cubicBezTo>
                    <a:pt x="256" y="1051"/>
                    <a:pt x="956" y="2547"/>
                    <a:pt x="3471" y="2547"/>
                  </a:cubicBezTo>
                  <a:cubicBezTo>
                    <a:pt x="5668" y="2547"/>
                    <a:pt x="6559" y="1114"/>
                    <a:pt x="6941" y="287"/>
                  </a:cubicBezTo>
                  <a:cubicBezTo>
                    <a:pt x="6782" y="159"/>
                    <a:pt x="6623" y="64"/>
                    <a:pt x="649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3" name="Google Shape;5603;p109"/>
            <p:cNvSpPr/>
            <p:nvPr/>
          </p:nvSpPr>
          <p:spPr>
            <a:xfrm>
              <a:off x="3445166" y="4041577"/>
              <a:ext cx="56697" cy="226229"/>
            </a:xfrm>
            <a:custGeom>
              <a:rect b="b" l="l" r="r" t="t"/>
              <a:pathLst>
                <a:path extrusionOk="0" h="13339" w="3343">
                  <a:moveTo>
                    <a:pt x="2452" y="0"/>
                  </a:moveTo>
                  <a:lnTo>
                    <a:pt x="2452" y="0"/>
                  </a:lnTo>
                  <a:cubicBezTo>
                    <a:pt x="2451" y="2"/>
                    <a:pt x="2451" y="5"/>
                    <a:pt x="2451" y="7"/>
                  </a:cubicBezTo>
                  <a:lnTo>
                    <a:pt x="2451" y="7"/>
                  </a:lnTo>
                  <a:cubicBezTo>
                    <a:pt x="2451" y="4"/>
                    <a:pt x="2452" y="2"/>
                    <a:pt x="2452" y="0"/>
                  </a:cubicBezTo>
                  <a:close/>
                  <a:moveTo>
                    <a:pt x="2451" y="7"/>
                  </a:moveTo>
                  <a:cubicBezTo>
                    <a:pt x="2443" y="159"/>
                    <a:pt x="2205" y="1923"/>
                    <a:pt x="2674" y="4393"/>
                  </a:cubicBezTo>
                  <a:cubicBezTo>
                    <a:pt x="3120" y="6940"/>
                    <a:pt x="32" y="13275"/>
                    <a:pt x="0" y="13339"/>
                  </a:cubicBezTo>
                  <a:cubicBezTo>
                    <a:pt x="510" y="12702"/>
                    <a:pt x="1083" y="12002"/>
                    <a:pt x="1624" y="11238"/>
                  </a:cubicBezTo>
                  <a:cubicBezTo>
                    <a:pt x="1910" y="10474"/>
                    <a:pt x="2292" y="9582"/>
                    <a:pt x="2611" y="8691"/>
                  </a:cubicBezTo>
                  <a:cubicBezTo>
                    <a:pt x="2897" y="7959"/>
                    <a:pt x="3184" y="7259"/>
                    <a:pt x="3343" y="6813"/>
                  </a:cubicBezTo>
                  <a:cubicBezTo>
                    <a:pt x="3248" y="3919"/>
                    <a:pt x="2390" y="1788"/>
                    <a:pt x="2451" y="7"/>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4" name="Google Shape;5604;p109"/>
            <p:cNvSpPr/>
            <p:nvPr/>
          </p:nvSpPr>
          <p:spPr>
            <a:xfrm>
              <a:off x="3658445" y="4035641"/>
              <a:ext cx="32411" cy="196532"/>
            </a:xfrm>
            <a:custGeom>
              <a:rect b="b" l="l" r="r" t="t"/>
              <a:pathLst>
                <a:path extrusionOk="0" h="11588" w="1911">
                  <a:moveTo>
                    <a:pt x="1051" y="0"/>
                  </a:moveTo>
                  <a:lnTo>
                    <a:pt x="1051" y="0"/>
                  </a:lnTo>
                  <a:cubicBezTo>
                    <a:pt x="1305" y="1910"/>
                    <a:pt x="191" y="4393"/>
                    <a:pt x="159" y="7640"/>
                  </a:cubicBezTo>
                  <a:cubicBezTo>
                    <a:pt x="637" y="8723"/>
                    <a:pt x="1305" y="10283"/>
                    <a:pt x="1910" y="11588"/>
                  </a:cubicBezTo>
                  <a:cubicBezTo>
                    <a:pt x="1910" y="11588"/>
                    <a:pt x="0" y="6717"/>
                    <a:pt x="1051" y="2833"/>
                  </a:cubicBezTo>
                  <a:cubicBezTo>
                    <a:pt x="1560" y="1146"/>
                    <a:pt x="1114" y="96"/>
                    <a:pt x="1051"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5" name="Google Shape;5605;p109"/>
            <p:cNvSpPr/>
            <p:nvPr/>
          </p:nvSpPr>
          <p:spPr>
            <a:xfrm>
              <a:off x="3507258" y="3840713"/>
              <a:ext cx="105305" cy="118805"/>
            </a:xfrm>
            <a:custGeom>
              <a:rect b="b" l="l" r="r" t="t"/>
              <a:pathLst>
                <a:path extrusionOk="0" h="7005" w="6209">
                  <a:moveTo>
                    <a:pt x="5380" y="6559"/>
                  </a:moveTo>
                  <a:cubicBezTo>
                    <a:pt x="5317" y="6654"/>
                    <a:pt x="5253" y="6686"/>
                    <a:pt x="5158" y="6718"/>
                  </a:cubicBezTo>
                  <a:lnTo>
                    <a:pt x="4903" y="6845"/>
                  </a:lnTo>
                  <a:lnTo>
                    <a:pt x="4616" y="6972"/>
                  </a:lnTo>
                  <a:cubicBezTo>
                    <a:pt x="4521" y="7004"/>
                    <a:pt x="4457" y="7004"/>
                    <a:pt x="4362" y="7004"/>
                  </a:cubicBezTo>
                  <a:cubicBezTo>
                    <a:pt x="3375" y="6750"/>
                    <a:pt x="2706" y="6527"/>
                    <a:pt x="2038" y="5763"/>
                  </a:cubicBezTo>
                  <a:lnTo>
                    <a:pt x="1974" y="5731"/>
                  </a:lnTo>
                  <a:cubicBezTo>
                    <a:pt x="1751" y="5444"/>
                    <a:pt x="1497" y="5126"/>
                    <a:pt x="1274" y="4680"/>
                  </a:cubicBezTo>
                  <a:cubicBezTo>
                    <a:pt x="1242" y="4649"/>
                    <a:pt x="1178" y="4617"/>
                    <a:pt x="1178" y="4521"/>
                  </a:cubicBezTo>
                  <a:cubicBezTo>
                    <a:pt x="1146" y="4458"/>
                    <a:pt x="1083" y="4362"/>
                    <a:pt x="1019" y="4298"/>
                  </a:cubicBezTo>
                  <a:cubicBezTo>
                    <a:pt x="1019" y="4267"/>
                    <a:pt x="987" y="4267"/>
                    <a:pt x="987" y="4203"/>
                  </a:cubicBezTo>
                  <a:cubicBezTo>
                    <a:pt x="0" y="2388"/>
                    <a:pt x="796" y="1147"/>
                    <a:pt x="1815" y="701"/>
                  </a:cubicBezTo>
                  <a:lnTo>
                    <a:pt x="1815" y="701"/>
                  </a:lnTo>
                  <a:lnTo>
                    <a:pt x="2133" y="542"/>
                  </a:lnTo>
                  <a:lnTo>
                    <a:pt x="2292" y="478"/>
                  </a:lnTo>
                  <a:lnTo>
                    <a:pt x="2452" y="383"/>
                  </a:lnTo>
                  <a:cubicBezTo>
                    <a:pt x="3375" y="1"/>
                    <a:pt x="4521" y="160"/>
                    <a:pt x="5285" y="1433"/>
                  </a:cubicBezTo>
                  <a:cubicBezTo>
                    <a:pt x="5285" y="1465"/>
                    <a:pt x="5317" y="1497"/>
                    <a:pt x="5317" y="1497"/>
                  </a:cubicBezTo>
                  <a:cubicBezTo>
                    <a:pt x="5317" y="1561"/>
                    <a:pt x="5380" y="1592"/>
                    <a:pt x="5380" y="1624"/>
                  </a:cubicBezTo>
                  <a:cubicBezTo>
                    <a:pt x="5380" y="1656"/>
                    <a:pt x="5412" y="1720"/>
                    <a:pt x="5412" y="1752"/>
                  </a:cubicBezTo>
                  <a:lnTo>
                    <a:pt x="5540" y="1974"/>
                  </a:lnTo>
                  <a:cubicBezTo>
                    <a:pt x="5540" y="2038"/>
                    <a:pt x="5540" y="2038"/>
                    <a:pt x="5571" y="2070"/>
                  </a:cubicBezTo>
                  <a:lnTo>
                    <a:pt x="5571" y="2102"/>
                  </a:lnTo>
                  <a:lnTo>
                    <a:pt x="5571" y="2102"/>
                  </a:lnTo>
                  <a:cubicBezTo>
                    <a:pt x="5571" y="2134"/>
                    <a:pt x="5603" y="2197"/>
                    <a:pt x="5603" y="2261"/>
                  </a:cubicBezTo>
                  <a:lnTo>
                    <a:pt x="5731" y="2611"/>
                  </a:lnTo>
                  <a:lnTo>
                    <a:pt x="5731" y="2675"/>
                  </a:lnTo>
                  <a:cubicBezTo>
                    <a:pt x="5858" y="3057"/>
                    <a:pt x="5922" y="3407"/>
                    <a:pt x="5953" y="3725"/>
                  </a:cubicBezTo>
                  <a:lnTo>
                    <a:pt x="5953" y="3789"/>
                  </a:lnTo>
                  <a:cubicBezTo>
                    <a:pt x="6208" y="4903"/>
                    <a:pt x="5890" y="5604"/>
                    <a:pt x="5380" y="6559"/>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6" name="Google Shape;5606;p109"/>
            <p:cNvSpPr/>
            <p:nvPr/>
          </p:nvSpPr>
          <p:spPr>
            <a:xfrm>
              <a:off x="3577441" y="3887151"/>
              <a:ext cx="19996" cy="11889"/>
            </a:xfrm>
            <a:custGeom>
              <a:rect b="b" l="l" r="r" t="t"/>
              <a:pathLst>
                <a:path extrusionOk="0" h="701" w="1179">
                  <a:moveTo>
                    <a:pt x="1179" y="0"/>
                  </a:moveTo>
                  <a:cubicBezTo>
                    <a:pt x="1115" y="0"/>
                    <a:pt x="1020" y="64"/>
                    <a:pt x="988" y="64"/>
                  </a:cubicBezTo>
                  <a:lnTo>
                    <a:pt x="797" y="96"/>
                  </a:lnTo>
                  <a:cubicBezTo>
                    <a:pt x="638" y="128"/>
                    <a:pt x="510" y="160"/>
                    <a:pt x="351" y="223"/>
                  </a:cubicBezTo>
                  <a:cubicBezTo>
                    <a:pt x="287" y="319"/>
                    <a:pt x="224" y="414"/>
                    <a:pt x="192" y="478"/>
                  </a:cubicBezTo>
                  <a:cubicBezTo>
                    <a:pt x="224" y="414"/>
                    <a:pt x="319" y="382"/>
                    <a:pt x="351" y="287"/>
                  </a:cubicBezTo>
                  <a:cubicBezTo>
                    <a:pt x="510" y="255"/>
                    <a:pt x="638" y="223"/>
                    <a:pt x="797" y="160"/>
                  </a:cubicBezTo>
                  <a:lnTo>
                    <a:pt x="988" y="96"/>
                  </a:lnTo>
                  <a:cubicBezTo>
                    <a:pt x="1083" y="64"/>
                    <a:pt x="1147" y="64"/>
                    <a:pt x="1179" y="0"/>
                  </a:cubicBezTo>
                  <a:close/>
                  <a:moveTo>
                    <a:pt x="192" y="478"/>
                  </a:moveTo>
                  <a:lnTo>
                    <a:pt x="192" y="478"/>
                  </a:lnTo>
                  <a:cubicBezTo>
                    <a:pt x="128" y="542"/>
                    <a:pt x="64" y="605"/>
                    <a:pt x="1" y="701"/>
                  </a:cubicBezTo>
                  <a:cubicBezTo>
                    <a:pt x="64" y="637"/>
                    <a:pt x="160" y="573"/>
                    <a:pt x="192" y="478"/>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7" name="Google Shape;5607;p109"/>
            <p:cNvSpPr/>
            <p:nvPr/>
          </p:nvSpPr>
          <p:spPr>
            <a:xfrm>
              <a:off x="3540196" y="3904434"/>
              <a:ext cx="23235" cy="7021"/>
            </a:xfrm>
            <a:custGeom>
              <a:rect b="b" l="l" r="r" t="t"/>
              <a:pathLst>
                <a:path extrusionOk="0" h="414" w="1370">
                  <a:moveTo>
                    <a:pt x="796" y="0"/>
                  </a:moveTo>
                  <a:cubicBezTo>
                    <a:pt x="669" y="64"/>
                    <a:pt x="511" y="127"/>
                    <a:pt x="415" y="222"/>
                  </a:cubicBezTo>
                  <a:lnTo>
                    <a:pt x="415" y="222"/>
                  </a:lnTo>
                  <a:cubicBezTo>
                    <a:pt x="511" y="127"/>
                    <a:pt x="638" y="95"/>
                    <a:pt x="796" y="32"/>
                  </a:cubicBezTo>
                  <a:cubicBezTo>
                    <a:pt x="892" y="32"/>
                    <a:pt x="955" y="32"/>
                    <a:pt x="1083" y="64"/>
                  </a:cubicBezTo>
                  <a:lnTo>
                    <a:pt x="1369" y="64"/>
                  </a:lnTo>
                  <a:cubicBezTo>
                    <a:pt x="1274" y="32"/>
                    <a:pt x="1146" y="32"/>
                    <a:pt x="1083" y="32"/>
                  </a:cubicBezTo>
                  <a:cubicBezTo>
                    <a:pt x="987" y="32"/>
                    <a:pt x="892" y="0"/>
                    <a:pt x="796" y="0"/>
                  </a:cubicBezTo>
                  <a:close/>
                  <a:moveTo>
                    <a:pt x="191" y="350"/>
                  </a:moveTo>
                  <a:cubicBezTo>
                    <a:pt x="128" y="350"/>
                    <a:pt x="32" y="382"/>
                    <a:pt x="0" y="414"/>
                  </a:cubicBezTo>
                  <a:cubicBezTo>
                    <a:pt x="96" y="414"/>
                    <a:pt x="159" y="382"/>
                    <a:pt x="191" y="350"/>
                  </a:cubicBezTo>
                  <a:close/>
                </a:path>
              </a:pathLst>
            </a:custGeom>
            <a:solidFill>
              <a:srgbClr val="D3585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8" name="Google Shape;5608;p109"/>
            <p:cNvSpPr/>
            <p:nvPr/>
          </p:nvSpPr>
          <p:spPr>
            <a:xfrm>
              <a:off x="3567180" y="3914068"/>
              <a:ext cx="11363" cy="7649"/>
            </a:xfrm>
            <a:custGeom>
              <a:rect b="b" l="l" r="r" t="t"/>
              <a:pathLst>
                <a:path extrusionOk="0" h="451" w="670">
                  <a:moveTo>
                    <a:pt x="533" y="0"/>
                  </a:moveTo>
                  <a:cubicBezTo>
                    <a:pt x="444" y="0"/>
                    <a:pt x="326" y="12"/>
                    <a:pt x="287" y="69"/>
                  </a:cubicBezTo>
                  <a:cubicBezTo>
                    <a:pt x="160" y="101"/>
                    <a:pt x="1" y="324"/>
                    <a:pt x="1" y="324"/>
                  </a:cubicBezTo>
                  <a:cubicBezTo>
                    <a:pt x="128" y="451"/>
                    <a:pt x="415" y="451"/>
                    <a:pt x="415" y="451"/>
                  </a:cubicBezTo>
                  <a:lnTo>
                    <a:pt x="447" y="419"/>
                  </a:lnTo>
                  <a:lnTo>
                    <a:pt x="478" y="355"/>
                  </a:lnTo>
                  <a:cubicBezTo>
                    <a:pt x="478" y="355"/>
                    <a:pt x="669" y="164"/>
                    <a:pt x="638" y="5"/>
                  </a:cubicBezTo>
                  <a:cubicBezTo>
                    <a:pt x="638" y="5"/>
                    <a:pt x="592" y="0"/>
                    <a:pt x="533"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9" name="Google Shape;5609;p109"/>
            <p:cNvSpPr/>
            <p:nvPr/>
          </p:nvSpPr>
          <p:spPr>
            <a:xfrm>
              <a:off x="3526153" y="3892002"/>
              <a:ext cx="88565" cy="72368"/>
            </a:xfrm>
            <a:custGeom>
              <a:rect b="b" l="l" r="r" t="t"/>
              <a:pathLst>
                <a:path extrusionOk="0" h="4267" w="5222">
                  <a:moveTo>
                    <a:pt x="4839" y="1"/>
                  </a:moveTo>
                  <a:lnTo>
                    <a:pt x="4839" y="1"/>
                  </a:lnTo>
                  <a:cubicBezTo>
                    <a:pt x="4903" y="287"/>
                    <a:pt x="4808" y="765"/>
                    <a:pt x="4744" y="1147"/>
                  </a:cubicBezTo>
                  <a:cubicBezTo>
                    <a:pt x="4653" y="1603"/>
                    <a:pt x="4214" y="1913"/>
                    <a:pt x="3759" y="1913"/>
                  </a:cubicBezTo>
                  <a:cubicBezTo>
                    <a:pt x="3737" y="1913"/>
                    <a:pt x="3715" y="1913"/>
                    <a:pt x="3693" y="1911"/>
                  </a:cubicBezTo>
                  <a:cubicBezTo>
                    <a:pt x="3502" y="1911"/>
                    <a:pt x="3325" y="1897"/>
                    <a:pt x="3182" y="1897"/>
                  </a:cubicBezTo>
                  <a:cubicBezTo>
                    <a:pt x="3110" y="1897"/>
                    <a:pt x="3046" y="1900"/>
                    <a:pt x="2993" y="1911"/>
                  </a:cubicBezTo>
                  <a:cubicBezTo>
                    <a:pt x="2738" y="1943"/>
                    <a:pt x="2547" y="2070"/>
                    <a:pt x="2356" y="2261"/>
                  </a:cubicBezTo>
                  <a:cubicBezTo>
                    <a:pt x="2179" y="2438"/>
                    <a:pt x="1934" y="2527"/>
                    <a:pt x="1690" y="2527"/>
                  </a:cubicBezTo>
                  <a:cubicBezTo>
                    <a:pt x="1496" y="2527"/>
                    <a:pt x="1302" y="2470"/>
                    <a:pt x="1147" y="2357"/>
                  </a:cubicBezTo>
                  <a:cubicBezTo>
                    <a:pt x="605" y="1943"/>
                    <a:pt x="32" y="1434"/>
                    <a:pt x="1" y="1402"/>
                  </a:cubicBezTo>
                  <a:lnTo>
                    <a:pt x="1" y="1402"/>
                  </a:lnTo>
                  <a:cubicBezTo>
                    <a:pt x="1" y="1402"/>
                    <a:pt x="33" y="1434"/>
                    <a:pt x="64" y="1561"/>
                  </a:cubicBezTo>
                  <a:cubicBezTo>
                    <a:pt x="223" y="1975"/>
                    <a:pt x="510" y="2389"/>
                    <a:pt x="796" y="2739"/>
                  </a:cubicBezTo>
                  <a:cubicBezTo>
                    <a:pt x="1083" y="3121"/>
                    <a:pt x="1401" y="3375"/>
                    <a:pt x="1751" y="3630"/>
                  </a:cubicBezTo>
                  <a:cubicBezTo>
                    <a:pt x="1815" y="3662"/>
                    <a:pt x="1942" y="3726"/>
                    <a:pt x="2038" y="3789"/>
                  </a:cubicBezTo>
                  <a:cubicBezTo>
                    <a:pt x="2038" y="3821"/>
                    <a:pt x="2070" y="3821"/>
                    <a:pt x="2070" y="3821"/>
                  </a:cubicBezTo>
                  <a:cubicBezTo>
                    <a:pt x="2356" y="3980"/>
                    <a:pt x="2675" y="4139"/>
                    <a:pt x="3025" y="4203"/>
                  </a:cubicBezTo>
                  <a:cubicBezTo>
                    <a:pt x="3152" y="4267"/>
                    <a:pt x="3311" y="4267"/>
                    <a:pt x="3407" y="4267"/>
                  </a:cubicBezTo>
                  <a:cubicBezTo>
                    <a:pt x="3884" y="4267"/>
                    <a:pt x="4362" y="3948"/>
                    <a:pt x="4585" y="3471"/>
                  </a:cubicBezTo>
                  <a:cubicBezTo>
                    <a:pt x="4617" y="3407"/>
                    <a:pt x="4617" y="3407"/>
                    <a:pt x="4617" y="3375"/>
                  </a:cubicBezTo>
                  <a:cubicBezTo>
                    <a:pt x="4617" y="3344"/>
                    <a:pt x="4617" y="3312"/>
                    <a:pt x="4648" y="3248"/>
                  </a:cubicBezTo>
                  <a:cubicBezTo>
                    <a:pt x="4935" y="2580"/>
                    <a:pt x="5221" y="1625"/>
                    <a:pt x="5094" y="765"/>
                  </a:cubicBezTo>
                  <a:lnTo>
                    <a:pt x="5094" y="701"/>
                  </a:lnTo>
                  <a:cubicBezTo>
                    <a:pt x="5062" y="478"/>
                    <a:pt x="4967" y="224"/>
                    <a:pt x="4839" y="1"/>
                  </a:cubicBezTo>
                  <a:close/>
                </a:path>
              </a:pathLst>
            </a:custGeom>
            <a:solidFill>
              <a:srgbClr val="63202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0" name="Google Shape;5610;p109"/>
            <p:cNvSpPr/>
            <p:nvPr/>
          </p:nvSpPr>
          <p:spPr>
            <a:xfrm>
              <a:off x="3513737" y="3848820"/>
              <a:ext cx="34564" cy="69112"/>
            </a:xfrm>
            <a:custGeom>
              <a:rect b="b" l="l" r="r" t="t"/>
              <a:pathLst>
                <a:path extrusionOk="0" h="4075" w="2038">
                  <a:moveTo>
                    <a:pt x="1974" y="0"/>
                  </a:moveTo>
                  <a:lnTo>
                    <a:pt x="1815" y="96"/>
                  </a:lnTo>
                  <a:lnTo>
                    <a:pt x="1497" y="255"/>
                  </a:lnTo>
                  <a:cubicBezTo>
                    <a:pt x="1242" y="350"/>
                    <a:pt x="955" y="573"/>
                    <a:pt x="764" y="764"/>
                  </a:cubicBezTo>
                  <a:lnTo>
                    <a:pt x="637" y="892"/>
                  </a:lnTo>
                  <a:cubicBezTo>
                    <a:pt x="159" y="1433"/>
                    <a:pt x="0" y="2324"/>
                    <a:pt x="478" y="3438"/>
                  </a:cubicBezTo>
                  <a:cubicBezTo>
                    <a:pt x="478" y="3438"/>
                    <a:pt x="542" y="3470"/>
                    <a:pt x="542" y="3502"/>
                  </a:cubicBezTo>
                  <a:cubicBezTo>
                    <a:pt x="605" y="3693"/>
                    <a:pt x="701" y="3852"/>
                    <a:pt x="796" y="4075"/>
                  </a:cubicBezTo>
                  <a:lnTo>
                    <a:pt x="860" y="4011"/>
                  </a:lnTo>
                  <a:cubicBezTo>
                    <a:pt x="1656" y="3056"/>
                    <a:pt x="1910" y="1942"/>
                    <a:pt x="2006" y="1146"/>
                  </a:cubicBezTo>
                  <a:cubicBezTo>
                    <a:pt x="2006" y="892"/>
                    <a:pt x="2038" y="637"/>
                    <a:pt x="2006" y="446"/>
                  </a:cubicBezTo>
                  <a:cubicBezTo>
                    <a:pt x="2006" y="159"/>
                    <a:pt x="1974" y="0"/>
                    <a:pt x="1974" y="0"/>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1" name="Google Shape;5611;p109"/>
            <p:cNvSpPr/>
            <p:nvPr/>
          </p:nvSpPr>
          <p:spPr>
            <a:xfrm>
              <a:off x="3547218" y="3844275"/>
              <a:ext cx="55629" cy="33174"/>
            </a:xfrm>
            <a:custGeom>
              <a:rect b="b" l="l" r="r" t="t"/>
              <a:pathLst>
                <a:path extrusionOk="0" h="1956" w="3280">
                  <a:moveTo>
                    <a:pt x="1062" y="1"/>
                  </a:moveTo>
                  <a:cubicBezTo>
                    <a:pt x="748" y="1"/>
                    <a:pt x="440" y="74"/>
                    <a:pt x="159" y="204"/>
                  </a:cubicBezTo>
                  <a:lnTo>
                    <a:pt x="0" y="268"/>
                  </a:lnTo>
                  <a:cubicBezTo>
                    <a:pt x="0" y="268"/>
                    <a:pt x="32" y="427"/>
                    <a:pt x="32" y="714"/>
                  </a:cubicBezTo>
                  <a:cubicBezTo>
                    <a:pt x="32" y="905"/>
                    <a:pt x="32" y="1160"/>
                    <a:pt x="0" y="1414"/>
                  </a:cubicBezTo>
                  <a:cubicBezTo>
                    <a:pt x="0" y="1414"/>
                    <a:pt x="1369" y="1796"/>
                    <a:pt x="3279" y="1955"/>
                  </a:cubicBezTo>
                  <a:cubicBezTo>
                    <a:pt x="3215" y="1701"/>
                    <a:pt x="3088" y="1478"/>
                    <a:pt x="2961" y="1223"/>
                  </a:cubicBezTo>
                  <a:cubicBezTo>
                    <a:pt x="2459" y="350"/>
                    <a:pt x="1747" y="1"/>
                    <a:pt x="1062"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2" name="Google Shape;5612;p109"/>
            <p:cNvSpPr/>
            <p:nvPr/>
          </p:nvSpPr>
          <p:spPr>
            <a:xfrm>
              <a:off x="3528307" y="3868257"/>
              <a:ext cx="77236" cy="49676"/>
            </a:xfrm>
            <a:custGeom>
              <a:rect b="b" l="l" r="r" t="t"/>
              <a:pathLst>
                <a:path extrusionOk="0" h="2929" w="4554">
                  <a:moveTo>
                    <a:pt x="1147" y="0"/>
                  </a:moveTo>
                  <a:cubicBezTo>
                    <a:pt x="1051" y="796"/>
                    <a:pt x="797" y="1910"/>
                    <a:pt x="1" y="2865"/>
                  </a:cubicBezTo>
                  <a:lnTo>
                    <a:pt x="33" y="2929"/>
                  </a:lnTo>
                  <a:cubicBezTo>
                    <a:pt x="65" y="2865"/>
                    <a:pt x="1370" y="1974"/>
                    <a:pt x="1593" y="637"/>
                  </a:cubicBezTo>
                  <a:cubicBezTo>
                    <a:pt x="2094" y="1027"/>
                    <a:pt x="3668" y="1051"/>
                    <a:pt x="4331" y="1051"/>
                  </a:cubicBezTo>
                  <a:cubicBezTo>
                    <a:pt x="4425" y="1051"/>
                    <a:pt x="4502" y="1051"/>
                    <a:pt x="4553" y="1051"/>
                  </a:cubicBezTo>
                  <a:cubicBezTo>
                    <a:pt x="4521" y="892"/>
                    <a:pt x="4490" y="669"/>
                    <a:pt x="4458" y="541"/>
                  </a:cubicBezTo>
                  <a:cubicBezTo>
                    <a:pt x="2548" y="382"/>
                    <a:pt x="1147" y="0"/>
                    <a:pt x="1147"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3" name="Google Shape;5613;p109"/>
            <p:cNvSpPr/>
            <p:nvPr/>
          </p:nvSpPr>
          <p:spPr>
            <a:xfrm>
              <a:off x="3532631" y="3889848"/>
              <a:ext cx="26475" cy="18368"/>
            </a:xfrm>
            <a:custGeom>
              <a:rect b="b" l="l" r="r" t="t"/>
              <a:pathLst>
                <a:path extrusionOk="0" h="1083" w="1561">
                  <a:moveTo>
                    <a:pt x="1369" y="1"/>
                  </a:moveTo>
                  <a:cubicBezTo>
                    <a:pt x="1338" y="64"/>
                    <a:pt x="1242" y="64"/>
                    <a:pt x="1178" y="64"/>
                  </a:cubicBezTo>
                  <a:cubicBezTo>
                    <a:pt x="1083" y="64"/>
                    <a:pt x="1051" y="64"/>
                    <a:pt x="956" y="96"/>
                  </a:cubicBezTo>
                  <a:cubicBezTo>
                    <a:pt x="892" y="96"/>
                    <a:pt x="860" y="128"/>
                    <a:pt x="765" y="128"/>
                  </a:cubicBezTo>
                  <a:lnTo>
                    <a:pt x="733" y="128"/>
                  </a:lnTo>
                  <a:lnTo>
                    <a:pt x="701" y="160"/>
                  </a:lnTo>
                  <a:lnTo>
                    <a:pt x="637" y="223"/>
                  </a:lnTo>
                  <a:lnTo>
                    <a:pt x="605" y="255"/>
                  </a:lnTo>
                  <a:cubicBezTo>
                    <a:pt x="574" y="287"/>
                    <a:pt x="510" y="319"/>
                    <a:pt x="510" y="383"/>
                  </a:cubicBezTo>
                  <a:cubicBezTo>
                    <a:pt x="446" y="446"/>
                    <a:pt x="414" y="542"/>
                    <a:pt x="319" y="605"/>
                  </a:cubicBezTo>
                  <a:cubicBezTo>
                    <a:pt x="287" y="701"/>
                    <a:pt x="192" y="765"/>
                    <a:pt x="160" y="860"/>
                  </a:cubicBezTo>
                  <a:cubicBezTo>
                    <a:pt x="128" y="924"/>
                    <a:pt x="32" y="1019"/>
                    <a:pt x="1" y="1083"/>
                  </a:cubicBezTo>
                  <a:cubicBezTo>
                    <a:pt x="96" y="1051"/>
                    <a:pt x="160" y="956"/>
                    <a:pt x="255" y="892"/>
                  </a:cubicBezTo>
                  <a:cubicBezTo>
                    <a:pt x="319" y="796"/>
                    <a:pt x="414" y="765"/>
                    <a:pt x="446" y="701"/>
                  </a:cubicBezTo>
                  <a:lnTo>
                    <a:pt x="637" y="478"/>
                  </a:lnTo>
                  <a:lnTo>
                    <a:pt x="796" y="287"/>
                  </a:lnTo>
                  <a:cubicBezTo>
                    <a:pt x="860" y="287"/>
                    <a:pt x="924" y="255"/>
                    <a:pt x="956" y="255"/>
                  </a:cubicBezTo>
                  <a:cubicBezTo>
                    <a:pt x="1051" y="223"/>
                    <a:pt x="1083" y="223"/>
                    <a:pt x="1147" y="160"/>
                  </a:cubicBezTo>
                  <a:cubicBezTo>
                    <a:pt x="1242" y="128"/>
                    <a:pt x="1274" y="128"/>
                    <a:pt x="1369" y="96"/>
                  </a:cubicBezTo>
                  <a:cubicBezTo>
                    <a:pt x="1433" y="64"/>
                    <a:pt x="1497" y="64"/>
                    <a:pt x="1560"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4" name="Google Shape;5614;p109"/>
            <p:cNvSpPr/>
            <p:nvPr/>
          </p:nvSpPr>
          <p:spPr>
            <a:xfrm>
              <a:off x="3565026" y="3879044"/>
              <a:ext cx="31342" cy="9735"/>
            </a:xfrm>
            <a:custGeom>
              <a:rect b="b" l="l" r="r" t="t"/>
              <a:pathLst>
                <a:path extrusionOk="0" h="574" w="1848">
                  <a:moveTo>
                    <a:pt x="637" y="1"/>
                  </a:moveTo>
                  <a:cubicBezTo>
                    <a:pt x="574" y="33"/>
                    <a:pt x="542" y="96"/>
                    <a:pt x="478" y="128"/>
                  </a:cubicBezTo>
                  <a:cubicBezTo>
                    <a:pt x="446" y="160"/>
                    <a:pt x="383" y="192"/>
                    <a:pt x="319" y="256"/>
                  </a:cubicBezTo>
                  <a:cubicBezTo>
                    <a:pt x="287" y="287"/>
                    <a:pt x="223" y="319"/>
                    <a:pt x="160" y="415"/>
                  </a:cubicBezTo>
                  <a:lnTo>
                    <a:pt x="1" y="574"/>
                  </a:lnTo>
                  <a:cubicBezTo>
                    <a:pt x="96" y="510"/>
                    <a:pt x="128" y="510"/>
                    <a:pt x="223" y="478"/>
                  </a:cubicBezTo>
                  <a:cubicBezTo>
                    <a:pt x="287" y="447"/>
                    <a:pt x="319" y="447"/>
                    <a:pt x="414" y="415"/>
                  </a:cubicBezTo>
                  <a:cubicBezTo>
                    <a:pt x="478" y="351"/>
                    <a:pt x="542" y="319"/>
                    <a:pt x="605" y="319"/>
                  </a:cubicBezTo>
                  <a:cubicBezTo>
                    <a:pt x="637" y="287"/>
                    <a:pt x="733" y="287"/>
                    <a:pt x="765" y="256"/>
                  </a:cubicBezTo>
                  <a:lnTo>
                    <a:pt x="1274" y="256"/>
                  </a:lnTo>
                  <a:cubicBezTo>
                    <a:pt x="1370" y="256"/>
                    <a:pt x="1497" y="256"/>
                    <a:pt x="1561" y="192"/>
                  </a:cubicBezTo>
                  <a:cubicBezTo>
                    <a:pt x="1656" y="192"/>
                    <a:pt x="1752" y="160"/>
                    <a:pt x="1847" y="160"/>
                  </a:cubicBezTo>
                  <a:cubicBezTo>
                    <a:pt x="1752" y="128"/>
                    <a:pt x="1688" y="128"/>
                    <a:pt x="1561" y="96"/>
                  </a:cubicBezTo>
                  <a:cubicBezTo>
                    <a:pt x="1497" y="96"/>
                    <a:pt x="1370" y="33"/>
                    <a:pt x="1274" y="33"/>
                  </a:cubicBezTo>
                  <a:cubicBezTo>
                    <a:pt x="1210" y="33"/>
                    <a:pt x="1083" y="33"/>
                    <a:pt x="1019" y="1"/>
                  </a:cubicBezTo>
                  <a:close/>
                </a:path>
              </a:pathLst>
            </a:custGeom>
            <a:solidFill>
              <a:srgbClr val="46161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5" name="Google Shape;5615;p109"/>
            <p:cNvSpPr/>
            <p:nvPr/>
          </p:nvSpPr>
          <p:spPr>
            <a:xfrm>
              <a:off x="3519131" y="3911456"/>
              <a:ext cx="20539" cy="29171"/>
            </a:xfrm>
            <a:custGeom>
              <a:rect b="b" l="l" r="r" t="t"/>
              <a:pathLst>
                <a:path extrusionOk="0" h="1720" w="1211">
                  <a:moveTo>
                    <a:pt x="1210" y="1592"/>
                  </a:moveTo>
                  <a:cubicBezTo>
                    <a:pt x="924" y="1719"/>
                    <a:pt x="542" y="1528"/>
                    <a:pt x="287" y="1178"/>
                  </a:cubicBezTo>
                  <a:cubicBezTo>
                    <a:pt x="1" y="764"/>
                    <a:pt x="1" y="287"/>
                    <a:pt x="287" y="64"/>
                  </a:cubicBezTo>
                  <a:cubicBezTo>
                    <a:pt x="287" y="64"/>
                    <a:pt x="319" y="64"/>
                    <a:pt x="319" y="0"/>
                  </a:cubicBezTo>
                  <a:cubicBezTo>
                    <a:pt x="383" y="64"/>
                    <a:pt x="383" y="127"/>
                    <a:pt x="415" y="159"/>
                  </a:cubicBezTo>
                  <a:lnTo>
                    <a:pt x="478" y="318"/>
                  </a:lnTo>
                  <a:cubicBezTo>
                    <a:pt x="637" y="860"/>
                    <a:pt x="892" y="1242"/>
                    <a:pt x="1210" y="1592"/>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6" name="Google Shape;5616;p109"/>
            <p:cNvSpPr/>
            <p:nvPr/>
          </p:nvSpPr>
          <p:spPr>
            <a:xfrm>
              <a:off x="3521828" y="3914152"/>
              <a:ext cx="17842" cy="24304"/>
            </a:xfrm>
            <a:custGeom>
              <a:rect b="b" l="l" r="r" t="t"/>
              <a:pathLst>
                <a:path extrusionOk="0" h="1433" w="1052">
                  <a:moveTo>
                    <a:pt x="224" y="0"/>
                  </a:moveTo>
                  <a:lnTo>
                    <a:pt x="224" y="0"/>
                  </a:lnTo>
                  <a:cubicBezTo>
                    <a:pt x="1" y="223"/>
                    <a:pt x="65" y="637"/>
                    <a:pt x="287" y="1019"/>
                  </a:cubicBezTo>
                  <a:cubicBezTo>
                    <a:pt x="478" y="1274"/>
                    <a:pt x="797" y="1433"/>
                    <a:pt x="1051" y="1433"/>
                  </a:cubicBezTo>
                  <a:cubicBezTo>
                    <a:pt x="733" y="1083"/>
                    <a:pt x="478" y="701"/>
                    <a:pt x="319" y="255"/>
                  </a:cubicBezTo>
                  <a:lnTo>
                    <a:pt x="256" y="96"/>
                  </a:lnTo>
                  <a:cubicBezTo>
                    <a:pt x="256" y="96"/>
                    <a:pt x="224" y="64"/>
                    <a:pt x="224"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7" name="Google Shape;5617;p109"/>
            <p:cNvSpPr/>
            <p:nvPr/>
          </p:nvSpPr>
          <p:spPr>
            <a:xfrm>
              <a:off x="3602831" y="3876347"/>
              <a:ext cx="14586" cy="28103"/>
            </a:xfrm>
            <a:custGeom>
              <a:rect b="b" l="l" r="r" t="t"/>
              <a:pathLst>
                <a:path extrusionOk="0" h="1657" w="860">
                  <a:moveTo>
                    <a:pt x="541" y="1656"/>
                  </a:moveTo>
                  <a:lnTo>
                    <a:pt x="541" y="1592"/>
                  </a:lnTo>
                  <a:cubicBezTo>
                    <a:pt x="700" y="1433"/>
                    <a:pt x="732" y="1147"/>
                    <a:pt x="637" y="860"/>
                  </a:cubicBezTo>
                  <a:cubicBezTo>
                    <a:pt x="573" y="478"/>
                    <a:pt x="318" y="255"/>
                    <a:pt x="64" y="192"/>
                  </a:cubicBezTo>
                  <a:cubicBezTo>
                    <a:pt x="64" y="160"/>
                    <a:pt x="0" y="96"/>
                    <a:pt x="0" y="64"/>
                  </a:cubicBezTo>
                  <a:lnTo>
                    <a:pt x="0" y="64"/>
                  </a:lnTo>
                  <a:lnTo>
                    <a:pt x="0" y="1"/>
                  </a:lnTo>
                  <a:cubicBezTo>
                    <a:pt x="382" y="1"/>
                    <a:pt x="700" y="319"/>
                    <a:pt x="764" y="765"/>
                  </a:cubicBezTo>
                  <a:cubicBezTo>
                    <a:pt x="860" y="1115"/>
                    <a:pt x="732" y="1497"/>
                    <a:pt x="541" y="1656"/>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8" name="Google Shape;5618;p109"/>
            <p:cNvSpPr/>
            <p:nvPr/>
          </p:nvSpPr>
          <p:spPr>
            <a:xfrm>
              <a:off x="3604442" y="3879587"/>
              <a:ext cx="10820" cy="23778"/>
            </a:xfrm>
            <a:custGeom>
              <a:rect b="b" l="l" r="r" t="t"/>
              <a:pathLst>
                <a:path extrusionOk="0" h="1402" w="638">
                  <a:moveTo>
                    <a:pt x="1" y="1"/>
                  </a:moveTo>
                  <a:lnTo>
                    <a:pt x="128" y="383"/>
                  </a:lnTo>
                  <a:lnTo>
                    <a:pt x="128" y="415"/>
                  </a:lnTo>
                  <a:cubicBezTo>
                    <a:pt x="160" y="510"/>
                    <a:pt x="160" y="606"/>
                    <a:pt x="192" y="701"/>
                  </a:cubicBezTo>
                  <a:cubicBezTo>
                    <a:pt x="319" y="924"/>
                    <a:pt x="383" y="1179"/>
                    <a:pt x="446" y="1401"/>
                  </a:cubicBezTo>
                  <a:cubicBezTo>
                    <a:pt x="542" y="1242"/>
                    <a:pt x="637" y="988"/>
                    <a:pt x="605" y="669"/>
                  </a:cubicBezTo>
                  <a:cubicBezTo>
                    <a:pt x="510" y="319"/>
                    <a:pt x="287" y="64"/>
                    <a:pt x="1"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9" name="Google Shape;5619;p109"/>
            <p:cNvSpPr/>
            <p:nvPr/>
          </p:nvSpPr>
          <p:spPr>
            <a:xfrm>
              <a:off x="3506716" y="4012948"/>
              <a:ext cx="41586" cy="152827"/>
            </a:xfrm>
            <a:custGeom>
              <a:rect b="b" l="l" r="r" t="t"/>
              <a:pathLst>
                <a:path extrusionOk="0" h="9011" w="2452">
                  <a:moveTo>
                    <a:pt x="191" y="1"/>
                  </a:moveTo>
                  <a:cubicBezTo>
                    <a:pt x="160" y="1"/>
                    <a:pt x="96" y="33"/>
                    <a:pt x="96" y="65"/>
                  </a:cubicBezTo>
                  <a:cubicBezTo>
                    <a:pt x="32" y="447"/>
                    <a:pt x="0" y="829"/>
                    <a:pt x="0" y="1179"/>
                  </a:cubicBezTo>
                  <a:lnTo>
                    <a:pt x="0" y="2389"/>
                  </a:lnTo>
                  <a:cubicBezTo>
                    <a:pt x="32" y="3184"/>
                    <a:pt x="191" y="3980"/>
                    <a:pt x="382" y="4744"/>
                  </a:cubicBezTo>
                  <a:cubicBezTo>
                    <a:pt x="510" y="5126"/>
                    <a:pt x="637" y="5477"/>
                    <a:pt x="733" y="5827"/>
                  </a:cubicBezTo>
                  <a:cubicBezTo>
                    <a:pt x="828" y="6050"/>
                    <a:pt x="892" y="6209"/>
                    <a:pt x="987" y="6400"/>
                  </a:cubicBezTo>
                  <a:lnTo>
                    <a:pt x="1115" y="6686"/>
                  </a:lnTo>
                  <a:cubicBezTo>
                    <a:pt x="1147" y="6750"/>
                    <a:pt x="1178" y="6877"/>
                    <a:pt x="1210" y="6973"/>
                  </a:cubicBezTo>
                  <a:cubicBezTo>
                    <a:pt x="1306" y="7132"/>
                    <a:pt x="1369" y="7323"/>
                    <a:pt x="1497" y="7482"/>
                  </a:cubicBezTo>
                  <a:cubicBezTo>
                    <a:pt x="1592" y="7641"/>
                    <a:pt x="1688" y="7832"/>
                    <a:pt x="1783" y="7991"/>
                  </a:cubicBezTo>
                  <a:lnTo>
                    <a:pt x="1847" y="8119"/>
                  </a:lnTo>
                  <a:lnTo>
                    <a:pt x="1942" y="8214"/>
                  </a:lnTo>
                  <a:lnTo>
                    <a:pt x="1911" y="8151"/>
                  </a:lnTo>
                  <a:lnTo>
                    <a:pt x="1815" y="8023"/>
                  </a:lnTo>
                  <a:cubicBezTo>
                    <a:pt x="1751" y="7864"/>
                    <a:pt x="1624" y="7673"/>
                    <a:pt x="1529" y="7514"/>
                  </a:cubicBezTo>
                  <a:cubicBezTo>
                    <a:pt x="1497" y="7450"/>
                    <a:pt x="1465" y="7355"/>
                    <a:pt x="1433" y="7227"/>
                  </a:cubicBezTo>
                  <a:lnTo>
                    <a:pt x="1306" y="6973"/>
                  </a:lnTo>
                  <a:cubicBezTo>
                    <a:pt x="987" y="6241"/>
                    <a:pt x="701" y="5477"/>
                    <a:pt x="510" y="4744"/>
                  </a:cubicBezTo>
                  <a:cubicBezTo>
                    <a:pt x="319" y="3980"/>
                    <a:pt x="191" y="3184"/>
                    <a:pt x="160" y="2420"/>
                  </a:cubicBezTo>
                  <a:cubicBezTo>
                    <a:pt x="96" y="2038"/>
                    <a:pt x="96" y="1625"/>
                    <a:pt x="160" y="1274"/>
                  </a:cubicBezTo>
                  <a:cubicBezTo>
                    <a:pt x="160" y="1147"/>
                    <a:pt x="160" y="1020"/>
                    <a:pt x="191" y="860"/>
                  </a:cubicBezTo>
                  <a:cubicBezTo>
                    <a:pt x="191" y="1083"/>
                    <a:pt x="223" y="1274"/>
                    <a:pt x="255" y="1465"/>
                  </a:cubicBezTo>
                  <a:cubicBezTo>
                    <a:pt x="351" y="1943"/>
                    <a:pt x="478" y="2389"/>
                    <a:pt x="637" y="2834"/>
                  </a:cubicBezTo>
                  <a:cubicBezTo>
                    <a:pt x="796" y="3248"/>
                    <a:pt x="987" y="3694"/>
                    <a:pt x="1274" y="4044"/>
                  </a:cubicBezTo>
                  <a:cubicBezTo>
                    <a:pt x="1369" y="4267"/>
                    <a:pt x="1529" y="4426"/>
                    <a:pt x="1688" y="4585"/>
                  </a:cubicBezTo>
                  <a:cubicBezTo>
                    <a:pt x="1847" y="4744"/>
                    <a:pt x="2070" y="4872"/>
                    <a:pt x="2229" y="4999"/>
                  </a:cubicBezTo>
                  <a:cubicBezTo>
                    <a:pt x="2070" y="4840"/>
                    <a:pt x="1847" y="4681"/>
                    <a:pt x="1688" y="4521"/>
                  </a:cubicBezTo>
                  <a:cubicBezTo>
                    <a:pt x="1529" y="4362"/>
                    <a:pt x="1433" y="4171"/>
                    <a:pt x="1274" y="3980"/>
                  </a:cubicBezTo>
                  <a:cubicBezTo>
                    <a:pt x="1019" y="3566"/>
                    <a:pt x="828" y="3184"/>
                    <a:pt x="669" y="2739"/>
                  </a:cubicBezTo>
                  <a:cubicBezTo>
                    <a:pt x="510" y="2293"/>
                    <a:pt x="414" y="1847"/>
                    <a:pt x="351" y="1402"/>
                  </a:cubicBezTo>
                  <a:cubicBezTo>
                    <a:pt x="255" y="956"/>
                    <a:pt x="223" y="510"/>
                    <a:pt x="255" y="65"/>
                  </a:cubicBezTo>
                  <a:cubicBezTo>
                    <a:pt x="255" y="33"/>
                    <a:pt x="223" y="1"/>
                    <a:pt x="191" y="1"/>
                  </a:cubicBezTo>
                  <a:close/>
                  <a:moveTo>
                    <a:pt x="1942" y="8214"/>
                  </a:moveTo>
                  <a:lnTo>
                    <a:pt x="1974" y="8278"/>
                  </a:lnTo>
                  <a:lnTo>
                    <a:pt x="2133" y="8501"/>
                  </a:lnTo>
                  <a:lnTo>
                    <a:pt x="1942" y="8214"/>
                  </a:lnTo>
                  <a:close/>
                  <a:moveTo>
                    <a:pt x="2133" y="8501"/>
                  </a:moveTo>
                  <a:lnTo>
                    <a:pt x="2133" y="8501"/>
                  </a:lnTo>
                  <a:cubicBezTo>
                    <a:pt x="2229" y="8724"/>
                    <a:pt x="2324" y="8851"/>
                    <a:pt x="2452" y="9010"/>
                  </a:cubicBezTo>
                  <a:cubicBezTo>
                    <a:pt x="2388" y="8819"/>
                    <a:pt x="2261" y="8660"/>
                    <a:pt x="2133" y="850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0" name="Google Shape;5620;p109"/>
            <p:cNvSpPr/>
            <p:nvPr/>
          </p:nvSpPr>
          <p:spPr>
            <a:xfrm>
              <a:off x="3620640" y="4028077"/>
              <a:ext cx="30799" cy="179810"/>
            </a:xfrm>
            <a:custGeom>
              <a:rect b="b" l="l" r="r" t="t"/>
              <a:pathLst>
                <a:path extrusionOk="0" h="10602" w="1816">
                  <a:moveTo>
                    <a:pt x="1752" y="0"/>
                  </a:moveTo>
                  <a:lnTo>
                    <a:pt x="1752" y="1401"/>
                  </a:lnTo>
                  <a:cubicBezTo>
                    <a:pt x="1752" y="1656"/>
                    <a:pt x="1688" y="1847"/>
                    <a:pt x="1688" y="2070"/>
                  </a:cubicBezTo>
                  <a:lnTo>
                    <a:pt x="1656" y="2770"/>
                  </a:lnTo>
                  <a:cubicBezTo>
                    <a:pt x="1624" y="3629"/>
                    <a:pt x="1497" y="4553"/>
                    <a:pt x="1370" y="5412"/>
                  </a:cubicBezTo>
                  <a:cubicBezTo>
                    <a:pt x="1210" y="6304"/>
                    <a:pt x="1051" y="7163"/>
                    <a:pt x="828" y="8055"/>
                  </a:cubicBezTo>
                  <a:lnTo>
                    <a:pt x="669" y="8691"/>
                  </a:lnTo>
                  <a:cubicBezTo>
                    <a:pt x="574" y="8882"/>
                    <a:pt x="542" y="9137"/>
                    <a:pt x="478" y="9328"/>
                  </a:cubicBezTo>
                  <a:lnTo>
                    <a:pt x="351" y="9646"/>
                  </a:lnTo>
                  <a:lnTo>
                    <a:pt x="223" y="9965"/>
                  </a:lnTo>
                  <a:cubicBezTo>
                    <a:pt x="186" y="10076"/>
                    <a:pt x="138" y="10210"/>
                    <a:pt x="92" y="10340"/>
                  </a:cubicBezTo>
                  <a:lnTo>
                    <a:pt x="92" y="10340"/>
                  </a:lnTo>
                  <a:cubicBezTo>
                    <a:pt x="150" y="10204"/>
                    <a:pt x="215" y="10084"/>
                    <a:pt x="255" y="9965"/>
                  </a:cubicBezTo>
                  <a:lnTo>
                    <a:pt x="383" y="9646"/>
                  </a:lnTo>
                  <a:lnTo>
                    <a:pt x="510" y="9328"/>
                  </a:lnTo>
                  <a:cubicBezTo>
                    <a:pt x="574" y="9137"/>
                    <a:pt x="669" y="8882"/>
                    <a:pt x="733" y="8691"/>
                  </a:cubicBezTo>
                  <a:lnTo>
                    <a:pt x="956" y="8055"/>
                  </a:lnTo>
                  <a:cubicBezTo>
                    <a:pt x="956" y="7927"/>
                    <a:pt x="987" y="7864"/>
                    <a:pt x="1019" y="7736"/>
                  </a:cubicBezTo>
                  <a:lnTo>
                    <a:pt x="1115" y="7418"/>
                  </a:lnTo>
                  <a:lnTo>
                    <a:pt x="1179" y="7099"/>
                  </a:lnTo>
                  <a:cubicBezTo>
                    <a:pt x="1242" y="7036"/>
                    <a:pt x="1242" y="6908"/>
                    <a:pt x="1274" y="6781"/>
                  </a:cubicBezTo>
                  <a:lnTo>
                    <a:pt x="1401" y="6113"/>
                  </a:lnTo>
                  <a:cubicBezTo>
                    <a:pt x="1433" y="5858"/>
                    <a:pt x="1465" y="5667"/>
                    <a:pt x="1497" y="5412"/>
                  </a:cubicBezTo>
                  <a:cubicBezTo>
                    <a:pt x="1656" y="4521"/>
                    <a:pt x="1752" y="3629"/>
                    <a:pt x="1783" y="2706"/>
                  </a:cubicBezTo>
                  <a:cubicBezTo>
                    <a:pt x="1815" y="1815"/>
                    <a:pt x="1815" y="924"/>
                    <a:pt x="1752" y="0"/>
                  </a:cubicBezTo>
                  <a:close/>
                  <a:moveTo>
                    <a:pt x="92" y="10340"/>
                  </a:moveTo>
                  <a:cubicBezTo>
                    <a:pt x="57" y="10420"/>
                    <a:pt x="24" y="10506"/>
                    <a:pt x="1" y="10601"/>
                  </a:cubicBezTo>
                  <a:cubicBezTo>
                    <a:pt x="27" y="10522"/>
                    <a:pt x="59" y="10432"/>
                    <a:pt x="92" y="1034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1" name="Google Shape;5621;p109"/>
            <p:cNvSpPr/>
            <p:nvPr/>
          </p:nvSpPr>
          <p:spPr>
            <a:xfrm>
              <a:off x="3559633" y="3949244"/>
              <a:ext cx="68586" cy="56714"/>
            </a:xfrm>
            <a:custGeom>
              <a:rect b="b" l="l" r="r" t="t"/>
              <a:pathLst>
                <a:path extrusionOk="0" h="3344" w="4044">
                  <a:moveTo>
                    <a:pt x="2611" y="0"/>
                  </a:moveTo>
                  <a:cubicBezTo>
                    <a:pt x="2547" y="64"/>
                    <a:pt x="2547" y="64"/>
                    <a:pt x="2547" y="96"/>
                  </a:cubicBezTo>
                  <a:cubicBezTo>
                    <a:pt x="2356" y="573"/>
                    <a:pt x="1910" y="860"/>
                    <a:pt x="1401" y="892"/>
                  </a:cubicBezTo>
                  <a:cubicBezTo>
                    <a:pt x="1274" y="892"/>
                    <a:pt x="1114" y="892"/>
                    <a:pt x="1019" y="860"/>
                  </a:cubicBezTo>
                  <a:cubicBezTo>
                    <a:pt x="637" y="764"/>
                    <a:pt x="319" y="605"/>
                    <a:pt x="64" y="446"/>
                  </a:cubicBezTo>
                  <a:lnTo>
                    <a:pt x="64" y="637"/>
                  </a:lnTo>
                  <a:lnTo>
                    <a:pt x="0" y="860"/>
                  </a:lnTo>
                  <a:cubicBezTo>
                    <a:pt x="186" y="1023"/>
                    <a:pt x="644" y="1389"/>
                    <a:pt x="1385" y="1389"/>
                  </a:cubicBezTo>
                  <a:cubicBezTo>
                    <a:pt x="1659" y="1389"/>
                    <a:pt x="1972" y="1339"/>
                    <a:pt x="2324" y="1210"/>
                  </a:cubicBezTo>
                  <a:lnTo>
                    <a:pt x="2452" y="2038"/>
                  </a:lnTo>
                  <a:lnTo>
                    <a:pt x="3502" y="3343"/>
                  </a:lnTo>
                  <a:cubicBezTo>
                    <a:pt x="3757" y="3152"/>
                    <a:pt x="3916" y="2929"/>
                    <a:pt x="4043" y="2770"/>
                  </a:cubicBezTo>
                  <a:cubicBezTo>
                    <a:pt x="3566" y="2515"/>
                    <a:pt x="2770" y="1751"/>
                    <a:pt x="2706" y="1720"/>
                  </a:cubicBezTo>
                  <a:lnTo>
                    <a:pt x="2611" y="0"/>
                  </a:ln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2" name="Google Shape;5622;p109"/>
            <p:cNvSpPr/>
            <p:nvPr/>
          </p:nvSpPr>
          <p:spPr>
            <a:xfrm>
              <a:off x="3399271" y="4187896"/>
              <a:ext cx="30257" cy="115023"/>
            </a:xfrm>
            <a:custGeom>
              <a:rect b="b" l="l" r="r" t="t"/>
              <a:pathLst>
                <a:path extrusionOk="0" h="6782" w="1784">
                  <a:moveTo>
                    <a:pt x="0" y="0"/>
                  </a:moveTo>
                  <a:cubicBezTo>
                    <a:pt x="1497" y="3184"/>
                    <a:pt x="955" y="6781"/>
                    <a:pt x="955" y="6781"/>
                  </a:cubicBezTo>
                  <a:cubicBezTo>
                    <a:pt x="1115" y="6622"/>
                    <a:pt x="1274" y="6431"/>
                    <a:pt x="1433" y="6240"/>
                  </a:cubicBezTo>
                  <a:cubicBezTo>
                    <a:pt x="1783" y="2706"/>
                    <a:pt x="510" y="860"/>
                    <a:pt x="0" y="0"/>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3" name="Google Shape;5623;p109"/>
            <p:cNvSpPr/>
            <p:nvPr/>
          </p:nvSpPr>
          <p:spPr>
            <a:xfrm>
              <a:off x="3575830" y="3937371"/>
              <a:ext cx="11889" cy="3256"/>
            </a:xfrm>
            <a:custGeom>
              <a:rect b="b" l="l" r="r" t="t"/>
              <a:pathLst>
                <a:path extrusionOk="0" h="192" w="701">
                  <a:moveTo>
                    <a:pt x="64" y="191"/>
                  </a:moveTo>
                  <a:lnTo>
                    <a:pt x="0" y="191"/>
                  </a:lnTo>
                  <a:lnTo>
                    <a:pt x="0" y="159"/>
                  </a:lnTo>
                  <a:lnTo>
                    <a:pt x="64" y="159"/>
                  </a:lnTo>
                  <a:cubicBezTo>
                    <a:pt x="64" y="159"/>
                    <a:pt x="414" y="191"/>
                    <a:pt x="637" y="0"/>
                  </a:cubicBezTo>
                  <a:lnTo>
                    <a:pt x="701" y="0"/>
                  </a:lnTo>
                  <a:lnTo>
                    <a:pt x="701" y="32"/>
                  </a:lnTo>
                  <a:cubicBezTo>
                    <a:pt x="414" y="159"/>
                    <a:pt x="159" y="191"/>
                    <a:pt x="64" y="191"/>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4" name="Google Shape;5624;p109"/>
            <p:cNvSpPr/>
            <p:nvPr/>
          </p:nvSpPr>
          <p:spPr>
            <a:xfrm>
              <a:off x="3466757" y="4890351"/>
              <a:ext cx="159831" cy="23133"/>
            </a:xfrm>
            <a:custGeom>
              <a:rect b="b" l="l" r="r" t="t"/>
              <a:pathLst>
                <a:path extrusionOk="0" h="1364" w="9424">
                  <a:moveTo>
                    <a:pt x="33" y="1"/>
                  </a:moveTo>
                  <a:lnTo>
                    <a:pt x="1" y="319"/>
                  </a:lnTo>
                  <a:cubicBezTo>
                    <a:pt x="765" y="542"/>
                    <a:pt x="1497" y="765"/>
                    <a:pt x="2293" y="924"/>
                  </a:cubicBezTo>
                  <a:cubicBezTo>
                    <a:pt x="3089" y="1083"/>
                    <a:pt x="3885" y="1178"/>
                    <a:pt x="4680" y="1274"/>
                  </a:cubicBezTo>
                  <a:cubicBezTo>
                    <a:pt x="5243" y="1319"/>
                    <a:pt x="5838" y="1364"/>
                    <a:pt x="6419" y="1364"/>
                  </a:cubicBezTo>
                  <a:cubicBezTo>
                    <a:pt x="6660" y="1364"/>
                    <a:pt x="6899" y="1356"/>
                    <a:pt x="7132" y="1338"/>
                  </a:cubicBezTo>
                  <a:lnTo>
                    <a:pt x="8310" y="1242"/>
                  </a:lnTo>
                  <a:cubicBezTo>
                    <a:pt x="8660" y="1178"/>
                    <a:pt x="9074" y="1115"/>
                    <a:pt x="9424" y="1019"/>
                  </a:cubicBezTo>
                  <a:lnTo>
                    <a:pt x="9424" y="287"/>
                  </a:lnTo>
                  <a:cubicBezTo>
                    <a:pt x="8596" y="319"/>
                    <a:pt x="7768" y="351"/>
                    <a:pt x="6909" y="351"/>
                  </a:cubicBezTo>
                  <a:cubicBezTo>
                    <a:pt x="4330" y="319"/>
                    <a:pt x="1911" y="160"/>
                    <a:pt x="33" y="1"/>
                  </a:cubicBezTo>
                  <a:close/>
                </a:path>
              </a:pathLst>
            </a:custGeom>
            <a:solidFill>
              <a:srgbClr val="F8E8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5" name="Google Shape;5625;p109"/>
            <p:cNvSpPr/>
            <p:nvPr/>
          </p:nvSpPr>
          <p:spPr>
            <a:xfrm>
              <a:off x="3462432" y="4324496"/>
              <a:ext cx="165784" cy="591717"/>
            </a:xfrm>
            <a:custGeom>
              <a:rect b="b" l="l" r="r" t="t"/>
              <a:pathLst>
                <a:path extrusionOk="0" h="34889" w="9775">
                  <a:moveTo>
                    <a:pt x="2484" y="1"/>
                  </a:moveTo>
                  <a:lnTo>
                    <a:pt x="1847" y="8437"/>
                  </a:lnTo>
                  <a:lnTo>
                    <a:pt x="1243" y="16873"/>
                  </a:lnTo>
                  <a:lnTo>
                    <a:pt x="33" y="33395"/>
                  </a:lnTo>
                  <a:lnTo>
                    <a:pt x="1" y="33746"/>
                  </a:lnTo>
                  <a:lnTo>
                    <a:pt x="1" y="33777"/>
                  </a:lnTo>
                  <a:lnTo>
                    <a:pt x="33" y="33777"/>
                  </a:lnTo>
                  <a:cubicBezTo>
                    <a:pt x="829" y="34064"/>
                    <a:pt x="1625" y="34287"/>
                    <a:pt x="2420" y="34446"/>
                  </a:cubicBezTo>
                  <a:cubicBezTo>
                    <a:pt x="3216" y="34573"/>
                    <a:pt x="4076" y="34701"/>
                    <a:pt x="4872" y="34796"/>
                  </a:cubicBezTo>
                  <a:cubicBezTo>
                    <a:pt x="5254" y="34828"/>
                    <a:pt x="5699" y="34860"/>
                    <a:pt x="6081" y="34860"/>
                  </a:cubicBezTo>
                  <a:cubicBezTo>
                    <a:pt x="6219" y="34881"/>
                    <a:pt x="6361" y="34888"/>
                    <a:pt x="6502" y="34888"/>
                  </a:cubicBezTo>
                  <a:cubicBezTo>
                    <a:pt x="6785" y="34888"/>
                    <a:pt x="7068" y="34860"/>
                    <a:pt x="7323" y="34860"/>
                  </a:cubicBezTo>
                  <a:cubicBezTo>
                    <a:pt x="7769" y="34828"/>
                    <a:pt x="8183" y="34796"/>
                    <a:pt x="8565" y="34764"/>
                  </a:cubicBezTo>
                  <a:lnTo>
                    <a:pt x="9774" y="34510"/>
                  </a:lnTo>
                  <a:lnTo>
                    <a:pt x="9711" y="34510"/>
                  </a:lnTo>
                  <a:lnTo>
                    <a:pt x="9615" y="33714"/>
                  </a:lnTo>
                  <a:lnTo>
                    <a:pt x="9169" y="30244"/>
                  </a:lnTo>
                  <a:lnTo>
                    <a:pt x="8660" y="25978"/>
                  </a:lnTo>
                  <a:cubicBezTo>
                    <a:pt x="8342" y="23176"/>
                    <a:pt x="7960" y="20311"/>
                    <a:pt x="7641" y="17478"/>
                  </a:cubicBezTo>
                  <a:cubicBezTo>
                    <a:pt x="7323" y="14614"/>
                    <a:pt x="7005" y="11782"/>
                    <a:pt x="6750" y="8918"/>
                  </a:cubicBezTo>
                  <a:lnTo>
                    <a:pt x="6750" y="8918"/>
                  </a:lnTo>
                  <a:cubicBezTo>
                    <a:pt x="7005" y="11782"/>
                    <a:pt x="7291" y="14614"/>
                    <a:pt x="7610" y="17478"/>
                  </a:cubicBezTo>
                  <a:cubicBezTo>
                    <a:pt x="7769" y="18879"/>
                    <a:pt x="7928" y="20311"/>
                    <a:pt x="8087" y="21744"/>
                  </a:cubicBezTo>
                  <a:lnTo>
                    <a:pt x="8342" y="23877"/>
                  </a:lnTo>
                  <a:lnTo>
                    <a:pt x="8565" y="26042"/>
                  </a:lnTo>
                  <a:lnTo>
                    <a:pt x="9074" y="30276"/>
                  </a:lnTo>
                  <a:lnTo>
                    <a:pt x="9520" y="33746"/>
                  </a:lnTo>
                  <a:lnTo>
                    <a:pt x="9615" y="34510"/>
                  </a:lnTo>
                  <a:cubicBezTo>
                    <a:pt x="9233" y="34573"/>
                    <a:pt x="8883" y="34669"/>
                    <a:pt x="8501" y="34701"/>
                  </a:cubicBezTo>
                  <a:cubicBezTo>
                    <a:pt x="8087" y="34796"/>
                    <a:pt x="7705" y="34828"/>
                    <a:pt x="7291" y="34828"/>
                  </a:cubicBezTo>
                  <a:cubicBezTo>
                    <a:pt x="7092" y="34836"/>
                    <a:pt x="6891" y="34840"/>
                    <a:pt x="6689" y="34840"/>
                  </a:cubicBezTo>
                  <a:cubicBezTo>
                    <a:pt x="6083" y="34840"/>
                    <a:pt x="5469" y="34804"/>
                    <a:pt x="4872" y="34732"/>
                  </a:cubicBezTo>
                  <a:cubicBezTo>
                    <a:pt x="4076" y="34669"/>
                    <a:pt x="3280" y="34541"/>
                    <a:pt x="2484" y="34382"/>
                  </a:cubicBezTo>
                  <a:cubicBezTo>
                    <a:pt x="1688" y="34223"/>
                    <a:pt x="924" y="34032"/>
                    <a:pt x="160" y="33777"/>
                  </a:cubicBezTo>
                  <a:lnTo>
                    <a:pt x="224" y="33459"/>
                  </a:lnTo>
                  <a:lnTo>
                    <a:pt x="1370" y="16905"/>
                  </a:lnTo>
                  <a:lnTo>
                    <a:pt x="1911" y="8469"/>
                  </a:lnTo>
                  <a:lnTo>
                    <a:pt x="2484"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6" name="Google Shape;5626;p109"/>
            <p:cNvSpPr/>
            <p:nvPr/>
          </p:nvSpPr>
          <p:spPr>
            <a:xfrm>
              <a:off x="3623353" y="4323411"/>
              <a:ext cx="95570" cy="584679"/>
            </a:xfrm>
            <a:custGeom>
              <a:rect b="b" l="l" r="r" t="t"/>
              <a:pathLst>
                <a:path extrusionOk="0" h="34474" w="5635">
                  <a:moveTo>
                    <a:pt x="1496" y="1"/>
                  </a:moveTo>
                  <a:lnTo>
                    <a:pt x="1496" y="1"/>
                  </a:lnTo>
                  <a:cubicBezTo>
                    <a:pt x="1751" y="2866"/>
                    <a:pt x="1974" y="5731"/>
                    <a:pt x="2292" y="8565"/>
                  </a:cubicBezTo>
                  <a:cubicBezTo>
                    <a:pt x="2547" y="11430"/>
                    <a:pt x="2865" y="14231"/>
                    <a:pt x="3120" y="17096"/>
                  </a:cubicBezTo>
                  <a:cubicBezTo>
                    <a:pt x="3406" y="19961"/>
                    <a:pt x="3724" y="22795"/>
                    <a:pt x="4075" y="25660"/>
                  </a:cubicBezTo>
                  <a:cubicBezTo>
                    <a:pt x="4234" y="27092"/>
                    <a:pt x="4457" y="28493"/>
                    <a:pt x="4648" y="29926"/>
                  </a:cubicBezTo>
                  <a:cubicBezTo>
                    <a:pt x="4775" y="30594"/>
                    <a:pt x="4871" y="31326"/>
                    <a:pt x="4998" y="32027"/>
                  </a:cubicBezTo>
                  <a:cubicBezTo>
                    <a:pt x="5030" y="32377"/>
                    <a:pt x="5125" y="32759"/>
                    <a:pt x="5189" y="33109"/>
                  </a:cubicBezTo>
                  <a:cubicBezTo>
                    <a:pt x="5253" y="33237"/>
                    <a:pt x="5253" y="33300"/>
                    <a:pt x="5284" y="33396"/>
                  </a:cubicBezTo>
                  <a:cubicBezTo>
                    <a:pt x="5316" y="33491"/>
                    <a:pt x="5316" y="33587"/>
                    <a:pt x="5348" y="33650"/>
                  </a:cubicBezTo>
                  <a:cubicBezTo>
                    <a:pt x="5412" y="33778"/>
                    <a:pt x="5412" y="33873"/>
                    <a:pt x="5444" y="33937"/>
                  </a:cubicBezTo>
                  <a:cubicBezTo>
                    <a:pt x="5444" y="33969"/>
                    <a:pt x="5475" y="34032"/>
                    <a:pt x="5475" y="34064"/>
                  </a:cubicBezTo>
                  <a:cubicBezTo>
                    <a:pt x="5492" y="34081"/>
                    <a:pt x="5500" y="34098"/>
                    <a:pt x="5514" y="34120"/>
                  </a:cubicBezTo>
                  <a:lnTo>
                    <a:pt x="5514" y="34120"/>
                  </a:lnTo>
                  <a:lnTo>
                    <a:pt x="5253" y="34192"/>
                  </a:lnTo>
                  <a:cubicBezTo>
                    <a:pt x="5221" y="34192"/>
                    <a:pt x="5125" y="34223"/>
                    <a:pt x="5093" y="34223"/>
                  </a:cubicBezTo>
                  <a:lnTo>
                    <a:pt x="4934" y="34255"/>
                  </a:lnTo>
                  <a:cubicBezTo>
                    <a:pt x="4807" y="34255"/>
                    <a:pt x="4680" y="34287"/>
                    <a:pt x="4584" y="34287"/>
                  </a:cubicBezTo>
                  <a:lnTo>
                    <a:pt x="4202" y="34351"/>
                  </a:lnTo>
                  <a:cubicBezTo>
                    <a:pt x="3963" y="34367"/>
                    <a:pt x="3724" y="34375"/>
                    <a:pt x="3486" y="34375"/>
                  </a:cubicBezTo>
                  <a:cubicBezTo>
                    <a:pt x="3247" y="34375"/>
                    <a:pt x="3008" y="34367"/>
                    <a:pt x="2769" y="34351"/>
                  </a:cubicBezTo>
                  <a:cubicBezTo>
                    <a:pt x="2292" y="34287"/>
                    <a:pt x="1878" y="34223"/>
                    <a:pt x="1401" y="34128"/>
                  </a:cubicBezTo>
                  <a:cubicBezTo>
                    <a:pt x="923" y="34064"/>
                    <a:pt x="446" y="33937"/>
                    <a:pt x="0" y="33778"/>
                  </a:cubicBezTo>
                  <a:lnTo>
                    <a:pt x="0" y="33778"/>
                  </a:lnTo>
                  <a:cubicBezTo>
                    <a:pt x="446" y="33937"/>
                    <a:pt x="859" y="34064"/>
                    <a:pt x="1337" y="34192"/>
                  </a:cubicBezTo>
                  <a:cubicBezTo>
                    <a:pt x="1783" y="34287"/>
                    <a:pt x="2260" y="34383"/>
                    <a:pt x="2738" y="34414"/>
                  </a:cubicBezTo>
                  <a:cubicBezTo>
                    <a:pt x="3067" y="34436"/>
                    <a:pt x="3396" y="34474"/>
                    <a:pt x="3726" y="34474"/>
                  </a:cubicBezTo>
                  <a:cubicBezTo>
                    <a:pt x="3874" y="34474"/>
                    <a:pt x="4022" y="34466"/>
                    <a:pt x="4170" y="34446"/>
                  </a:cubicBezTo>
                  <a:lnTo>
                    <a:pt x="4520" y="34414"/>
                  </a:lnTo>
                  <a:cubicBezTo>
                    <a:pt x="4648" y="34414"/>
                    <a:pt x="4775" y="34383"/>
                    <a:pt x="4902" y="34383"/>
                  </a:cubicBezTo>
                  <a:lnTo>
                    <a:pt x="5062" y="34351"/>
                  </a:lnTo>
                  <a:cubicBezTo>
                    <a:pt x="5093" y="34351"/>
                    <a:pt x="5157" y="34287"/>
                    <a:pt x="5221" y="34287"/>
                  </a:cubicBezTo>
                  <a:lnTo>
                    <a:pt x="5571" y="34223"/>
                  </a:lnTo>
                  <a:lnTo>
                    <a:pt x="5635" y="34223"/>
                  </a:lnTo>
                  <a:lnTo>
                    <a:pt x="5603" y="34128"/>
                  </a:lnTo>
                  <a:cubicBezTo>
                    <a:pt x="5600" y="34124"/>
                    <a:pt x="5598" y="34121"/>
                    <a:pt x="5596" y="34117"/>
                  </a:cubicBezTo>
                  <a:lnTo>
                    <a:pt x="5596" y="34117"/>
                  </a:lnTo>
                  <a:lnTo>
                    <a:pt x="5603" y="34096"/>
                  </a:lnTo>
                  <a:lnTo>
                    <a:pt x="5586" y="34101"/>
                  </a:lnTo>
                  <a:lnTo>
                    <a:pt x="5586" y="34101"/>
                  </a:lnTo>
                  <a:cubicBezTo>
                    <a:pt x="5528" y="33995"/>
                    <a:pt x="5473" y="33796"/>
                    <a:pt x="5444" y="33650"/>
                  </a:cubicBezTo>
                  <a:cubicBezTo>
                    <a:pt x="5412" y="33555"/>
                    <a:pt x="5348" y="33459"/>
                    <a:pt x="5348" y="33396"/>
                  </a:cubicBezTo>
                  <a:cubicBezTo>
                    <a:pt x="5348" y="33268"/>
                    <a:pt x="5316" y="33173"/>
                    <a:pt x="5316" y="33109"/>
                  </a:cubicBezTo>
                  <a:cubicBezTo>
                    <a:pt x="5253" y="32759"/>
                    <a:pt x="5157" y="32377"/>
                    <a:pt x="5125" y="32027"/>
                  </a:cubicBezTo>
                  <a:cubicBezTo>
                    <a:pt x="4998" y="31358"/>
                    <a:pt x="4902" y="30626"/>
                    <a:pt x="4807" y="29926"/>
                  </a:cubicBezTo>
                  <a:cubicBezTo>
                    <a:pt x="4616" y="28493"/>
                    <a:pt x="4425" y="27092"/>
                    <a:pt x="4266" y="25660"/>
                  </a:cubicBezTo>
                  <a:cubicBezTo>
                    <a:pt x="3884" y="22795"/>
                    <a:pt x="3629" y="19961"/>
                    <a:pt x="3311" y="17096"/>
                  </a:cubicBezTo>
                  <a:lnTo>
                    <a:pt x="2387" y="8565"/>
                  </a:lnTo>
                  <a:lnTo>
                    <a:pt x="1496" y="1"/>
                  </a:ln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7" name="Google Shape;5627;p109"/>
            <p:cNvSpPr/>
            <p:nvPr/>
          </p:nvSpPr>
          <p:spPr>
            <a:xfrm>
              <a:off x="3846334" y="4241881"/>
              <a:ext cx="120416" cy="84257"/>
            </a:xfrm>
            <a:custGeom>
              <a:rect b="b" l="l" r="r" t="t"/>
              <a:pathLst>
                <a:path extrusionOk="0" h="4968" w="7100">
                  <a:moveTo>
                    <a:pt x="7068" y="2293"/>
                  </a:moveTo>
                  <a:cubicBezTo>
                    <a:pt x="7068" y="2293"/>
                    <a:pt x="6781" y="1911"/>
                    <a:pt x="6559" y="1752"/>
                  </a:cubicBezTo>
                  <a:cubicBezTo>
                    <a:pt x="6145" y="1624"/>
                    <a:pt x="5508" y="1656"/>
                    <a:pt x="5190" y="1656"/>
                  </a:cubicBezTo>
                  <a:cubicBezTo>
                    <a:pt x="5062" y="1656"/>
                    <a:pt x="4903" y="1688"/>
                    <a:pt x="4808" y="1752"/>
                  </a:cubicBezTo>
                  <a:lnTo>
                    <a:pt x="4585" y="1816"/>
                  </a:lnTo>
                  <a:lnTo>
                    <a:pt x="4585" y="1816"/>
                  </a:lnTo>
                  <a:cubicBezTo>
                    <a:pt x="4075" y="1975"/>
                    <a:pt x="3471" y="1911"/>
                    <a:pt x="3057" y="1529"/>
                  </a:cubicBezTo>
                  <a:cubicBezTo>
                    <a:pt x="2802" y="1338"/>
                    <a:pt x="2484" y="1115"/>
                    <a:pt x="2165" y="860"/>
                  </a:cubicBezTo>
                  <a:cubicBezTo>
                    <a:pt x="1974" y="701"/>
                    <a:pt x="1783" y="542"/>
                    <a:pt x="1529" y="383"/>
                  </a:cubicBezTo>
                  <a:cubicBezTo>
                    <a:pt x="1370" y="256"/>
                    <a:pt x="1210" y="128"/>
                    <a:pt x="1051" y="1"/>
                  </a:cubicBezTo>
                  <a:lnTo>
                    <a:pt x="1051" y="1"/>
                  </a:lnTo>
                  <a:cubicBezTo>
                    <a:pt x="669" y="1"/>
                    <a:pt x="383" y="510"/>
                    <a:pt x="160" y="1306"/>
                  </a:cubicBezTo>
                  <a:cubicBezTo>
                    <a:pt x="160" y="1338"/>
                    <a:pt x="128" y="1370"/>
                    <a:pt x="128" y="1465"/>
                  </a:cubicBezTo>
                  <a:lnTo>
                    <a:pt x="128" y="1497"/>
                  </a:lnTo>
                  <a:cubicBezTo>
                    <a:pt x="128" y="1529"/>
                    <a:pt x="96" y="1624"/>
                    <a:pt x="96" y="1656"/>
                  </a:cubicBezTo>
                  <a:cubicBezTo>
                    <a:pt x="96" y="1688"/>
                    <a:pt x="96" y="1752"/>
                    <a:pt x="64" y="1816"/>
                  </a:cubicBezTo>
                  <a:lnTo>
                    <a:pt x="64" y="1911"/>
                  </a:lnTo>
                  <a:lnTo>
                    <a:pt x="64" y="2007"/>
                  </a:lnTo>
                  <a:cubicBezTo>
                    <a:pt x="64" y="2102"/>
                    <a:pt x="1" y="2198"/>
                    <a:pt x="1" y="2293"/>
                  </a:cubicBezTo>
                  <a:lnTo>
                    <a:pt x="1242" y="2898"/>
                  </a:lnTo>
                  <a:lnTo>
                    <a:pt x="1242" y="2898"/>
                  </a:lnTo>
                  <a:lnTo>
                    <a:pt x="2611" y="3535"/>
                  </a:lnTo>
                  <a:lnTo>
                    <a:pt x="2611" y="3535"/>
                  </a:lnTo>
                  <a:cubicBezTo>
                    <a:pt x="3439" y="4299"/>
                    <a:pt x="4266" y="4712"/>
                    <a:pt x="4935" y="4967"/>
                  </a:cubicBezTo>
                  <a:cubicBezTo>
                    <a:pt x="5890" y="3885"/>
                    <a:pt x="5954" y="3089"/>
                    <a:pt x="5954" y="3089"/>
                  </a:cubicBezTo>
                  <a:cubicBezTo>
                    <a:pt x="5858" y="3057"/>
                    <a:pt x="5795" y="2993"/>
                    <a:pt x="5731" y="2930"/>
                  </a:cubicBezTo>
                  <a:cubicBezTo>
                    <a:pt x="5667" y="2898"/>
                    <a:pt x="5635" y="2834"/>
                    <a:pt x="5540" y="2802"/>
                  </a:cubicBezTo>
                  <a:cubicBezTo>
                    <a:pt x="5540" y="2771"/>
                    <a:pt x="5572" y="2771"/>
                    <a:pt x="5572" y="2739"/>
                  </a:cubicBezTo>
                  <a:cubicBezTo>
                    <a:pt x="5731" y="2548"/>
                    <a:pt x="5858" y="2325"/>
                    <a:pt x="5858" y="2325"/>
                  </a:cubicBezTo>
                  <a:lnTo>
                    <a:pt x="6336" y="2261"/>
                  </a:lnTo>
                  <a:lnTo>
                    <a:pt x="6686" y="2548"/>
                  </a:lnTo>
                  <a:cubicBezTo>
                    <a:pt x="6750" y="2580"/>
                    <a:pt x="6813" y="2611"/>
                    <a:pt x="6909" y="2611"/>
                  </a:cubicBezTo>
                  <a:cubicBezTo>
                    <a:pt x="6972" y="2611"/>
                    <a:pt x="7068" y="2580"/>
                    <a:pt x="7100" y="2548"/>
                  </a:cubicBezTo>
                  <a:cubicBezTo>
                    <a:pt x="7100" y="2420"/>
                    <a:pt x="7100" y="2325"/>
                    <a:pt x="7068" y="2293"/>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8" name="Google Shape;5628;p109"/>
            <p:cNvSpPr/>
            <p:nvPr/>
          </p:nvSpPr>
          <p:spPr>
            <a:xfrm>
              <a:off x="3929492" y="4292101"/>
              <a:ext cx="52915" cy="39975"/>
            </a:xfrm>
            <a:custGeom>
              <a:rect b="b" l="l" r="r" t="t"/>
              <a:pathLst>
                <a:path extrusionOk="0" h="2357" w="3120">
                  <a:moveTo>
                    <a:pt x="1019" y="1"/>
                  </a:moveTo>
                  <a:cubicBezTo>
                    <a:pt x="1019" y="64"/>
                    <a:pt x="955" y="892"/>
                    <a:pt x="0" y="1974"/>
                  </a:cubicBezTo>
                  <a:cubicBezTo>
                    <a:pt x="764" y="2197"/>
                    <a:pt x="1242" y="2229"/>
                    <a:pt x="1242" y="2229"/>
                  </a:cubicBezTo>
                  <a:lnTo>
                    <a:pt x="2451" y="2356"/>
                  </a:lnTo>
                  <a:cubicBezTo>
                    <a:pt x="2515" y="2356"/>
                    <a:pt x="2611" y="2324"/>
                    <a:pt x="2642" y="2229"/>
                  </a:cubicBezTo>
                  <a:lnTo>
                    <a:pt x="2674" y="2165"/>
                  </a:lnTo>
                  <a:lnTo>
                    <a:pt x="2706" y="2165"/>
                  </a:lnTo>
                  <a:cubicBezTo>
                    <a:pt x="2802" y="2165"/>
                    <a:pt x="2865" y="2070"/>
                    <a:pt x="2865" y="2006"/>
                  </a:cubicBezTo>
                  <a:cubicBezTo>
                    <a:pt x="2865" y="1911"/>
                    <a:pt x="2833" y="1815"/>
                    <a:pt x="2706" y="1815"/>
                  </a:cubicBezTo>
                  <a:lnTo>
                    <a:pt x="1560" y="1592"/>
                  </a:lnTo>
                  <a:lnTo>
                    <a:pt x="796" y="1083"/>
                  </a:lnTo>
                  <a:lnTo>
                    <a:pt x="1560" y="1529"/>
                  </a:lnTo>
                  <a:lnTo>
                    <a:pt x="2929" y="1751"/>
                  </a:lnTo>
                  <a:lnTo>
                    <a:pt x="2961" y="1751"/>
                  </a:lnTo>
                  <a:cubicBezTo>
                    <a:pt x="3024" y="1751"/>
                    <a:pt x="3120" y="1720"/>
                    <a:pt x="3120" y="1656"/>
                  </a:cubicBezTo>
                  <a:cubicBezTo>
                    <a:pt x="3120" y="1560"/>
                    <a:pt x="3120" y="1497"/>
                    <a:pt x="3024" y="1433"/>
                  </a:cubicBezTo>
                  <a:lnTo>
                    <a:pt x="2993" y="1401"/>
                  </a:lnTo>
                  <a:lnTo>
                    <a:pt x="3024" y="1274"/>
                  </a:lnTo>
                  <a:cubicBezTo>
                    <a:pt x="3088" y="1210"/>
                    <a:pt x="2993" y="1115"/>
                    <a:pt x="2929" y="1083"/>
                  </a:cubicBezTo>
                  <a:lnTo>
                    <a:pt x="1847" y="701"/>
                  </a:lnTo>
                  <a:lnTo>
                    <a:pt x="1210" y="160"/>
                  </a:lnTo>
                  <a:cubicBezTo>
                    <a:pt x="1114" y="128"/>
                    <a:pt x="1083" y="64"/>
                    <a:pt x="1019"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9" name="Google Shape;5629;p109"/>
            <p:cNvSpPr/>
            <p:nvPr/>
          </p:nvSpPr>
          <p:spPr>
            <a:xfrm>
              <a:off x="3845791" y="4240813"/>
              <a:ext cx="43757" cy="60479"/>
            </a:xfrm>
            <a:custGeom>
              <a:rect b="b" l="l" r="r" t="t"/>
              <a:pathLst>
                <a:path extrusionOk="0" h="3566" w="2580">
                  <a:moveTo>
                    <a:pt x="1051" y="0"/>
                  </a:moveTo>
                  <a:cubicBezTo>
                    <a:pt x="637" y="0"/>
                    <a:pt x="383" y="541"/>
                    <a:pt x="160" y="1337"/>
                  </a:cubicBezTo>
                  <a:cubicBezTo>
                    <a:pt x="160" y="1401"/>
                    <a:pt x="128" y="1433"/>
                    <a:pt x="128" y="1496"/>
                  </a:cubicBezTo>
                  <a:lnTo>
                    <a:pt x="128" y="1528"/>
                  </a:lnTo>
                  <a:cubicBezTo>
                    <a:pt x="128" y="1560"/>
                    <a:pt x="96" y="1656"/>
                    <a:pt x="96" y="1687"/>
                  </a:cubicBezTo>
                  <a:cubicBezTo>
                    <a:pt x="64" y="1751"/>
                    <a:pt x="64" y="1815"/>
                    <a:pt x="64" y="1847"/>
                  </a:cubicBezTo>
                  <a:lnTo>
                    <a:pt x="64" y="1910"/>
                  </a:lnTo>
                  <a:lnTo>
                    <a:pt x="64" y="2038"/>
                  </a:lnTo>
                  <a:cubicBezTo>
                    <a:pt x="64" y="2133"/>
                    <a:pt x="1" y="2229"/>
                    <a:pt x="1" y="2324"/>
                  </a:cubicBezTo>
                  <a:lnTo>
                    <a:pt x="1242" y="2929"/>
                  </a:lnTo>
                  <a:lnTo>
                    <a:pt x="2579" y="3566"/>
                  </a:lnTo>
                  <a:cubicBezTo>
                    <a:pt x="2579" y="3566"/>
                    <a:pt x="2388" y="3438"/>
                    <a:pt x="383" y="2165"/>
                  </a:cubicBezTo>
                  <a:cubicBezTo>
                    <a:pt x="224" y="1242"/>
                    <a:pt x="1051" y="0"/>
                    <a:pt x="105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0" name="Google Shape;5630;p109"/>
            <p:cNvSpPr/>
            <p:nvPr/>
          </p:nvSpPr>
          <p:spPr>
            <a:xfrm>
              <a:off x="3911666" y="4288862"/>
              <a:ext cx="31342" cy="14484"/>
            </a:xfrm>
            <a:custGeom>
              <a:rect b="b" l="l" r="r" t="t"/>
              <a:pathLst>
                <a:path extrusionOk="0" h="854" w="1848">
                  <a:moveTo>
                    <a:pt x="1656" y="1"/>
                  </a:moveTo>
                  <a:cubicBezTo>
                    <a:pt x="1465" y="255"/>
                    <a:pt x="1179" y="574"/>
                    <a:pt x="956" y="637"/>
                  </a:cubicBezTo>
                  <a:cubicBezTo>
                    <a:pt x="760" y="712"/>
                    <a:pt x="586" y="745"/>
                    <a:pt x="433" y="745"/>
                  </a:cubicBezTo>
                  <a:cubicBezTo>
                    <a:pt x="262" y="745"/>
                    <a:pt x="118" y="704"/>
                    <a:pt x="1" y="637"/>
                  </a:cubicBezTo>
                  <a:lnTo>
                    <a:pt x="1" y="637"/>
                  </a:lnTo>
                  <a:cubicBezTo>
                    <a:pt x="1" y="637"/>
                    <a:pt x="217" y="853"/>
                    <a:pt x="618" y="853"/>
                  </a:cubicBezTo>
                  <a:cubicBezTo>
                    <a:pt x="728" y="853"/>
                    <a:pt x="851" y="837"/>
                    <a:pt x="988" y="796"/>
                  </a:cubicBezTo>
                  <a:cubicBezTo>
                    <a:pt x="1497" y="637"/>
                    <a:pt x="1783" y="255"/>
                    <a:pt x="1847" y="128"/>
                  </a:cubicBezTo>
                  <a:cubicBezTo>
                    <a:pt x="1783" y="96"/>
                    <a:pt x="1688" y="32"/>
                    <a:pt x="1656" y="1"/>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1" name="Google Shape;5631;p109"/>
            <p:cNvSpPr/>
            <p:nvPr/>
          </p:nvSpPr>
          <p:spPr>
            <a:xfrm>
              <a:off x="3198949" y="4242424"/>
              <a:ext cx="118805" cy="83172"/>
            </a:xfrm>
            <a:custGeom>
              <a:rect b="b" l="l" r="r" t="t"/>
              <a:pathLst>
                <a:path extrusionOk="0" h="4904" w="7005">
                  <a:moveTo>
                    <a:pt x="7004" y="2357"/>
                  </a:moveTo>
                  <a:lnTo>
                    <a:pt x="5922" y="2866"/>
                  </a:lnTo>
                  <a:lnTo>
                    <a:pt x="5922" y="2866"/>
                  </a:lnTo>
                  <a:lnTo>
                    <a:pt x="4553" y="3503"/>
                  </a:lnTo>
                  <a:lnTo>
                    <a:pt x="4553" y="3503"/>
                  </a:lnTo>
                  <a:cubicBezTo>
                    <a:pt x="4394" y="3662"/>
                    <a:pt x="4235" y="3789"/>
                    <a:pt x="4044" y="3885"/>
                  </a:cubicBezTo>
                  <a:cubicBezTo>
                    <a:pt x="3375" y="4394"/>
                    <a:pt x="2738" y="4680"/>
                    <a:pt x="2165" y="4903"/>
                  </a:cubicBezTo>
                  <a:cubicBezTo>
                    <a:pt x="1210" y="3821"/>
                    <a:pt x="1178" y="3025"/>
                    <a:pt x="1178" y="3025"/>
                  </a:cubicBezTo>
                  <a:cubicBezTo>
                    <a:pt x="1274" y="2961"/>
                    <a:pt x="1338" y="2930"/>
                    <a:pt x="1369" y="2866"/>
                  </a:cubicBezTo>
                  <a:cubicBezTo>
                    <a:pt x="1465" y="2802"/>
                    <a:pt x="1497" y="2770"/>
                    <a:pt x="1592" y="2739"/>
                  </a:cubicBezTo>
                  <a:cubicBezTo>
                    <a:pt x="1592" y="2707"/>
                    <a:pt x="1529" y="2707"/>
                    <a:pt x="1529" y="2675"/>
                  </a:cubicBezTo>
                  <a:cubicBezTo>
                    <a:pt x="1369" y="2452"/>
                    <a:pt x="1274" y="2261"/>
                    <a:pt x="1274" y="2261"/>
                  </a:cubicBezTo>
                  <a:lnTo>
                    <a:pt x="796" y="2166"/>
                  </a:lnTo>
                  <a:lnTo>
                    <a:pt x="414" y="2452"/>
                  </a:lnTo>
                  <a:cubicBezTo>
                    <a:pt x="383" y="2516"/>
                    <a:pt x="319" y="2548"/>
                    <a:pt x="223" y="2548"/>
                  </a:cubicBezTo>
                  <a:cubicBezTo>
                    <a:pt x="160" y="2548"/>
                    <a:pt x="64" y="2516"/>
                    <a:pt x="32" y="2452"/>
                  </a:cubicBezTo>
                  <a:cubicBezTo>
                    <a:pt x="1" y="2420"/>
                    <a:pt x="1" y="2357"/>
                    <a:pt x="32" y="2293"/>
                  </a:cubicBezTo>
                  <a:cubicBezTo>
                    <a:pt x="32" y="2293"/>
                    <a:pt x="319" y="1911"/>
                    <a:pt x="542" y="1752"/>
                  </a:cubicBezTo>
                  <a:cubicBezTo>
                    <a:pt x="956" y="1624"/>
                    <a:pt x="1592" y="1656"/>
                    <a:pt x="1911" y="1656"/>
                  </a:cubicBezTo>
                  <a:cubicBezTo>
                    <a:pt x="2006" y="1656"/>
                    <a:pt x="2165" y="1720"/>
                    <a:pt x="2293" y="1752"/>
                  </a:cubicBezTo>
                  <a:lnTo>
                    <a:pt x="2484" y="1815"/>
                  </a:lnTo>
                  <a:lnTo>
                    <a:pt x="2484" y="1815"/>
                  </a:lnTo>
                  <a:cubicBezTo>
                    <a:pt x="3025" y="1975"/>
                    <a:pt x="3598" y="1911"/>
                    <a:pt x="4044" y="1561"/>
                  </a:cubicBezTo>
                  <a:cubicBezTo>
                    <a:pt x="4203" y="1433"/>
                    <a:pt x="4362" y="1306"/>
                    <a:pt x="4521" y="1147"/>
                  </a:cubicBezTo>
                  <a:cubicBezTo>
                    <a:pt x="4648" y="1083"/>
                    <a:pt x="4776" y="956"/>
                    <a:pt x="4871" y="860"/>
                  </a:cubicBezTo>
                  <a:cubicBezTo>
                    <a:pt x="5094" y="701"/>
                    <a:pt x="5285" y="542"/>
                    <a:pt x="5508" y="383"/>
                  </a:cubicBezTo>
                  <a:cubicBezTo>
                    <a:pt x="5667" y="255"/>
                    <a:pt x="5826" y="160"/>
                    <a:pt x="5986" y="1"/>
                  </a:cubicBezTo>
                  <a:cubicBezTo>
                    <a:pt x="6208" y="64"/>
                    <a:pt x="6304" y="224"/>
                    <a:pt x="6463" y="510"/>
                  </a:cubicBezTo>
                  <a:cubicBezTo>
                    <a:pt x="6686" y="892"/>
                    <a:pt x="6781" y="1497"/>
                    <a:pt x="6909" y="2229"/>
                  </a:cubicBezTo>
                  <a:cubicBezTo>
                    <a:pt x="7004" y="2261"/>
                    <a:pt x="7004" y="2293"/>
                    <a:pt x="7004" y="2357"/>
                  </a:cubicBezTo>
                  <a:close/>
                </a:path>
              </a:pathLst>
            </a:custGeom>
            <a:solidFill>
              <a:srgbClr val="FEAE8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2" name="Google Shape;5632;p109"/>
            <p:cNvSpPr/>
            <p:nvPr/>
          </p:nvSpPr>
          <p:spPr>
            <a:xfrm>
              <a:off x="3183838" y="4293187"/>
              <a:ext cx="52915" cy="39432"/>
            </a:xfrm>
            <a:custGeom>
              <a:rect b="b" l="l" r="r" t="t"/>
              <a:pathLst>
                <a:path extrusionOk="0" h="2325" w="3120">
                  <a:moveTo>
                    <a:pt x="2101" y="0"/>
                  </a:moveTo>
                  <a:cubicBezTo>
                    <a:pt x="2038" y="32"/>
                    <a:pt x="1974" y="96"/>
                    <a:pt x="1910" y="159"/>
                  </a:cubicBezTo>
                  <a:lnTo>
                    <a:pt x="1274" y="669"/>
                  </a:lnTo>
                  <a:lnTo>
                    <a:pt x="191" y="1051"/>
                  </a:lnTo>
                  <a:cubicBezTo>
                    <a:pt x="128" y="1114"/>
                    <a:pt x="32" y="1178"/>
                    <a:pt x="64" y="1274"/>
                  </a:cubicBezTo>
                  <a:lnTo>
                    <a:pt x="128" y="1369"/>
                  </a:lnTo>
                  <a:lnTo>
                    <a:pt x="64" y="1433"/>
                  </a:lnTo>
                  <a:cubicBezTo>
                    <a:pt x="0" y="1465"/>
                    <a:pt x="0" y="1528"/>
                    <a:pt x="0" y="1624"/>
                  </a:cubicBezTo>
                  <a:cubicBezTo>
                    <a:pt x="0" y="1687"/>
                    <a:pt x="64" y="1751"/>
                    <a:pt x="159" y="1751"/>
                  </a:cubicBezTo>
                  <a:lnTo>
                    <a:pt x="191" y="1751"/>
                  </a:lnTo>
                  <a:lnTo>
                    <a:pt x="1560" y="1496"/>
                  </a:lnTo>
                  <a:lnTo>
                    <a:pt x="2292" y="1051"/>
                  </a:lnTo>
                  <a:lnTo>
                    <a:pt x="1560" y="1592"/>
                  </a:lnTo>
                  <a:lnTo>
                    <a:pt x="382" y="1783"/>
                  </a:lnTo>
                  <a:cubicBezTo>
                    <a:pt x="287" y="1783"/>
                    <a:pt x="223" y="1910"/>
                    <a:pt x="223" y="1974"/>
                  </a:cubicBezTo>
                  <a:cubicBezTo>
                    <a:pt x="223" y="2069"/>
                    <a:pt x="319" y="2133"/>
                    <a:pt x="382" y="2133"/>
                  </a:cubicBezTo>
                  <a:lnTo>
                    <a:pt x="446" y="2133"/>
                  </a:lnTo>
                  <a:lnTo>
                    <a:pt x="478" y="2229"/>
                  </a:lnTo>
                  <a:cubicBezTo>
                    <a:pt x="510" y="2292"/>
                    <a:pt x="605" y="2324"/>
                    <a:pt x="669" y="2324"/>
                  </a:cubicBezTo>
                  <a:lnTo>
                    <a:pt x="1878" y="2229"/>
                  </a:lnTo>
                  <a:cubicBezTo>
                    <a:pt x="1878" y="2229"/>
                    <a:pt x="2356" y="2165"/>
                    <a:pt x="3120" y="1942"/>
                  </a:cubicBezTo>
                  <a:cubicBezTo>
                    <a:pt x="2197" y="860"/>
                    <a:pt x="2165" y="32"/>
                    <a:pt x="2101"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3" name="Google Shape;5633;p109"/>
            <p:cNvSpPr/>
            <p:nvPr/>
          </p:nvSpPr>
          <p:spPr>
            <a:xfrm>
              <a:off x="3276154" y="4241881"/>
              <a:ext cx="41603" cy="59954"/>
            </a:xfrm>
            <a:custGeom>
              <a:rect b="b" l="l" r="r" t="t"/>
              <a:pathLst>
                <a:path extrusionOk="0" h="3535" w="2453">
                  <a:moveTo>
                    <a:pt x="1529" y="1"/>
                  </a:moveTo>
                  <a:cubicBezTo>
                    <a:pt x="2198" y="988"/>
                    <a:pt x="1879" y="2325"/>
                    <a:pt x="892" y="2962"/>
                  </a:cubicBezTo>
                  <a:cubicBezTo>
                    <a:pt x="427" y="3265"/>
                    <a:pt x="219" y="3414"/>
                    <a:pt x="112" y="3483"/>
                  </a:cubicBezTo>
                  <a:lnTo>
                    <a:pt x="112" y="3483"/>
                  </a:lnTo>
                  <a:lnTo>
                    <a:pt x="1370" y="2898"/>
                  </a:lnTo>
                  <a:lnTo>
                    <a:pt x="2452" y="2389"/>
                  </a:lnTo>
                  <a:cubicBezTo>
                    <a:pt x="2452" y="2325"/>
                    <a:pt x="2452" y="2293"/>
                    <a:pt x="2389" y="2198"/>
                  </a:cubicBezTo>
                  <a:cubicBezTo>
                    <a:pt x="2293" y="1497"/>
                    <a:pt x="2166" y="892"/>
                    <a:pt x="1975" y="510"/>
                  </a:cubicBezTo>
                  <a:cubicBezTo>
                    <a:pt x="1847" y="224"/>
                    <a:pt x="1688" y="65"/>
                    <a:pt x="1529" y="1"/>
                  </a:cubicBezTo>
                  <a:close/>
                  <a:moveTo>
                    <a:pt x="112" y="3483"/>
                  </a:moveTo>
                  <a:lnTo>
                    <a:pt x="1" y="3535"/>
                  </a:lnTo>
                  <a:cubicBezTo>
                    <a:pt x="24" y="3535"/>
                    <a:pt x="52" y="3522"/>
                    <a:pt x="112" y="3483"/>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4" name="Google Shape;5634;p109"/>
            <p:cNvSpPr/>
            <p:nvPr/>
          </p:nvSpPr>
          <p:spPr>
            <a:xfrm>
              <a:off x="3223780" y="4289405"/>
              <a:ext cx="31885" cy="14704"/>
            </a:xfrm>
            <a:custGeom>
              <a:rect b="b" l="l" r="r" t="t"/>
              <a:pathLst>
                <a:path extrusionOk="0" h="867" w="1880">
                  <a:moveTo>
                    <a:pt x="192" y="0"/>
                  </a:moveTo>
                  <a:cubicBezTo>
                    <a:pt x="128" y="0"/>
                    <a:pt x="65" y="64"/>
                    <a:pt x="1" y="128"/>
                  </a:cubicBezTo>
                  <a:cubicBezTo>
                    <a:pt x="65" y="255"/>
                    <a:pt x="351" y="637"/>
                    <a:pt x="861" y="796"/>
                  </a:cubicBezTo>
                  <a:cubicBezTo>
                    <a:pt x="1004" y="847"/>
                    <a:pt x="1135" y="866"/>
                    <a:pt x="1251" y="866"/>
                  </a:cubicBezTo>
                  <a:cubicBezTo>
                    <a:pt x="1650" y="866"/>
                    <a:pt x="1879" y="637"/>
                    <a:pt x="1879" y="637"/>
                  </a:cubicBezTo>
                  <a:lnTo>
                    <a:pt x="1879" y="637"/>
                  </a:lnTo>
                  <a:cubicBezTo>
                    <a:pt x="1745" y="704"/>
                    <a:pt x="1593" y="745"/>
                    <a:pt x="1423" y="745"/>
                  </a:cubicBezTo>
                  <a:cubicBezTo>
                    <a:pt x="1271" y="745"/>
                    <a:pt x="1105" y="712"/>
                    <a:pt x="924" y="637"/>
                  </a:cubicBezTo>
                  <a:cubicBezTo>
                    <a:pt x="670" y="573"/>
                    <a:pt x="383" y="255"/>
                    <a:pt x="192" y="0"/>
                  </a:cubicBezTo>
                  <a:close/>
                </a:path>
              </a:pathLst>
            </a:custGeom>
            <a:solidFill>
              <a:srgbClr val="FF948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5" name="Google Shape;5635;p109"/>
            <p:cNvSpPr/>
            <p:nvPr/>
          </p:nvSpPr>
          <p:spPr>
            <a:xfrm>
              <a:off x="3493215" y="4229466"/>
              <a:ext cx="260251" cy="656030"/>
            </a:xfrm>
            <a:custGeom>
              <a:rect b="b" l="l" r="r" t="t"/>
              <a:pathLst>
                <a:path extrusionOk="0" h="38681" w="15345">
                  <a:moveTo>
                    <a:pt x="10347" y="1"/>
                  </a:moveTo>
                  <a:cubicBezTo>
                    <a:pt x="8182" y="606"/>
                    <a:pt x="6304" y="797"/>
                    <a:pt x="4712" y="797"/>
                  </a:cubicBezTo>
                  <a:cubicBezTo>
                    <a:pt x="2579" y="797"/>
                    <a:pt x="987" y="415"/>
                    <a:pt x="32" y="96"/>
                  </a:cubicBezTo>
                  <a:cubicBezTo>
                    <a:pt x="32" y="128"/>
                    <a:pt x="1" y="192"/>
                    <a:pt x="1" y="255"/>
                  </a:cubicBezTo>
                  <a:cubicBezTo>
                    <a:pt x="1" y="255"/>
                    <a:pt x="478" y="510"/>
                    <a:pt x="1529" y="765"/>
                  </a:cubicBezTo>
                  <a:cubicBezTo>
                    <a:pt x="6845" y="2006"/>
                    <a:pt x="10824" y="6336"/>
                    <a:pt x="11620" y="11716"/>
                  </a:cubicBezTo>
                  <a:cubicBezTo>
                    <a:pt x="13276" y="22763"/>
                    <a:pt x="15281" y="38171"/>
                    <a:pt x="15345" y="38680"/>
                  </a:cubicBezTo>
                  <a:cubicBezTo>
                    <a:pt x="15313" y="37916"/>
                    <a:pt x="12894" y="7100"/>
                    <a:pt x="10761" y="1401"/>
                  </a:cubicBezTo>
                  <a:cubicBezTo>
                    <a:pt x="10602" y="924"/>
                    <a:pt x="10442" y="446"/>
                    <a:pt x="10347"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6" name="Google Shape;5636;p109"/>
            <p:cNvSpPr/>
            <p:nvPr/>
          </p:nvSpPr>
          <p:spPr>
            <a:xfrm>
              <a:off x="3305852" y="4087998"/>
              <a:ext cx="196007" cy="309401"/>
            </a:xfrm>
            <a:custGeom>
              <a:rect b="b" l="l" r="r" t="t"/>
              <a:pathLst>
                <a:path extrusionOk="0" h="18243" w="11557">
                  <a:moveTo>
                    <a:pt x="10952" y="1"/>
                  </a:moveTo>
                  <a:cubicBezTo>
                    <a:pt x="10729" y="1338"/>
                    <a:pt x="9647" y="6559"/>
                    <a:pt x="7705" y="8915"/>
                  </a:cubicBezTo>
                  <a:cubicBezTo>
                    <a:pt x="3280" y="12480"/>
                    <a:pt x="988" y="14008"/>
                    <a:pt x="988" y="14008"/>
                  </a:cubicBezTo>
                  <a:cubicBezTo>
                    <a:pt x="988" y="14008"/>
                    <a:pt x="1593" y="10697"/>
                    <a:pt x="1" y="9201"/>
                  </a:cubicBezTo>
                  <a:lnTo>
                    <a:pt x="1" y="9201"/>
                  </a:lnTo>
                  <a:cubicBezTo>
                    <a:pt x="96" y="9297"/>
                    <a:pt x="160" y="9424"/>
                    <a:pt x="256" y="9583"/>
                  </a:cubicBezTo>
                  <a:cubicBezTo>
                    <a:pt x="383" y="9806"/>
                    <a:pt x="447" y="10124"/>
                    <a:pt x="542" y="10475"/>
                  </a:cubicBezTo>
                  <a:cubicBezTo>
                    <a:pt x="574" y="10602"/>
                    <a:pt x="574" y="10729"/>
                    <a:pt x="606" y="10857"/>
                  </a:cubicBezTo>
                  <a:lnTo>
                    <a:pt x="606" y="10920"/>
                  </a:lnTo>
                  <a:lnTo>
                    <a:pt x="606" y="11016"/>
                  </a:lnTo>
                  <a:cubicBezTo>
                    <a:pt x="606" y="11080"/>
                    <a:pt x="638" y="11207"/>
                    <a:pt x="638" y="11302"/>
                  </a:cubicBezTo>
                  <a:lnTo>
                    <a:pt x="638" y="11398"/>
                  </a:lnTo>
                  <a:cubicBezTo>
                    <a:pt x="669" y="12321"/>
                    <a:pt x="319" y="13276"/>
                    <a:pt x="319" y="14358"/>
                  </a:cubicBezTo>
                  <a:cubicBezTo>
                    <a:pt x="319" y="16778"/>
                    <a:pt x="956" y="17956"/>
                    <a:pt x="542" y="18242"/>
                  </a:cubicBezTo>
                  <a:cubicBezTo>
                    <a:pt x="4553" y="17446"/>
                    <a:pt x="6368" y="13181"/>
                    <a:pt x="6368" y="13181"/>
                  </a:cubicBezTo>
                  <a:lnTo>
                    <a:pt x="6432" y="12671"/>
                  </a:lnTo>
                  <a:cubicBezTo>
                    <a:pt x="6559" y="12512"/>
                    <a:pt x="6750" y="12353"/>
                    <a:pt x="6909" y="12162"/>
                  </a:cubicBezTo>
                  <a:lnTo>
                    <a:pt x="6941" y="12130"/>
                  </a:lnTo>
                  <a:cubicBezTo>
                    <a:pt x="7323" y="11653"/>
                    <a:pt x="7769" y="11175"/>
                    <a:pt x="8214" y="10602"/>
                  </a:cubicBezTo>
                  <a:cubicBezTo>
                    <a:pt x="8724" y="9965"/>
                    <a:pt x="9297" y="9265"/>
                    <a:pt x="9838" y="8501"/>
                  </a:cubicBezTo>
                  <a:cubicBezTo>
                    <a:pt x="10124" y="7737"/>
                    <a:pt x="10506" y="6845"/>
                    <a:pt x="10825" y="5954"/>
                  </a:cubicBezTo>
                  <a:cubicBezTo>
                    <a:pt x="11111" y="5222"/>
                    <a:pt x="11398" y="4522"/>
                    <a:pt x="11557" y="4076"/>
                  </a:cubicBezTo>
                  <a:cubicBezTo>
                    <a:pt x="11525" y="2548"/>
                    <a:pt x="11239" y="1179"/>
                    <a:pt x="10952" y="1"/>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7" name="Google Shape;5637;p109"/>
            <p:cNvSpPr/>
            <p:nvPr/>
          </p:nvSpPr>
          <p:spPr>
            <a:xfrm>
              <a:off x="3661142" y="4104212"/>
              <a:ext cx="192767" cy="294256"/>
            </a:xfrm>
            <a:custGeom>
              <a:rect b="b" l="l" r="r" t="t"/>
              <a:pathLst>
                <a:path extrusionOk="0" h="17350" w="11366">
                  <a:moveTo>
                    <a:pt x="446" y="0"/>
                  </a:moveTo>
                  <a:cubicBezTo>
                    <a:pt x="191" y="1051"/>
                    <a:pt x="0" y="2292"/>
                    <a:pt x="0" y="3661"/>
                  </a:cubicBezTo>
                  <a:cubicBezTo>
                    <a:pt x="478" y="4712"/>
                    <a:pt x="1146" y="6271"/>
                    <a:pt x="1751" y="7577"/>
                  </a:cubicBezTo>
                  <a:cubicBezTo>
                    <a:pt x="4139" y="9933"/>
                    <a:pt x="5603" y="11524"/>
                    <a:pt x="7195" y="12798"/>
                  </a:cubicBezTo>
                  <a:cubicBezTo>
                    <a:pt x="7354" y="12957"/>
                    <a:pt x="7545" y="13084"/>
                    <a:pt x="7768" y="13243"/>
                  </a:cubicBezTo>
                  <a:cubicBezTo>
                    <a:pt x="7895" y="14389"/>
                    <a:pt x="8627" y="15313"/>
                    <a:pt x="9296" y="16013"/>
                  </a:cubicBezTo>
                  <a:cubicBezTo>
                    <a:pt x="10261" y="16885"/>
                    <a:pt x="10861" y="17269"/>
                    <a:pt x="10976" y="17345"/>
                  </a:cubicBezTo>
                  <a:lnTo>
                    <a:pt x="10976" y="17345"/>
                  </a:lnTo>
                  <a:cubicBezTo>
                    <a:pt x="10544" y="17050"/>
                    <a:pt x="11174" y="15841"/>
                    <a:pt x="11174" y="13434"/>
                  </a:cubicBezTo>
                  <a:cubicBezTo>
                    <a:pt x="11174" y="12288"/>
                    <a:pt x="10792" y="11301"/>
                    <a:pt x="10888" y="10378"/>
                  </a:cubicBezTo>
                  <a:cubicBezTo>
                    <a:pt x="10983" y="9646"/>
                    <a:pt x="11142" y="9073"/>
                    <a:pt x="11333" y="8691"/>
                  </a:cubicBezTo>
                  <a:cubicBezTo>
                    <a:pt x="11333" y="8691"/>
                    <a:pt x="11365" y="8659"/>
                    <a:pt x="11365" y="8627"/>
                  </a:cubicBezTo>
                  <a:lnTo>
                    <a:pt x="11365" y="8627"/>
                  </a:lnTo>
                  <a:lnTo>
                    <a:pt x="9933" y="10665"/>
                  </a:lnTo>
                  <a:cubicBezTo>
                    <a:pt x="9933" y="10665"/>
                    <a:pt x="7354" y="10124"/>
                    <a:pt x="3184" y="7099"/>
                  </a:cubicBezTo>
                  <a:cubicBezTo>
                    <a:pt x="2038" y="5571"/>
                    <a:pt x="605" y="509"/>
                    <a:pt x="446" y="0"/>
                  </a:cubicBezTo>
                  <a:close/>
                  <a:moveTo>
                    <a:pt x="10976" y="17345"/>
                  </a:moveTo>
                  <a:lnTo>
                    <a:pt x="10976" y="17345"/>
                  </a:lnTo>
                  <a:cubicBezTo>
                    <a:pt x="10979" y="17347"/>
                    <a:pt x="10981" y="17348"/>
                    <a:pt x="10983" y="17350"/>
                  </a:cubicBezTo>
                  <a:cubicBezTo>
                    <a:pt x="10981" y="17349"/>
                    <a:pt x="10979" y="17347"/>
                    <a:pt x="10976" y="17345"/>
                  </a:cubicBezTo>
                  <a:close/>
                </a:path>
              </a:pathLst>
            </a:custGeom>
            <a:solidFill>
              <a:srgbClr val="DFCCB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8" name="Google Shape;5638;p109"/>
            <p:cNvSpPr/>
            <p:nvPr/>
          </p:nvSpPr>
          <p:spPr>
            <a:xfrm>
              <a:off x="3925709" y="4302023"/>
              <a:ext cx="13517" cy="10176"/>
            </a:xfrm>
            <a:custGeom>
              <a:rect b="b" l="l" r="r" t="t"/>
              <a:pathLst>
                <a:path extrusionOk="0" h="600" w="797">
                  <a:moveTo>
                    <a:pt x="459" y="0"/>
                  </a:moveTo>
                  <a:cubicBezTo>
                    <a:pt x="414" y="0"/>
                    <a:pt x="366" y="7"/>
                    <a:pt x="319" y="20"/>
                  </a:cubicBezTo>
                  <a:cubicBezTo>
                    <a:pt x="128" y="52"/>
                    <a:pt x="0" y="211"/>
                    <a:pt x="32" y="371"/>
                  </a:cubicBezTo>
                  <a:cubicBezTo>
                    <a:pt x="60" y="509"/>
                    <a:pt x="208" y="600"/>
                    <a:pt x="393" y="600"/>
                  </a:cubicBezTo>
                  <a:cubicBezTo>
                    <a:pt x="421" y="600"/>
                    <a:pt x="449" y="598"/>
                    <a:pt x="478" y="593"/>
                  </a:cubicBezTo>
                  <a:cubicBezTo>
                    <a:pt x="669" y="530"/>
                    <a:pt x="796" y="371"/>
                    <a:pt x="764" y="211"/>
                  </a:cubicBezTo>
                  <a:cubicBezTo>
                    <a:pt x="764" y="86"/>
                    <a:pt x="627" y="0"/>
                    <a:pt x="459"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9" name="Google Shape;5639;p109"/>
            <p:cNvSpPr/>
            <p:nvPr/>
          </p:nvSpPr>
          <p:spPr>
            <a:xfrm>
              <a:off x="3229733" y="4302023"/>
              <a:ext cx="13517" cy="10176"/>
            </a:xfrm>
            <a:custGeom>
              <a:rect b="b" l="l" r="r" t="t"/>
              <a:pathLst>
                <a:path extrusionOk="0" h="600" w="797">
                  <a:moveTo>
                    <a:pt x="356" y="0"/>
                  </a:moveTo>
                  <a:cubicBezTo>
                    <a:pt x="211" y="0"/>
                    <a:pt x="82" y="86"/>
                    <a:pt x="32" y="211"/>
                  </a:cubicBezTo>
                  <a:cubicBezTo>
                    <a:pt x="0" y="371"/>
                    <a:pt x="127" y="530"/>
                    <a:pt x="319" y="593"/>
                  </a:cubicBezTo>
                  <a:cubicBezTo>
                    <a:pt x="343" y="598"/>
                    <a:pt x="368" y="600"/>
                    <a:pt x="394" y="600"/>
                  </a:cubicBezTo>
                  <a:cubicBezTo>
                    <a:pt x="564" y="600"/>
                    <a:pt x="736" y="509"/>
                    <a:pt x="764" y="371"/>
                  </a:cubicBezTo>
                  <a:cubicBezTo>
                    <a:pt x="796" y="211"/>
                    <a:pt x="669" y="52"/>
                    <a:pt x="478" y="20"/>
                  </a:cubicBezTo>
                  <a:cubicBezTo>
                    <a:pt x="437" y="7"/>
                    <a:pt x="396" y="0"/>
                    <a:pt x="356" y="0"/>
                  </a:cubicBezTo>
                  <a:close/>
                </a:path>
              </a:pathLst>
            </a:custGeom>
            <a:solidFill>
              <a:srgbClr val="FF5E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40" name="Google Shape;5640;p109"/>
          <p:cNvSpPr/>
          <p:nvPr/>
        </p:nvSpPr>
        <p:spPr>
          <a:xfrm>
            <a:off x="7365550" y="1361350"/>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sp>
        <p:nvSpPr>
          <p:cNvPr id="5641" name="Google Shape;5641;p109"/>
          <p:cNvSpPr/>
          <p:nvPr/>
        </p:nvSpPr>
        <p:spPr>
          <a:xfrm>
            <a:off x="7466675" y="1343775"/>
            <a:ext cx="40500" cy="10200"/>
          </a:xfrm>
          <a:prstGeom prst="ellipse">
            <a:avLst/>
          </a:prstGeom>
          <a:solidFill>
            <a:srgbClr val="46161C"/>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Questrial"/>
              <a:ea typeface="Questrial"/>
              <a:cs typeface="Questrial"/>
              <a:sym typeface="Questrial"/>
            </a:endParaRPr>
          </a:p>
        </p:txBody>
      </p:sp>
      <p:pic>
        <p:nvPicPr>
          <p:cNvPr id="5642" name="Google Shape;5642;p109"/>
          <p:cNvPicPr preferRelativeResize="0"/>
          <p:nvPr/>
        </p:nvPicPr>
        <p:blipFill>
          <a:blip r:embed="rId3">
            <a:alphaModFix/>
          </a:blip>
          <a:stretch>
            <a:fillRect/>
          </a:stretch>
        </p:blipFill>
        <p:spPr>
          <a:xfrm>
            <a:off x="3336499" y="4085825"/>
            <a:ext cx="1010700" cy="923625"/>
          </a:xfrm>
          <a:prstGeom prst="rect">
            <a:avLst/>
          </a:prstGeom>
          <a:noFill/>
          <a:ln>
            <a:noFill/>
          </a:ln>
        </p:spPr>
      </p:pic>
      <p:pic>
        <p:nvPicPr>
          <p:cNvPr id="5643" name="Google Shape;5643;p109"/>
          <p:cNvPicPr preferRelativeResize="0"/>
          <p:nvPr/>
        </p:nvPicPr>
        <p:blipFill>
          <a:blip r:embed="rId4">
            <a:alphaModFix/>
          </a:blip>
          <a:stretch>
            <a:fillRect/>
          </a:stretch>
        </p:blipFill>
        <p:spPr>
          <a:xfrm>
            <a:off x="2455700" y="3951775"/>
            <a:ext cx="1404176" cy="1191725"/>
          </a:xfrm>
          <a:prstGeom prst="rect">
            <a:avLst/>
          </a:prstGeom>
          <a:noFill/>
          <a:ln>
            <a:noFill/>
          </a:ln>
        </p:spPr>
      </p:pic>
      <p:pic>
        <p:nvPicPr>
          <p:cNvPr descr="Avec Steven Civil&#10;&#10;&#10;&#10;© Émission produite par EMCI TV&#10;Source : https://emcitv.com/steven-civil/video/hosanna-instrumental-piano-69649.html" id="5644" name="Google Shape;5644;p109" title="Hosanna instrumental - Temps d'adoration profonde avec Steven Civil - partie 1">
            <a:hlinkClick r:id="rId5"/>
          </p:cNvPr>
          <p:cNvPicPr preferRelativeResize="0"/>
          <p:nvPr/>
        </p:nvPicPr>
        <p:blipFill>
          <a:blip r:embed="rId6">
            <a:alphaModFix/>
          </a:blip>
          <a:stretch>
            <a:fillRect/>
          </a:stretch>
        </p:blipFill>
        <p:spPr>
          <a:xfrm>
            <a:off x="8168725" y="4549400"/>
            <a:ext cx="934800" cy="5258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44"/>
                                        </p:tgtEl>
                                        <p:attrNameLst>
                                          <p:attrName>style.visibility</p:attrName>
                                        </p:attrNameLst>
                                      </p:cBhvr>
                                      <p:to>
                                        <p:strVal val="visible"/>
                                      </p:to>
                                    </p:set>
                                    <p:animEffect filter="fade" transition="in">
                                      <p:cBhvr>
                                        <p:cTn dur="1000"/>
                                        <p:tgtEl>
                                          <p:spTgt spid="56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name="Religion Subject for Middle School: Christian Easter">
  <a:themeElements>
    <a:clrScheme name="Simple Light">
      <a:dk1>
        <a:srgbClr val="63504A"/>
      </a:dk1>
      <a:lt1>
        <a:srgbClr val="946761"/>
      </a:lt1>
      <a:dk2>
        <a:srgbClr val="924150"/>
      </a:dk2>
      <a:lt2>
        <a:srgbClr val="9B6C5A"/>
      </a:lt2>
      <a:accent1>
        <a:srgbClr val="A98C88"/>
      </a:accent1>
      <a:accent2>
        <a:srgbClr val="ECB984"/>
      </a:accent2>
      <a:accent3>
        <a:srgbClr val="EEDBC8"/>
      </a:accent3>
      <a:accent4>
        <a:srgbClr val="F4E8DC"/>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